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notesSlides/notesSlide50.xml" ContentType="application/vnd.openxmlformats-officedocument.presentationml.notesSlide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2"/>
  </p:notesMasterIdLst>
  <p:sldIdLst>
    <p:sldId id="743" r:id="rId2"/>
    <p:sldId id="674" r:id="rId3"/>
    <p:sldId id="675" r:id="rId4"/>
    <p:sldId id="677" r:id="rId5"/>
    <p:sldId id="678" r:id="rId6"/>
    <p:sldId id="773" r:id="rId7"/>
    <p:sldId id="688" r:id="rId8"/>
    <p:sldId id="774" r:id="rId9"/>
    <p:sldId id="790" r:id="rId10"/>
    <p:sldId id="780" r:id="rId11"/>
    <p:sldId id="775" r:id="rId12"/>
    <p:sldId id="776" r:id="rId13"/>
    <p:sldId id="777" r:id="rId14"/>
    <p:sldId id="778" r:id="rId15"/>
    <p:sldId id="645" r:id="rId16"/>
    <p:sldId id="770" r:id="rId17"/>
    <p:sldId id="679" r:id="rId18"/>
    <p:sldId id="781" r:id="rId19"/>
    <p:sldId id="649" r:id="rId20"/>
    <p:sldId id="792" r:id="rId21"/>
    <p:sldId id="791" r:id="rId22"/>
    <p:sldId id="793" r:id="rId23"/>
    <p:sldId id="690" r:id="rId24"/>
    <p:sldId id="771" r:id="rId25"/>
    <p:sldId id="772" r:id="rId26"/>
    <p:sldId id="782" r:id="rId27"/>
    <p:sldId id="788" r:id="rId28"/>
    <p:sldId id="796" r:id="rId29"/>
    <p:sldId id="797" r:id="rId30"/>
    <p:sldId id="765" r:id="rId31"/>
    <p:sldId id="660" r:id="rId32"/>
    <p:sldId id="756" r:id="rId33"/>
    <p:sldId id="662" r:id="rId34"/>
    <p:sldId id="663" r:id="rId35"/>
    <p:sldId id="664" r:id="rId36"/>
    <p:sldId id="665" r:id="rId37"/>
    <p:sldId id="789" r:id="rId38"/>
    <p:sldId id="691" r:id="rId39"/>
    <p:sldId id="701" r:id="rId40"/>
    <p:sldId id="794" r:id="rId41"/>
    <p:sldId id="795" r:id="rId42"/>
    <p:sldId id="766" r:id="rId43"/>
    <p:sldId id="729" r:id="rId44"/>
    <p:sldId id="779" r:id="rId45"/>
    <p:sldId id="728" r:id="rId46"/>
    <p:sldId id="786" r:id="rId47"/>
    <p:sldId id="726" r:id="rId48"/>
    <p:sldId id="705" r:id="rId49"/>
    <p:sldId id="758" r:id="rId50"/>
    <p:sldId id="333" r:id="rId51"/>
    <p:sldId id="289" r:id="rId52"/>
    <p:sldId id="667" r:id="rId53"/>
    <p:sldId id="256" r:id="rId54"/>
    <p:sldId id="594" r:id="rId55"/>
    <p:sldId id="595" r:id="rId56"/>
    <p:sldId id="624" r:id="rId57"/>
    <p:sldId id="553" r:id="rId58"/>
    <p:sldId id="626" r:id="rId59"/>
    <p:sldId id="733" r:id="rId60"/>
    <p:sldId id="561" r:id="rId61"/>
    <p:sldId id="600" r:id="rId62"/>
    <p:sldId id="601" r:id="rId63"/>
    <p:sldId id="768" r:id="rId64"/>
    <p:sldId id="563" r:id="rId65"/>
    <p:sldId id="606" r:id="rId66"/>
    <p:sldId id="608" r:id="rId67"/>
    <p:sldId id="710" r:id="rId68"/>
    <p:sldId id="603" r:id="rId69"/>
    <p:sldId id="630" r:id="rId70"/>
    <p:sldId id="711" r:id="rId71"/>
    <p:sldId id="712" r:id="rId72"/>
    <p:sldId id="713" r:id="rId73"/>
    <p:sldId id="610" r:id="rId74"/>
    <p:sldId id="631" r:id="rId75"/>
    <p:sldId id="698" r:id="rId76"/>
    <p:sldId id="699" r:id="rId77"/>
    <p:sldId id="700" r:id="rId78"/>
    <p:sldId id="783" r:id="rId79"/>
    <p:sldId id="702" r:id="rId80"/>
    <p:sldId id="704" r:id="rId81"/>
    <p:sldId id="784" r:id="rId82"/>
    <p:sldId id="706" r:id="rId83"/>
    <p:sldId id="707" r:id="rId84"/>
    <p:sldId id="604" r:id="rId85"/>
    <p:sldId id="612" r:id="rId86"/>
    <p:sldId id="613" r:id="rId87"/>
    <p:sldId id="614" r:id="rId88"/>
    <p:sldId id="567" r:id="rId89"/>
    <p:sldId id="611" r:id="rId90"/>
    <p:sldId id="696" r:id="rId91"/>
    <p:sldId id="708" r:id="rId92"/>
    <p:sldId id="697" r:id="rId93"/>
    <p:sldId id="584" r:id="rId94"/>
    <p:sldId id="709" r:id="rId95"/>
    <p:sldId id="619" r:id="rId96"/>
    <p:sldId id="695" r:id="rId97"/>
    <p:sldId id="714" r:id="rId98"/>
    <p:sldId id="716" r:id="rId99"/>
    <p:sldId id="715" r:id="rId100"/>
    <p:sldId id="693" r:id="rId10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9FBF05-B60E-1B43-98F6-8879E1F9183C}" v="902" dt="2024-06-08T03:56:19.126"/>
  </p1510:revLst>
</p1510:revInfo>
</file>

<file path=ppt/tableStyles.xml><?xml version="1.0" encoding="utf-8"?>
<a:tblStyleLst xmlns:a="http://schemas.openxmlformats.org/drawingml/2006/main" def="{5C22544A-7EE6-4342-B048-85BDC9FD1C3A}"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4092"/>
    <p:restoredTop sz="79953"/>
  </p:normalViewPr>
  <p:slideViewPr>
    <p:cSldViewPr snapToGrid="0" snapToObjects="1">
      <p:cViewPr varScale="1">
        <p:scale>
          <a:sx n="61" d="100"/>
          <a:sy n="61" d="100"/>
        </p:scale>
        <p:origin x="248" y="7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microsoft.com/office/2016/11/relationships/changesInfo" Target="changesInfos/changesInfo1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presProps" Target="presProps.xml"/><Relationship Id="rId108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ya Ganesh" userId="1beaa166-3a14-437e-9106-75a2e2caebeb" providerId="ADAL" clId="{5E981436-62E5-A549-B08C-333DFF319DBC}"/>
    <pc:docChg chg="undo custSel addSld delSld modSld">
      <pc:chgData name="Chaya Ganesh" userId="1beaa166-3a14-437e-9106-75a2e2caebeb" providerId="ADAL" clId="{5E981436-62E5-A549-B08C-333DFF319DBC}" dt="2023-11-20T16:26:51.340" v="319"/>
      <pc:docMkLst>
        <pc:docMk/>
      </pc:docMkLst>
      <pc:sldChg chg="del">
        <pc:chgData name="Chaya Ganesh" userId="1beaa166-3a14-437e-9106-75a2e2caebeb" providerId="ADAL" clId="{5E981436-62E5-A549-B08C-333DFF319DBC}" dt="2023-11-18T17:01:07.488" v="4" actId="2696"/>
        <pc:sldMkLst>
          <pc:docMk/>
          <pc:sldMk cId="2799859653" sldId="258"/>
        </pc:sldMkLst>
      </pc:sldChg>
      <pc:sldChg chg="del">
        <pc:chgData name="Chaya Ganesh" userId="1beaa166-3a14-437e-9106-75a2e2caebeb" providerId="ADAL" clId="{5E981436-62E5-A549-B08C-333DFF319DBC}" dt="2023-11-18T17:01:07.839" v="17" actId="2696"/>
        <pc:sldMkLst>
          <pc:docMk/>
          <pc:sldMk cId="1448587046" sldId="259"/>
        </pc:sldMkLst>
      </pc:sldChg>
      <pc:sldChg chg="add del">
        <pc:chgData name="Chaya Ganesh" userId="1beaa166-3a14-437e-9106-75a2e2caebeb" providerId="ADAL" clId="{5E981436-62E5-A549-B08C-333DFF319DBC}" dt="2023-11-19T16:51:25.139" v="140" actId="2696"/>
        <pc:sldMkLst>
          <pc:docMk/>
          <pc:sldMk cId="3783145736" sldId="259"/>
        </pc:sldMkLst>
      </pc:sldChg>
      <pc:sldChg chg="del">
        <pc:chgData name="Chaya Ganesh" userId="1beaa166-3a14-437e-9106-75a2e2caebeb" providerId="ADAL" clId="{5E981436-62E5-A549-B08C-333DFF319DBC}" dt="2023-11-18T17:01:07.492" v="6" actId="2696"/>
        <pc:sldMkLst>
          <pc:docMk/>
          <pc:sldMk cId="3480734487" sldId="261"/>
        </pc:sldMkLst>
      </pc:sldChg>
      <pc:sldChg chg="del">
        <pc:chgData name="Chaya Ganesh" userId="1beaa166-3a14-437e-9106-75a2e2caebeb" providerId="ADAL" clId="{5E981436-62E5-A549-B08C-333DFF319DBC}" dt="2023-11-18T17:01:07.853" v="19" actId="2696"/>
        <pc:sldMkLst>
          <pc:docMk/>
          <pc:sldMk cId="1802069942" sldId="264"/>
        </pc:sldMkLst>
      </pc:sldChg>
      <pc:sldChg chg="del">
        <pc:chgData name="Chaya Ganesh" userId="1beaa166-3a14-437e-9106-75a2e2caebeb" providerId="ADAL" clId="{5E981436-62E5-A549-B08C-333DFF319DBC}" dt="2023-11-18T17:01:07.873" v="20" actId="2696"/>
        <pc:sldMkLst>
          <pc:docMk/>
          <pc:sldMk cId="591314500" sldId="266"/>
        </pc:sldMkLst>
      </pc:sldChg>
      <pc:sldChg chg="add">
        <pc:chgData name="Chaya Ganesh" userId="1beaa166-3a14-437e-9106-75a2e2caebeb" providerId="ADAL" clId="{5E981436-62E5-A549-B08C-333DFF319DBC}" dt="2023-11-19T12:13:01.706" v="50"/>
        <pc:sldMkLst>
          <pc:docMk/>
          <pc:sldMk cId="3628114185" sldId="266"/>
        </pc:sldMkLst>
      </pc:sldChg>
      <pc:sldChg chg="del">
        <pc:chgData name="Chaya Ganesh" userId="1beaa166-3a14-437e-9106-75a2e2caebeb" providerId="ADAL" clId="{5E981436-62E5-A549-B08C-333DFF319DBC}" dt="2023-11-18T17:01:07.475" v="0" actId="2696"/>
        <pc:sldMkLst>
          <pc:docMk/>
          <pc:sldMk cId="1726706922" sldId="269"/>
        </pc:sldMkLst>
      </pc:sldChg>
      <pc:sldChg chg="del">
        <pc:chgData name="Chaya Ganesh" userId="1beaa166-3a14-437e-9106-75a2e2caebeb" providerId="ADAL" clId="{5E981436-62E5-A549-B08C-333DFF319DBC}" dt="2023-11-18T17:01:07.490" v="5" actId="2696"/>
        <pc:sldMkLst>
          <pc:docMk/>
          <pc:sldMk cId="83891441" sldId="271"/>
        </pc:sldMkLst>
      </pc:sldChg>
      <pc:sldChg chg="del">
        <pc:chgData name="Chaya Ganesh" userId="1beaa166-3a14-437e-9106-75a2e2caebeb" providerId="ADAL" clId="{5E981436-62E5-A549-B08C-333DFF319DBC}" dt="2023-11-18T17:01:07.810" v="14" actId="2696"/>
        <pc:sldMkLst>
          <pc:docMk/>
          <pc:sldMk cId="1159634582" sldId="272"/>
        </pc:sldMkLst>
      </pc:sldChg>
      <pc:sldChg chg="del">
        <pc:chgData name="Chaya Ganesh" userId="1beaa166-3a14-437e-9106-75a2e2caebeb" providerId="ADAL" clId="{5E981436-62E5-A549-B08C-333DFF319DBC}" dt="2023-11-18T17:01:07.534" v="8" actId="2696"/>
        <pc:sldMkLst>
          <pc:docMk/>
          <pc:sldMk cId="3447307187" sldId="275"/>
        </pc:sldMkLst>
      </pc:sldChg>
      <pc:sldChg chg="del">
        <pc:chgData name="Chaya Ganesh" userId="1beaa166-3a14-437e-9106-75a2e2caebeb" providerId="ADAL" clId="{5E981436-62E5-A549-B08C-333DFF319DBC}" dt="2023-11-18T17:01:07.841" v="18" actId="2696"/>
        <pc:sldMkLst>
          <pc:docMk/>
          <pc:sldMk cId="2978260147" sldId="278"/>
        </pc:sldMkLst>
      </pc:sldChg>
      <pc:sldChg chg="del">
        <pc:chgData name="Chaya Ganesh" userId="1beaa166-3a14-437e-9106-75a2e2caebeb" providerId="ADAL" clId="{5E981436-62E5-A549-B08C-333DFF319DBC}" dt="2023-11-18T17:01:07.484" v="2" actId="2696"/>
        <pc:sldMkLst>
          <pc:docMk/>
          <pc:sldMk cId="2509100668" sldId="279"/>
        </pc:sldMkLst>
      </pc:sldChg>
      <pc:sldChg chg="del">
        <pc:chgData name="Chaya Ganesh" userId="1beaa166-3a14-437e-9106-75a2e2caebeb" providerId="ADAL" clId="{5E981436-62E5-A549-B08C-333DFF319DBC}" dt="2023-11-18T17:01:07.781" v="13" actId="2696"/>
        <pc:sldMkLst>
          <pc:docMk/>
          <pc:sldMk cId="591120129" sldId="283"/>
        </pc:sldMkLst>
      </pc:sldChg>
      <pc:sldChg chg="del">
        <pc:chgData name="Chaya Ganesh" userId="1beaa166-3a14-437e-9106-75a2e2caebeb" providerId="ADAL" clId="{5E981436-62E5-A549-B08C-333DFF319DBC}" dt="2023-11-18T17:01:07.482" v="1" actId="2696"/>
        <pc:sldMkLst>
          <pc:docMk/>
          <pc:sldMk cId="1308207834" sldId="284"/>
        </pc:sldMkLst>
      </pc:sldChg>
      <pc:sldChg chg="add del">
        <pc:chgData name="Chaya Ganesh" userId="1beaa166-3a14-437e-9106-75a2e2caebeb" providerId="ADAL" clId="{5E981436-62E5-A549-B08C-333DFF319DBC}" dt="2023-11-20T16:26:09.510" v="316" actId="2696"/>
        <pc:sldMkLst>
          <pc:docMk/>
          <pc:sldMk cId="684409207" sldId="298"/>
        </pc:sldMkLst>
      </pc:sldChg>
      <pc:sldChg chg="add">
        <pc:chgData name="Chaya Ganesh" userId="1beaa166-3a14-437e-9106-75a2e2caebeb" providerId="ADAL" clId="{5E981436-62E5-A549-B08C-333DFF319DBC}" dt="2023-11-20T16:26:26.168" v="317"/>
        <pc:sldMkLst>
          <pc:docMk/>
          <pc:sldMk cId="723923087" sldId="298"/>
        </pc:sldMkLst>
      </pc:sldChg>
      <pc:sldChg chg="del">
        <pc:chgData name="Chaya Ganesh" userId="1beaa166-3a14-437e-9106-75a2e2caebeb" providerId="ADAL" clId="{5E981436-62E5-A549-B08C-333DFF319DBC}" dt="2023-11-18T17:01:07.486" v="3" actId="2696"/>
        <pc:sldMkLst>
          <pc:docMk/>
          <pc:sldMk cId="2096014546" sldId="299"/>
        </pc:sldMkLst>
      </pc:sldChg>
      <pc:sldChg chg="del">
        <pc:chgData name="Chaya Ganesh" userId="1beaa166-3a14-437e-9106-75a2e2caebeb" providerId="ADAL" clId="{5E981436-62E5-A549-B08C-333DFF319DBC}" dt="2023-11-18T17:01:07.779" v="12" actId="2696"/>
        <pc:sldMkLst>
          <pc:docMk/>
          <pc:sldMk cId="2738330746" sldId="308"/>
        </pc:sldMkLst>
      </pc:sldChg>
      <pc:sldChg chg="del">
        <pc:chgData name="Chaya Ganesh" userId="1beaa166-3a14-437e-9106-75a2e2caebeb" providerId="ADAL" clId="{5E981436-62E5-A549-B08C-333DFF319DBC}" dt="2023-11-18T17:01:07.761" v="10" actId="2696"/>
        <pc:sldMkLst>
          <pc:docMk/>
          <pc:sldMk cId="914164024" sldId="309"/>
        </pc:sldMkLst>
      </pc:sldChg>
      <pc:sldChg chg="del">
        <pc:chgData name="Chaya Ganesh" userId="1beaa166-3a14-437e-9106-75a2e2caebeb" providerId="ADAL" clId="{5E981436-62E5-A549-B08C-333DFF319DBC}" dt="2023-11-18T17:01:07.823" v="15" actId="2696"/>
        <pc:sldMkLst>
          <pc:docMk/>
          <pc:sldMk cId="3891280464" sldId="310"/>
        </pc:sldMkLst>
      </pc:sldChg>
      <pc:sldChg chg="del">
        <pc:chgData name="Chaya Ganesh" userId="1beaa166-3a14-437e-9106-75a2e2caebeb" providerId="ADAL" clId="{5E981436-62E5-A549-B08C-333DFF319DBC}" dt="2023-11-18T17:01:07.532" v="7" actId="2696"/>
        <pc:sldMkLst>
          <pc:docMk/>
          <pc:sldMk cId="2290577366" sldId="311"/>
        </pc:sldMkLst>
      </pc:sldChg>
      <pc:sldChg chg="del">
        <pc:chgData name="Chaya Ganesh" userId="1beaa166-3a14-437e-9106-75a2e2caebeb" providerId="ADAL" clId="{5E981436-62E5-A549-B08C-333DFF319DBC}" dt="2023-11-18T17:01:07.772" v="11" actId="2696"/>
        <pc:sldMkLst>
          <pc:docMk/>
          <pc:sldMk cId="2401707989" sldId="312"/>
        </pc:sldMkLst>
      </pc:sldChg>
      <pc:sldChg chg="del">
        <pc:chgData name="Chaya Ganesh" userId="1beaa166-3a14-437e-9106-75a2e2caebeb" providerId="ADAL" clId="{5E981436-62E5-A549-B08C-333DFF319DBC}" dt="2023-11-18T17:01:07.837" v="16" actId="2696"/>
        <pc:sldMkLst>
          <pc:docMk/>
          <pc:sldMk cId="3094649926" sldId="316"/>
        </pc:sldMkLst>
      </pc:sldChg>
      <pc:sldChg chg="add">
        <pc:chgData name="Chaya Ganesh" userId="1beaa166-3a14-437e-9106-75a2e2caebeb" providerId="ADAL" clId="{5E981436-62E5-A549-B08C-333DFF319DBC}" dt="2023-11-20T16:26:26.168" v="317"/>
        <pc:sldMkLst>
          <pc:docMk/>
          <pc:sldMk cId="2108466695" sldId="341"/>
        </pc:sldMkLst>
      </pc:sldChg>
      <pc:sldChg chg="add del">
        <pc:chgData name="Chaya Ganesh" userId="1beaa166-3a14-437e-9106-75a2e2caebeb" providerId="ADAL" clId="{5E981436-62E5-A549-B08C-333DFF319DBC}" dt="2023-11-20T16:26:09.510" v="316" actId="2696"/>
        <pc:sldMkLst>
          <pc:docMk/>
          <pc:sldMk cId="2837418454" sldId="341"/>
        </pc:sldMkLst>
      </pc:sldChg>
      <pc:sldChg chg="add">
        <pc:chgData name="Chaya Ganesh" userId="1beaa166-3a14-437e-9106-75a2e2caebeb" providerId="ADAL" clId="{5E981436-62E5-A549-B08C-333DFF319DBC}" dt="2023-11-20T16:26:26.168" v="317"/>
        <pc:sldMkLst>
          <pc:docMk/>
          <pc:sldMk cId="383873501" sldId="343"/>
        </pc:sldMkLst>
      </pc:sldChg>
      <pc:sldChg chg="add del">
        <pc:chgData name="Chaya Ganesh" userId="1beaa166-3a14-437e-9106-75a2e2caebeb" providerId="ADAL" clId="{5E981436-62E5-A549-B08C-333DFF319DBC}" dt="2023-11-20T16:26:09.510" v="316" actId="2696"/>
        <pc:sldMkLst>
          <pc:docMk/>
          <pc:sldMk cId="2271681356" sldId="343"/>
        </pc:sldMkLst>
      </pc:sldChg>
      <pc:sldChg chg="add">
        <pc:chgData name="Chaya Ganesh" userId="1beaa166-3a14-437e-9106-75a2e2caebeb" providerId="ADAL" clId="{5E981436-62E5-A549-B08C-333DFF319DBC}" dt="2023-11-20T16:26:26.168" v="317"/>
        <pc:sldMkLst>
          <pc:docMk/>
          <pc:sldMk cId="2171131768" sldId="344"/>
        </pc:sldMkLst>
      </pc:sldChg>
      <pc:sldChg chg="add del">
        <pc:chgData name="Chaya Ganesh" userId="1beaa166-3a14-437e-9106-75a2e2caebeb" providerId="ADAL" clId="{5E981436-62E5-A549-B08C-333DFF319DBC}" dt="2023-11-20T16:26:09.510" v="316" actId="2696"/>
        <pc:sldMkLst>
          <pc:docMk/>
          <pc:sldMk cId="3121549810" sldId="344"/>
        </pc:sldMkLst>
      </pc:sldChg>
      <pc:sldChg chg="add">
        <pc:chgData name="Chaya Ganesh" userId="1beaa166-3a14-437e-9106-75a2e2caebeb" providerId="ADAL" clId="{5E981436-62E5-A549-B08C-333DFF319DBC}" dt="2023-11-20T16:26:26.168" v="317"/>
        <pc:sldMkLst>
          <pc:docMk/>
          <pc:sldMk cId="2451303976" sldId="348"/>
        </pc:sldMkLst>
      </pc:sldChg>
      <pc:sldChg chg="add del">
        <pc:chgData name="Chaya Ganesh" userId="1beaa166-3a14-437e-9106-75a2e2caebeb" providerId="ADAL" clId="{5E981436-62E5-A549-B08C-333DFF319DBC}" dt="2023-11-20T16:26:09.510" v="316" actId="2696"/>
        <pc:sldMkLst>
          <pc:docMk/>
          <pc:sldMk cId="3464463969" sldId="348"/>
        </pc:sldMkLst>
      </pc:sldChg>
      <pc:sldChg chg="add">
        <pc:chgData name="Chaya Ganesh" userId="1beaa166-3a14-437e-9106-75a2e2caebeb" providerId="ADAL" clId="{5E981436-62E5-A549-B08C-333DFF319DBC}" dt="2023-11-19T12:17:54.113" v="52"/>
        <pc:sldMkLst>
          <pc:docMk/>
          <pc:sldMk cId="714842528" sldId="561"/>
        </pc:sldMkLst>
      </pc:sldChg>
      <pc:sldChg chg="add">
        <pc:chgData name="Chaya Ganesh" userId="1beaa166-3a14-437e-9106-75a2e2caebeb" providerId="ADAL" clId="{5E981436-62E5-A549-B08C-333DFF319DBC}" dt="2023-11-20T16:26:26.168" v="317"/>
        <pc:sldMkLst>
          <pc:docMk/>
          <pc:sldMk cId="1051717970" sldId="630"/>
        </pc:sldMkLst>
      </pc:sldChg>
      <pc:sldChg chg="add del">
        <pc:chgData name="Chaya Ganesh" userId="1beaa166-3a14-437e-9106-75a2e2caebeb" providerId="ADAL" clId="{5E981436-62E5-A549-B08C-333DFF319DBC}" dt="2023-11-20T16:26:09.510" v="316" actId="2696"/>
        <pc:sldMkLst>
          <pc:docMk/>
          <pc:sldMk cId="1820128902" sldId="630"/>
        </pc:sldMkLst>
      </pc:sldChg>
      <pc:sldChg chg="add">
        <pc:chgData name="Chaya Ganesh" userId="1beaa166-3a14-437e-9106-75a2e2caebeb" providerId="ADAL" clId="{5E981436-62E5-A549-B08C-333DFF319DBC}" dt="2023-11-20T16:26:26.168" v="317"/>
        <pc:sldMkLst>
          <pc:docMk/>
          <pc:sldMk cId="3684607108" sldId="635"/>
        </pc:sldMkLst>
      </pc:sldChg>
      <pc:sldChg chg="add del">
        <pc:chgData name="Chaya Ganesh" userId="1beaa166-3a14-437e-9106-75a2e2caebeb" providerId="ADAL" clId="{5E981436-62E5-A549-B08C-333DFF319DBC}" dt="2023-11-20T16:26:09.510" v="316" actId="2696"/>
        <pc:sldMkLst>
          <pc:docMk/>
          <pc:sldMk cId="4200789972" sldId="635"/>
        </pc:sldMkLst>
      </pc:sldChg>
      <pc:sldChg chg="add del">
        <pc:chgData name="Chaya Ganesh" userId="1beaa166-3a14-437e-9106-75a2e2caebeb" providerId="ADAL" clId="{5E981436-62E5-A549-B08C-333DFF319DBC}" dt="2023-11-20T16:26:09.510" v="316" actId="2696"/>
        <pc:sldMkLst>
          <pc:docMk/>
          <pc:sldMk cId="1719322630" sldId="641"/>
        </pc:sldMkLst>
      </pc:sldChg>
      <pc:sldChg chg="add">
        <pc:chgData name="Chaya Ganesh" userId="1beaa166-3a14-437e-9106-75a2e2caebeb" providerId="ADAL" clId="{5E981436-62E5-A549-B08C-333DFF319DBC}" dt="2023-11-20T16:26:26.168" v="317"/>
        <pc:sldMkLst>
          <pc:docMk/>
          <pc:sldMk cId="2432710591" sldId="641"/>
        </pc:sldMkLst>
      </pc:sldChg>
      <pc:sldChg chg="add del">
        <pc:chgData name="Chaya Ganesh" userId="1beaa166-3a14-437e-9106-75a2e2caebeb" providerId="ADAL" clId="{5E981436-62E5-A549-B08C-333DFF319DBC}" dt="2023-11-19T12:49:00.990" v="55" actId="2696"/>
        <pc:sldMkLst>
          <pc:docMk/>
          <pc:sldMk cId="2600439982" sldId="641"/>
        </pc:sldMkLst>
      </pc:sldChg>
      <pc:sldChg chg="add">
        <pc:chgData name="Chaya Ganesh" userId="1beaa166-3a14-437e-9106-75a2e2caebeb" providerId="ADAL" clId="{5E981436-62E5-A549-B08C-333DFF319DBC}" dt="2023-11-20T16:26:26.168" v="317"/>
        <pc:sldMkLst>
          <pc:docMk/>
          <pc:sldMk cId="1221778526" sldId="654"/>
        </pc:sldMkLst>
      </pc:sldChg>
      <pc:sldChg chg="add del">
        <pc:chgData name="Chaya Ganesh" userId="1beaa166-3a14-437e-9106-75a2e2caebeb" providerId="ADAL" clId="{5E981436-62E5-A549-B08C-333DFF319DBC}" dt="2023-11-20T16:26:09.510" v="316" actId="2696"/>
        <pc:sldMkLst>
          <pc:docMk/>
          <pc:sldMk cId="3507347181" sldId="654"/>
        </pc:sldMkLst>
      </pc:sldChg>
      <pc:sldChg chg="add">
        <pc:chgData name="Chaya Ganesh" userId="1beaa166-3a14-437e-9106-75a2e2caebeb" providerId="ADAL" clId="{5E981436-62E5-A549-B08C-333DFF319DBC}" dt="2023-11-19T12:17:20.838" v="51"/>
        <pc:sldMkLst>
          <pc:docMk/>
          <pc:sldMk cId="1496566942" sldId="660"/>
        </pc:sldMkLst>
      </pc:sldChg>
      <pc:sldChg chg="add">
        <pc:chgData name="Chaya Ganesh" userId="1beaa166-3a14-437e-9106-75a2e2caebeb" providerId="ADAL" clId="{5E981436-62E5-A549-B08C-333DFF319DBC}" dt="2023-11-19T12:17:20.838" v="51"/>
        <pc:sldMkLst>
          <pc:docMk/>
          <pc:sldMk cId="1988382372" sldId="662"/>
        </pc:sldMkLst>
      </pc:sldChg>
      <pc:sldChg chg="add">
        <pc:chgData name="Chaya Ganesh" userId="1beaa166-3a14-437e-9106-75a2e2caebeb" providerId="ADAL" clId="{5E981436-62E5-A549-B08C-333DFF319DBC}" dt="2023-11-19T12:17:20.838" v="51"/>
        <pc:sldMkLst>
          <pc:docMk/>
          <pc:sldMk cId="3848688468" sldId="663"/>
        </pc:sldMkLst>
      </pc:sldChg>
      <pc:sldChg chg="add">
        <pc:chgData name="Chaya Ganesh" userId="1beaa166-3a14-437e-9106-75a2e2caebeb" providerId="ADAL" clId="{5E981436-62E5-A549-B08C-333DFF319DBC}" dt="2023-11-19T12:17:20.838" v="51"/>
        <pc:sldMkLst>
          <pc:docMk/>
          <pc:sldMk cId="2292603135" sldId="664"/>
        </pc:sldMkLst>
      </pc:sldChg>
      <pc:sldChg chg="add">
        <pc:chgData name="Chaya Ganesh" userId="1beaa166-3a14-437e-9106-75a2e2caebeb" providerId="ADAL" clId="{5E981436-62E5-A549-B08C-333DFF319DBC}" dt="2023-11-19T12:17:20.838" v="51"/>
        <pc:sldMkLst>
          <pc:docMk/>
          <pc:sldMk cId="3383429470" sldId="665"/>
        </pc:sldMkLst>
      </pc:sldChg>
      <pc:sldChg chg="add del">
        <pc:chgData name="Chaya Ganesh" userId="1beaa166-3a14-437e-9106-75a2e2caebeb" providerId="ADAL" clId="{5E981436-62E5-A549-B08C-333DFF319DBC}" dt="2023-11-20T16:26:44.824" v="318" actId="2696"/>
        <pc:sldMkLst>
          <pc:docMk/>
          <pc:sldMk cId="2322941385" sldId="667"/>
        </pc:sldMkLst>
      </pc:sldChg>
      <pc:sldChg chg="add">
        <pc:chgData name="Chaya Ganesh" userId="1beaa166-3a14-437e-9106-75a2e2caebeb" providerId="ADAL" clId="{5E981436-62E5-A549-B08C-333DFF319DBC}" dt="2023-11-20T16:26:51.340" v="319"/>
        <pc:sldMkLst>
          <pc:docMk/>
          <pc:sldMk cId="2988762575" sldId="667"/>
        </pc:sldMkLst>
      </pc:sldChg>
      <pc:sldChg chg="add">
        <pc:chgData name="Chaya Ganesh" userId="1beaa166-3a14-437e-9106-75a2e2caebeb" providerId="ADAL" clId="{5E981436-62E5-A549-B08C-333DFF319DBC}" dt="2023-11-19T12:17:54.113" v="52"/>
        <pc:sldMkLst>
          <pc:docMk/>
          <pc:sldMk cId="513707000" sldId="681"/>
        </pc:sldMkLst>
      </pc:sldChg>
      <pc:sldChg chg="add">
        <pc:chgData name="Chaya Ganesh" userId="1beaa166-3a14-437e-9106-75a2e2caebeb" providerId="ADAL" clId="{5E981436-62E5-A549-B08C-333DFF319DBC}" dt="2023-11-19T12:17:54.113" v="52"/>
        <pc:sldMkLst>
          <pc:docMk/>
          <pc:sldMk cId="1985794441" sldId="682"/>
        </pc:sldMkLst>
      </pc:sldChg>
      <pc:sldChg chg="add">
        <pc:chgData name="Chaya Ganesh" userId="1beaa166-3a14-437e-9106-75a2e2caebeb" providerId="ADAL" clId="{5E981436-62E5-A549-B08C-333DFF319DBC}" dt="2023-11-19T12:17:54.113" v="52"/>
        <pc:sldMkLst>
          <pc:docMk/>
          <pc:sldMk cId="3089711756" sldId="683"/>
        </pc:sldMkLst>
      </pc:sldChg>
      <pc:sldChg chg="add">
        <pc:chgData name="Chaya Ganesh" userId="1beaa166-3a14-437e-9106-75a2e2caebeb" providerId="ADAL" clId="{5E981436-62E5-A549-B08C-333DFF319DBC}" dt="2023-11-19T12:17:54.113" v="52"/>
        <pc:sldMkLst>
          <pc:docMk/>
          <pc:sldMk cId="800156072" sldId="684"/>
        </pc:sldMkLst>
      </pc:sldChg>
      <pc:sldChg chg="add">
        <pc:chgData name="Chaya Ganesh" userId="1beaa166-3a14-437e-9106-75a2e2caebeb" providerId="ADAL" clId="{5E981436-62E5-A549-B08C-333DFF319DBC}" dt="2023-11-19T12:17:54.113" v="52"/>
        <pc:sldMkLst>
          <pc:docMk/>
          <pc:sldMk cId="219395202" sldId="685"/>
        </pc:sldMkLst>
      </pc:sldChg>
      <pc:sldChg chg="add">
        <pc:chgData name="Chaya Ganesh" userId="1beaa166-3a14-437e-9106-75a2e2caebeb" providerId="ADAL" clId="{5E981436-62E5-A549-B08C-333DFF319DBC}" dt="2023-11-19T12:17:54.113" v="52"/>
        <pc:sldMkLst>
          <pc:docMk/>
          <pc:sldMk cId="3584788752" sldId="687"/>
        </pc:sldMkLst>
      </pc:sldChg>
      <pc:sldChg chg="add">
        <pc:chgData name="Chaya Ganesh" userId="1beaa166-3a14-437e-9106-75a2e2caebeb" providerId="ADAL" clId="{5E981436-62E5-A549-B08C-333DFF319DBC}" dt="2023-11-19T12:17:54.113" v="52"/>
        <pc:sldMkLst>
          <pc:docMk/>
          <pc:sldMk cId="2567020928" sldId="689"/>
        </pc:sldMkLst>
      </pc:sldChg>
      <pc:sldChg chg="add">
        <pc:chgData name="Chaya Ganesh" userId="1beaa166-3a14-437e-9106-75a2e2caebeb" providerId="ADAL" clId="{5E981436-62E5-A549-B08C-333DFF319DBC}" dt="2023-11-19T12:17:20.838" v="51"/>
        <pc:sldMkLst>
          <pc:docMk/>
          <pc:sldMk cId="1968773047" sldId="691"/>
        </pc:sldMkLst>
      </pc:sldChg>
      <pc:sldChg chg="add del">
        <pc:chgData name="Chaya Ganesh" userId="1beaa166-3a14-437e-9106-75a2e2caebeb" providerId="ADAL" clId="{5E981436-62E5-A549-B08C-333DFF319DBC}" dt="2023-11-20T16:26:09.510" v="316" actId="2696"/>
        <pc:sldMkLst>
          <pc:docMk/>
          <pc:sldMk cId="86192726" sldId="692"/>
        </pc:sldMkLst>
      </pc:sldChg>
      <pc:sldChg chg="add">
        <pc:chgData name="Chaya Ganesh" userId="1beaa166-3a14-437e-9106-75a2e2caebeb" providerId="ADAL" clId="{5E981436-62E5-A549-B08C-333DFF319DBC}" dt="2023-11-20T16:26:26.168" v="317"/>
        <pc:sldMkLst>
          <pc:docMk/>
          <pc:sldMk cId="3629243686" sldId="692"/>
        </pc:sldMkLst>
      </pc:sldChg>
      <pc:sldChg chg="add">
        <pc:chgData name="Chaya Ganesh" userId="1beaa166-3a14-437e-9106-75a2e2caebeb" providerId="ADAL" clId="{5E981436-62E5-A549-B08C-333DFF319DBC}" dt="2023-11-19T12:18:35.409" v="53"/>
        <pc:sldMkLst>
          <pc:docMk/>
          <pc:sldMk cId="543122499" sldId="693"/>
        </pc:sldMkLst>
      </pc:sldChg>
      <pc:sldChg chg="add del">
        <pc:chgData name="Chaya Ganesh" userId="1beaa166-3a14-437e-9106-75a2e2caebeb" providerId="ADAL" clId="{5E981436-62E5-A549-B08C-333DFF319DBC}" dt="2023-11-19T12:49:00.990" v="55" actId="2696"/>
        <pc:sldMkLst>
          <pc:docMk/>
          <pc:sldMk cId="1669212051" sldId="695"/>
        </pc:sldMkLst>
      </pc:sldChg>
      <pc:sldChg chg="add del">
        <pc:chgData name="Chaya Ganesh" userId="1beaa166-3a14-437e-9106-75a2e2caebeb" providerId="ADAL" clId="{5E981436-62E5-A549-B08C-333DFF319DBC}" dt="2023-11-20T16:26:09.510" v="316" actId="2696"/>
        <pc:sldMkLst>
          <pc:docMk/>
          <pc:sldMk cId="2310962518" sldId="695"/>
        </pc:sldMkLst>
      </pc:sldChg>
      <pc:sldChg chg="add">
        <pc:chgData name="Chaya Ganesh" userId="1beaa166-3a14-437e-9106-75a2e2caebeb" providerId="ADAL" clId="{5E981436-62E5-A549-B08C-333DFF319DBC}" dt="2023-11-20T16:26:26.168" v="317"/>
        <pc:sldMkLst>
          <pc:docMk/>
          <pc:sldMk cId="3071160120" sldId="695"/>
        </pc:sldMkLst>
      </pc:sldChg>
      <pc:sldChg chg="add del">
        <pc:chgData name="Chaya Ganesh" userId="1beaa166-3a14-437e-9106-75a2e2caebeb" providerId="ADAL" clId="{5E981436-62E5-A549-B08C-333DFF319DBC}" dt="2023-11-20T16:26:09.510" v="316" actId="2696"/>
        <pc:sldMkLst>
          <pc:docMk/>
          <pc:sldMk cId="120419633" sldId="698"/>
        </pc:sldMkLst>
      </pc:sldChg>
      <pc:sldChg chg="add">
        <pc:chgData name="Chaya Ganesh" userId="1beaa166-3a14-437e-9106-75a2e2caebeb" providerId="ADAL" clId="{5E981436-62E5-A549-B08C-333DFF319DBC}" dt="2023-11-20T16:26:26.168" v="317"/>
        <pc:sldMkLst>
          <pc:docMk/>
          <pc:sldMk cId="1256585923" sldId="698"/>
        </pc:sldMkLst>
      </pc:sldChg>
      <pc:sldChg chg="add del">
        <pc:chgData name="Chaya Ganesh" userId="1beaa166-3a14-437e-9106-75a2e2caebeb" providerId="ADAL" clId="{5E981436-62E5-A549-B08C-333DFF319DBC}" dt="2023-11-19T12:49:00.990" v="55" actId="2696"/>
        <pc:sldMkLst>
          <pc:docMk/>
          <pc:sldMk cId="3655119550" sldId="698"/>
        </pc:sldMkLst>
      </pc:sldChg>
      <pc:sldChg chg="add">
        <pc:chgData name="Chaya Ganesh" userId="1beaa166-3a14-437e-9106-75a2e2caebeb" providerId="ADAL" clId="{5E981436-62E5-A549-B08C-333DFF319DBC}" dt="2023-11-19T12:17:20.838" v="51"/>
        <pc:sldMkLst>
          <pc:docMk/>
          <pc:sldMk cId="2030418281" sldId="701"/>
        </pc:sldMkLst>
      </pc:sldChg>
      <pc:sldChg chg="add">
        <pc:chgData name="Chaya Ganesh" userId="1beaa166-3a14-437e-9106-75a2e2caebeb" providerId="ADAL" clId="{5E981436-62E5-A549-B08C-333DFF319DBC}" dt="2023-11-19T12:17:54.113" v="52"/>
        <pc:sldMkLst>
          <pc:docMk/>
          <pc:sldMk cId="761501044" sldId="704"/>
        </pc:sldMkLst>
      </pc:sldChg>
      <pc:sldChg chg="addSp modSp mod modAnim">
        <pc:chgData name="Chaya Ganesh" userId="1beaa166-3a14-437e-9106-75a2e2caebeb" providerId="ADAL" clId="{5E981436-62E5-A549-B08C-333DFF319DBC}" dt="2023-11-20T15:57:06.371" v="315"/>
        <pc:sldMkLst>
          <pc:docMk/>
          <pc:sldMk cId="446244102" sldId="705"/>
        </pc:sldMkLst>
        <pc:spChg chg="add mod">
          <ac:chgData name="Chaya Ganesh" userId="1beaa166-3a14-437e-9106-75a2e2caebeb" providerId="ADAL" clId="{5E981436-62E5-A549-B08C-333DFF319DBC}" dt="2023-11-20T15:56:53.366" v="313" actId="1076"/>
          <ac:spMkLst>
            <pc:docMk/>
            <pc:sldMk cId="446244102" sldId="705"/>
            <ac:spMk id="2" creationId="{D70EDEF4-62A8-3F8A-49B2-CFCF56A53BA6}"/>
          </ac:spMkLst>
        </pc:spChg>
      </pc:sldChg>
      <pc:sldChg chg="add del">
        <pc:chgData name="Chaya Ganesh" userId="1beaa166-3a14-437e-9106-75a2e2caebeb" providerId="ADAL" clId="{5E981436-62E5-A549-B08C-333DFF319DBC}" dt="2023-11-19T12:49:00.990" v="55" actId="2696"/>
        <pc:sldMkLst>
          <pc:docMk/>
          <pc:sldMk cId="386661274" sldId="706"/>
        </pc:sldMkLst>
      </pc:sldChg>
      <pc:sldChg chg="add del">
        <pc:chgData name="Chaya Ganesh" userId="1beaa166-3a14-437e-9106-75a2e2caebeb" providerId="ADAL" clId="{5E981436-62E5-A549-B08C-333DFF319DBC}" dt="2023-11-20T16:26:09.510" v="316" actId="2696"/>
        <pc:sldMkLst>
          <pc:docMk/>
          <pc:sldMk cId="588956235" sldId="706"/>
        </pc:sldMkLst>
      </pc:sldChg>
      <pc:sldChg chg="add">
        <pc:chgData name="Chaya Ganesh" userId="1beaa166-3a14-437e-9106-75a2e2caebeb" providerId="ADAL" clId="{5E981436-62E5-A549-B08C-333DFF319DBC}" dt="2023-11-20T16:26:26.168" v="317"/>
        <pc:sldMkLst>
          <pc:docMk/>
          <pc:sldMk cId="1540435905" sldId="706"/>
        </pc:sldMkLst>
      </pc:sldChg>
      <pc:sldChg chg="add del">
        <pc:chgData name="Chaya Ganesh" userId="1beaa166-3a14-437e-9106-75a2e2caebeb" providerId="ADAL" clId="{5E981436-62E5-A549-B08C-333DFF319DBC}" dt="2023-11-20T16:26:09.510" v="316" actId="2696"/>
        <pc:sldMkLst>
          <pc:docMk/>
          <pc:sldMk cId="1093362983" sldId="708"/>
        </pc:sldMkLst>
      </pc:sldChg>
      <pc:sldChg chg="add">
        <pc:chgData name="Chaya Ganesh" userId="1beaa166-3a14-437e-9106-75a2e2caebeb" providerId="ADAL" clId="{5E981436-62E5-A549-B08C-333DFF319DBC}" dt="2023-11-20T16:26:26.168" v="317"/>
        <pc:sldMkLst>
          <pc:docMk/>
          <pc:sldMk cId="4235854189" sldId="708"/>
        </pc:sldMkLst>
      </pc:sldChg>
      <pc:sldChg chg="add">
        <pc:chgData name="Chaya Ganesh" userId="1beaa166-3a14-437e-9106-75a2e2caebeb" providerId="ADAL" clId="{5E981436-62E5-A549-B08C-333DFF319DBC}" dt="2023-11-19T12:17:54.113" v="52"/>
        <pc:sldMkLst>
          <pc:docMk/>
          <pc:sldMk cId="162029120" sldId="711"/>
        </pc:sldMkLst>
      </pc:sldChg>
      <pc:sldChg chg="modSp new del mod">
        <pc:chgData name="Chaya Ganesh" userId="1beaa166-3a14-437e-9106-75a2e2caebeb" providerId="ADAL" clId="{5E981436-62E5-A549-B08C-333DFF319DBC}" dt="2023-11-19T12:18:41.486" v="54" actId="2696"/>
        <pc:sldMkLst>
          <pc:docMk/>
          <pc:sldMk cId="1923184003" sldId="733"/>
        </pc:sldMkLst>
        <pc:spChg chg="mod">
          <ac:chgData name="Chaya Ganesh" userId="1beaa166-3a14-437e-9106-75a2e2caebeb" providerId="ADAL" clId="{5E981436-62E5-A549-B08C-333DFF319DBC}" dt="2023-11-18T17:13:19.966" v="47" actId="20577"/>
          <ac:spMkLst>
            <pc:docMk/>
            <pc:sldMk cId="1923184003" sldId="733"/>
            <ac:spMk id="3" creationId="{569F5DDE-4D2B-8B59-087F-29EBB3125A73}"/>
          </ac:spMkLst>
        </pc:spChg>
      </pc:sldChg>
      <pc:sldChg chg="del">
        <pc:chgData name="Chaya Ganesh" userId="1beaa166-3a14-437e-9106-75a2e2caebeb" providerId="ADAL" clId="{5E981436-62E5-A549-B08C-333DFF319DBC}" dt="2023-11-18T17:01:07.749" v="9" actId="2696"/>
        <pc:sldMkLst>
          <pc:docMk/>
          <pc:sldMk cId="2503429105" sldId="733"/>
        </pc:sldMkLst>
      </pc:sldChg>
      <pc:sldChg chg="new">
        <pc:chgData name="Chaya Ganesh" userId="1beaa166-3a14-437e-9106-75a2e2caebeb" providerId="ADAL" clId="{5E981436-62E5-A549-B08C-333DFF319DBC}" dt="2023-11-18T17:13:00.345" v="22" actId="680"/>
        <pc:sldMkLst>
          <pc:docMk/>
          <pc:sldMk cId="1903203230" sldId="734"/>
        </pc:sldMkLst>
      </pc:sldChg>
      <pc:sldChg chg="new">
        <pc:chgData name="Chaya Ganesh" userId="1beaa166-3a14-437e-9106-75a2e2caebeb" providerId="ADAL" clId="{5E981436-62E5-A549-B08C-333DFF319DBC}" dt="2023-11-18T17:13:01.192" v="23" actId="680"/>
        <pc:sldMkLst>
          <pc:docMk/>
          <pc:sldMk cId="1568631735" sldId="735"/>
        </pc:sldMkLst>
      </pc:sldChg>
      <pc:sldChg chg="add del">
        <pc:chgData name="Chaya Ganesh" userId="1beaa166-3a14-437e-9106-75a2e2caebeb" providerId="ADAL" clId="{5E981436-62E5-A549-B08C-333DFF319DBC}" dt="2023-11-19T12:12:43.138" v="49" actId="2696"/>
        <pc:sldMkLst>
          <pc:docMk/>
          <pc:sldMk cId="3118878420" sldId="737"/>
        </pc:sldMkLst>
      </pc:sldChg>
      <pc:sldChg chg="add del">
        <pc:chgData name="Chaya Ganesh" userId="1beaa166-3a14-437e-9106-75a2e2caebeb" providerId="ADAL" clId="{5E981436-62E5-A549-B08C-333DFF319DBC}" dt="2023-11-19T16:51:25.139" v="140" actId="2696"/>
        <pc:sldMkLst>
          <pc:docMk/>
          <pc:sldMk cId="3547955236" sldId="739"/>
        </pc:sldMkLst>
      </pc:sldChg>
      <pc:sldChg chg="addSp modSp add del mod">
        <pc:chgData name="Chaya Ganesh" userId="1beaa166-3a14-437e-9106-75a2e2caebeb" providerId="ADAL" clId="{5E981436-62E5-A549-B08C-333DFF319DBC}" dt="2023-11-19T16:51:25.139" v="140" actId="2696"/>
        <pc:sldMkLst>
          <pc:docMk/>
          <pc:sldMk cId="1608012991" sldId="755"/>
        </pc:sldMkLst>
        <pc:spChg chg="mod">
          <ac:chgData name="Chaya Ganesh" userId="1beaa166-3a14-437e-9106-75a2e2caebeb" providerId="ADAL" clId="{5E981436-62E5-A549-B08C-333DFF319DBC}" dt="2023-11-19T16:49:36.591" v="138" actId="1036"/>
          <ac:spMkLst>
            <pc:docMk/>
            <pc:sldMk cId="1608012991" sldId="755"/>
            <ac:spMk id="2" creationId="{0A2DDF3A-E6D3-264B-B252-FE4F619F652D}"/>
          </ac:spMkLst>
        </pc:spChg>
        <pc:spChg chg="add mod">
          <ac:chgData name="Chaya Ganesh" userId="1beaa166-3a14-437e-9106-75a2e2caebeb" providerId="ADAL" clId="{5E981436-62E5-A549-B08C-333DFF319DBC}" dt="2023-11-19T16:49:16.995" v="121" actId="1035"/>
          <ac:spMkLst>
            <pc:docMk/>
            <pc:sldMk cId="1608012991" sldId="755"/>
            <ac:spMk id="4" creationId="{E0AA2A8D-2384-1514-A528-F26319AC97FC}"/>
          </ac:spMkLst>
        </pc:spChg>
        <pc:spChg chg="mod">
          <ac:chgData name="Chaya Ganesh" userId="1beaa166-3a14-437e-9106-75a2e2caebeb" providerId="ADAL" clId="{5E981436-62E5-A549-B08C-333DFF319DBC}" dt="2023-11-19T16:49:36.591" v="138" actId="1036"/>
          <ac:spMkLst>
            <pc:docMk/>
            <pc:sldMk cId="1608012991" sldId="755"/>
            <ac:spMk id="15" creationId="{438B5A87-1F4F-9A41-8CD3-A660D0F709A1}"/>
          </ac:spMkLst>
        </pc:spChg>
        <pc:spChg chg="mod">
          <ac:chgData name="Chaya Ganesh" userId="1beaa166-3a14-437e-9106-75a2e2caebeb" providerId="ADAL" clId="{5E981436-62E5-A549-B08C-333DFF319DBC}" dt="2023-11-19T16:49:36.591" v="138" actId="1036"/>
          <ac:spMkLst>
            <pc:docMk/>
            <pc:sldMk cId="1608012991" sldId="755"/>
            <ac:spMk id="19" creationId="{CDD32375-141A-4E49-902C-CE119A3A66D1}"/>
          </ac:spMkLst>
        </pc:spChg>
        <pc:spChg chg="mod">
          <ac:chgData name="Chaya Ganesh" userId="1beaa166-3a14-437e-9106-75a2e2caebeb" providerId="ADAL" clId="{5E981436-62E5-A549-B08C-333DFF319DBC}" dt="2023-11-19T16:49:36.591" v="138" actId="1036"/>
          <ac:spMkLst>
            <pc:docMk/>
            <pc:sldMk cId="1608012991" sldId="755"/>
            <ac:spMk id="30" creationId="{9E031968-797D-0A42-96D8-9EF90DAA8EC3}"/>
          </ac:spMkLst>
        </pc:spChg>
        <pc:spChg chg="mod">
          <ac:chgData name="Chaya Ganesh" userId="1beaa166-3a14-437e-9106-75a2e2caebeb" providerId="ADAL" clId="{5E981436-62E5-A549-B08C-333DFF319DBC}" dt="2023-11-19T16:49:36.591" v="138" actId="1036"/>
          <ac:spMkLst>
            <pc:docMk/>
            <pc:sldMk cId="1608012991" sldId="755"/>
            <ac:spMk id="31" creationId="{3EA33F31-8049-BB49-B38C-1A067C0F57A3}"/>
          </ac:spMkLst>
        </pc:spChg>
        <pc:spChg chg="mod">
          <ac:chgData name="Chaya Ganesh" userId="1beaa166-3a14-437e-9106-75a2e2caebeb" providerId="ADAL" clId="{5E981436-62E5-A549-B08C-333DFF319DBC}" dt="2023-11-19T16:49:36.591" v="138" actId="1036"/>
          <ac:spMkLst>
            <pc:docMk/>
            <pc:sldMk cId="1608012991" sldId="755"/>
            <ac:spMk id="32" creationId="{EA8FB51C-A184-1749-BF8C-9DD1967B1C4D}"/>
          </ac:spMkLst>
        </pc:spChg>
        <pc:grpChg chg="mod">
          <ac:chgData name="Chaya Ganesh" userId="1beaa166-3a14-437e-9106-75a2e2caebeb" providerId="ADAL" clId="{5E981436-62E5-A549-B08C-333DFF319DBC}" dt="2023-11-19T16:49:36.591" v="138" actId="1036"/>
          <ac:grpSpMkLst>
            <pc:docMk/>
            <pc:sldMk cId="1608012991" sldId="755"/>
            <ac:grpSpMk id="3" creationId="{B87BAA43-A2C3-AE43-99FB-A9A8628DEF2C}"/>
          </ac:grpSpMkLst>
        </pc:grpChg>
        <pc:picChg chg="mod">
          <ac:chgData name="Chaya Ganesh" userId="1beaa166-3a14-437e-9106-75a2e2caebeb" providerId="ADAL" clId="{5E981436-62E5-A549-B08C-333DFF319DBC}" dt="2023-11-19T16:49:36.591" v="138" actId="1036"/>
          <ac:picMkLst>
            <pc:docMk/>
            <pc:sldMk cId="1608012991" sldId="755"/>
            <ac:picMk id="23" creationId="{03C69880-5E5D-174E-9357-7FBAC610E1D5}"/>
          </ac:picMkLst>
        </pc:picChg>
        <pc:picChg chg="mod">
          <ac:chgData name="Chaya Ganesh" userId="1beaa166-3a14-437e-9106-75a2e2caebeb" providerId="ADAL" clId="{5E981436-62E5-A549-B08C-333DFF319DBC}" dt="2023-11-19T16:49:36.591" v="138" actId="1036"/>
          <ac:picMkLst>
            <pc:docMk/>
            <pc:sldMk cId="1608012991" sldId="755"/>
            <ac:picMk id="24" creationId="{ECBC506F-7D5E-0D40-85E1-F37E8F5CC3A5}"/>
          </ac:picMkLst>
        </pc:picChg>
        <pc:picChg chg="mod">
          <ac:chgData name="Chaya Ganesh" userId="1beaa166-3a14-437e-9106-75a2e2caebeb" providerId="ADAL" clId="{5E981436-62E5-A549-B08C-333DFF319DBC}" dt="2023-11-19T16:49:36.591" v="138" actId="1036"/>
          <ac:picMkLst>
            <pc:docMk/>
            <pc:sldMk cId="1608012991" sldId="755"/>
            <ac:picMk id="28" creationId="{35DBC72E-A7E2-0B42-8471-18716ACAFDCC}"/>
          </ac:picMkLst>
        </pc:picChg>
        <pc:cxnChg chg="mod">
          <ac:chgData name="Chaya Ganesh" userId="1beaa166-3a14-437e-9106-75a2e2caebeb" providerId="ADAL" clId="{5E981436-62E5-A549-B08C-333DFF319DBC}" dt="2023-11-19T16:49:36.591" v="138" actId="1036"/>
          <ac:cxnSpMkLst>
            <pc:docMk/>
            <pc:sldMk cId="1608012991" sldId="755"/>
            <ac:cxnSpMk id="11" creationId="{54B1B306-0FBC-6C47-85EC-844595F25170}"/>
          </ac:cxnSpMkLst>
        </pc:cxnChg>
        <pc:cxnChg chg="mod">
          <ac:chgData name="Chaya Ganesh" userId="1beaa166-3a14-437e-9106-75a2e2caebeb" providerId="ADAL" clId="{5E981436-62E5-A549-B08C-333DFF319DBC}" dt="2023-11-19T16:49:36.591" v="138" actId="1036"/>
          <ac:cxnSpMkLst>
            <pc:docMk/>
            <pc:sldMk cId="1608012991" sldId="755"/>
            <ac:cxnSpMk id="16" creationId="{FC8EB154-BD04-8348-A2A9-8AD6430CBBD8}"/>
          </ac:cxnSpMkLst>
        </pc:cxnChg>
      </pc:sldChg>
      <pc:sldChg chg="add">
        <pc:chgData name="Chaya Ganesh" userId="1beaa166-3a14-437e-9106-75a2e2caebeb" providerId="ADAL" clId="{5E981436-62E5-A549-B08C-333DFF319DBC}" dt="2023-11-19T12:17:20.838" v="51"/>
        <pc:sldMkLst>
          <pc:docMk/>
          <pc:sldMk cId="3093699353" sldId="756"/>
        </pc:sldMkLst>
      </pc:sldChg>
      <pc:sldChg chg="add">
        <pc:chgData name="Chaya Ganesh" userId="1beaa166-3a14-437e-9106-75a2e2caebeb" providerId="ADAL" clId="{5E981436-62E5-A549-B08C-333DFF319DBC}" dt="2023-11-19T12:17:54.113" v="52"/>
        <pc:sldMkLst>
          <pc:docMk/>
          <pc:sldMk cId="1789404291" sldId="757"/>
        </pc:sldMkLst>
      </pc:sldChg>
      <pc:sldChg chg="new del">
        <pc:chgData name="Chaya Ganesh" userId="1beaa166-3a14-437e-9106-75a2e2caebeb" providerId="ADAL" clId="{5E981436-62E5-A549-B08C-333DFF319DBC}" dt="2023-11-19T16:48:52.183" v="59" actId="2696"/>
        <pc:sldMkLst>
          <pc:docMk/>
          <pc:sldMk cId="330886029" sldId="758"/>
        </pc:sldMkLst>
      </pc:sldChg>
      <pc:sldChg chg="modSp add mod">
        <pc:chgData name="Chaya Ganesh" userId="1beaa166-3a14-437e-9106-75a2e2caebeb" providerId="ADAL" clId="{5E981436-62E5-A549-B08C-333DFF319DBC}" dt="2023-11-19T17:05:53.693" v="236" actId="1076"/>
        <pc:sldMkLst>
          <pc:docMk/>
          <pc:sldMk cId="2527933564" sldId="758"/>
        </pc:sldMkLst>
        <pc:spChg chg="mod">
          <ac:chgData name="Chaya Ganesh" userId="1beaa166-3a14-437e-9106-75a2e2caebeb" providerId="ADAL" clId="{5E981436-62E5-A549-B08C-333DFF319DBC}" dt="2023-11-19T17:05:40.404" v="235" actId="1035"/>
          <ac:spMkLst>
            <pc:docMk/>
            <pc:sldMk cId="2527933564" sldId="758"/>
            <ac:spMk id="2" creationId="{52C48AC7-5B82-844B-AC77-3BD5BD1DC5FF}"/>
          </ac:spMkLst>
        </pc:spChg>
        <pc:spChg chg="mod">
          <ac:chgData name="Chaya Ganesh" userId="1beaa166-3a14-437e-9106-75a2e2caebeb" providerId="ADAL" clId="{5E981436-62E5-A549-B08C-333DFF319DBC}" dt="2023-11-19T17:05:53.693" v="236" actId="1076"/>
          <ac:spMkLst>
            <pc:docMk/>
            <pc:sldMk cId="2527933564" sldId="758"/>
            <ac:spMk id="3" creationId="{29496146-5B30-7B44-810D-CB5E719D1543}"/>
          </ac:spMkLst>
        </pc:spChg>
        <pc:spChg chg="mod">
          <ac:chgData name="Chaya Ganesh" userId="1beaa166-3a14-437e-9106-75a2e2caebeb" providerId="ADAL" clId="{5E981436-62E5-A549-B08C-333DFF319DBC}" dt="2023-11-19T17:04:07.660" v="218" actId="1038"/>
          <ac:spMkLst>
            <pc:docMk/>
            <pc:sldMk cId="2527933564" sldId="758"/>
            <ac:spMk id="4" creationId="{A18082F2-4F97-B845-8AD0-8B68E666324C}"/>
          </ac:spMkLst>
        </pc:spChg>
        <pc:spChg chg="mod">
          <ac:chgData name="Chaya Ganesh" userId="1beaa166-3a14-437e-9106-75a2e2caebeb" providerId="ADAL" clId="{5E981436-62E5-A549-B08C-333DFF319DBC}" dt="2023-11-19T17:04:07.660" v="218" actId="1038"/>
          <ac:spMkLst>
            <pc:docMk/>
            <pc:sldMk cId="2527933564" sldId="758"/>
            <ac:spMk id="5" creationId="{7759A191-3437-3C49-898E-D3081E75FAC7}"/>
          </ac:spMkLst>
        </pc:spChg>
        <pc:spChg chg="mod">
          <ac:chgData name="Chaya Ganesh" userId="1beaa166-3a14-437e-9106-75a2e2caebeb" providerId="ADAL" clId="{5E981436-62E5-A549-B08C-333DFF319DBC}" dt="2023-11-19T17:05:11.844" v="224" actId="1076"/>
          <ac:spMkLst>
            <pc:docMk/>
            <pc:sldMk cId="2527933564" sldId="758"/>
            <ac:spMk id="8" creationId="{29AE7473-F511-A0B7-5B6F-B3A8B052E09D}"/>
          </ac:spMkLst>
        </pc:spChg>
        <pc:spChg chg="mod">
          <ac:chgData name="Chaya Ganesh" userId="1beaa166-3a14-437e-9106-75a2e2caebeb" providerId="ADAL" clId="{5E981436-62E5-A549-B08C-333DFF319DBC}" dt="2023-11-19T17:04:07.660" v="218" actId="1038"/>
          <ac:spMkLst>
            <pc:docMk/>
            <pc:sldMk cId="2527933564" sldId="758"/>
            <ac:spMk id="20" creationId="{A72E3EB8-3470-4C45-8C23-F32CF2CB2C84}"/>
          </ac:spMkLst>
        </pc:spChg>
        <pc:spChg chg="mod">
          <ac:chgData name="Chaya Ganesh" userId="1beaa166-3a14-437e-9106-75a2e2caebeb" providerId="ADAL" clId="{5E981436-62E5-A549-B08C-333DFF319DBC}" dt="2023-11-19T17:04:55.083" v="221" actId="1076"/>
          <ac:spMkLst>
            <pc:docMk/>
            <pc:sldMk cId="2527933564" sldId="758"/>
            <ac:spMk id="22" creationId="{DE0FC21D-700D-D748-BF98-F615FD3DA758}"/>
          </ac:spMkLst>
        </pc:spChg>
      </pc:sldChg>
    </pc:docChg>
  </pc:docChgLst>
  <pc:docChgLst>
    <pc:chgData name="Chaya Ganesh" userId="1beaa166-3a14-437e-9106-75a2e2caebeb" providerId="ADAL" clId="{CDA54FC6-7F60-4142-9BD4-CE036F0EC728}"/>
    <pc:docChg chg="undo custSel addSld delSld modSld">
      <pc:chgData name="Chaya Ganesh" userId="1beaa166-3a14-437e-9106-75a2e2caebeb" providerId="ADAL" clId="{CDA54FC6-7F60-4142-9BD4-CE036F0EC728}" dt="2021-10-05T09:31:45.388" v="849" actId="20577"/>
      <pc:docMkLst>
        <pc:docMk/>
      </pc:docMkLst>
      <pc:sldChg chg="add">
        <pc:chgData name="Chaya Ganesh" userId="1beaa166-3a14-437e-9106-75a2e2caebeb" providerId="ADAL" clId="{CDA54FC6-7F60-4142-9BD4-CE036F0EC728}" dt="2021-10-04T14:40:26.405" v="13"/>
        <pc:sldMkLst>
          <pc:docMk/>
          <pc:sldMk cId="2799859653" sldId="258"/>
        </pc:sldMkLst>
      </pc:sldChg>
      <pc:sldChg chg="delSp add setBg delDesignElem">
        <pc:chgData name="Chaya Ganesh" userId="1beaa166-3a14-437e-9106-75a2e2caebeb" providerId="ADAL" clId="{CDA54FC6-7F60-4142-9BD4-CE036F0EC728}" dt="2021-10-04T14:40:26.405" v="13"/>
        <pc:sldMkLst>
          <pc:docMk/>
          <pc:sldMk cId="1448587046" sldId="259"/>
        </pc:sldMkLst>
        <pc:spChg chg="del">
          <ac:chgData name="Chaya Ganesh" userId="1beaa166-3a14-437e-9106-75a2e2caebeb" providerId="ADAL" clId="{CDA54FC6-7F60-4142-9BD4-CE036F0EC728}" dt="2021-10-04T14:40:26.405" v="13"/>
          <ac:spMkLst>
            <pc:docMk/>
            <pc:sldMk cId="1448587046" sldId="259"/>
            <ac:spMk id="81" creationId="{3873B707-463F-40B0-8227-E8CC6C67EB25}"/>
          </ac:spMkLst>
        </pc:spChg>
        <pc:spChg chg="del">
          <ac:chgData name="Chaya Ganesh" userId="1beaa166-3a14-437e-9106-75a2e2caebeb" providerId="ADAL" clId="{CDA54FC6-7F60-4142-9BD4-CE036F0EC728}" dt="2021-10-04T14:40:26.405" v="13"/>
          <ac:spMkLst>
            <pc:docMk/>
            <pc:sldMk cId="1448587046" sldId="259"/>
            <ac:spMk id="83" creationId="{C13237C8-E62C-4F0D-A318-BD6FB6C2D138}"/>
          </ac:spMkLst>
        </pc:spChg>
        <pc:spChg chg="del">
          <ac:chgData name="Chaya Ganesh" userId="1beaa166-3a14-437e-9106-75a2e2caebeb" providerId="ADAL" clId="{CDA54FC6-7F60-4142-9BD4-CE036F0EC728}" dt="2021-10-04T14:40:26.405" v="13"/>
          <ac:spMkLst>
            <pc:docMk/>
            <pc:sldMk cId="1448587046" sldId="259"/>
            <ac:spMk id="85" creationId="{19C9EAEA-39D0-4B0E-A0EB-51E7B26740B1}"/>
          </ac:spMkLst>
        </pc:spChg>
        <pc:spChg chg="del">
          <ac:chgData name="Chaya Ganesh" userId="1beaa166-3a14-437e-9106-75a2e2caebeb" providerId="ADAL" clId="{CDA54FC6-7F60-4142-9BD4-CE036F0EC728}" dt="2021-10-04T14:40:26.405" v="13"/>
          <ac:spMkLst>
            <pc:docMk/>
            <pc:sldMk cId="1448587046" sldId="259"/>
            <ac:spMk id="4103" creationId="{201CC55D-ED54-4C5C-95E6-10947BD1103B}"/>
          </ac:spMkLst>
        </pc:spChg>
        <pc:grpChg chg="del">
          <ac:chgData name="Chaya Ganesh" userId="1beaa166-3a14-437e-9106-75a2e2caebeb" providerId="ADAL" clId="{CDA54FC6-7F60-4142-9BD4-CE036F0EC728}" dt="2021-10-04T14:40:26.405" v="13"/>
          <ac:grpSpMkLst>
            <pc:docMk/>
            <pc:sldMk cId="1448587046" sldId="259"/>
            <ac:grpSpMk id="4107" creationId="{1DE889C7-FAD6-4397-98E2-05D503484459}"/>
          </ac:grpSpMkLst>
        </pc:grpChg>
      </pc:sldChg>
      <pc:sldChg chg="delSp add setBg delDesignElem">
        <pc:chgData name="Chaya Ganesh" userId="1beaa166-3a14-437e-9106-75a2e2caebeb" providerId="ADAL" clId="{CDA54FC6-7F60-4142-9BD4-CE036F0EC728}" dt="2021-10-04T14:40:26.405" v="13"/>
        <pc:sldMkLst>
          <pc:docMk/>
          <pc:sldMk cId="3480734487" sldId="261"/>
        </pc:sldMkLst>
        <pc:spChg chg="del">
          <ac:chgData name="Chaya Ganesh" userId="1beaa166-3a14-437e-9106-75a2e2caebeb" providerId="ADAL" clId="{CDA54FC6-7F60-4142-9BD4-CE036F0EC728}" dt="2021-10-04T14:40:26.405" v="13"/>
          <ac:spMkLst>
            <pc:docMk/>
            <pc:sldMk cId="3480734487" sldId="261"/>
            <ac:spMk id="36" creationId="{634E5E7C-1976-4C3E-A934-9425D4F2BF63}"/>
          </ac:spMkLst>
        </pc:spChg>
        <pc:spChg chg="del">
          <ac:chgData name="Chaya Ganesh" userId="1beaa166-3a14-437e-9106-75a2e2caebeb" providerId="ADAL" clId="{CDA54FC6-7F60-4142-9BD4-CE036F0EC728}" dt="2021-10-04T14:40:26.405" v="13"/>
          <ac:spMkLst>
            <pc:docMk/>
            <pc:sldMk cId="3480734487" sldId="261"/>
            <ac:spMk id="38" creationId="{78D323F3-5366-46A1-A430-A21785CACEA0}"/>
          </ac:spMkLst>
        </pc:spChg>
        <pc:spChg chg="del">
          <ac:chgData name="Chaya Ganesh" userId="1beaa166-3a14-437e-9106-75a2e2caebeb" providerId="ADAL" clId="{CDA54FC6-7F60-4142-9BD4-CE036F0EC728}" dt="2021-10-04T14:40:26.405" v="13"/>
          <ac:spMkLst>
            <pc:docMk/>
            <pc:sldMk cId="3480734487" sldId="261"/>
            <ac:spMk id="40" creationId="{F94368A0-A606-4A85-99C2-5DEC95FCC9C0}"/>
          </ac:spMkLst>
        </pc:spChg>
      </pc:sldChg>
      <pc:sldChg chg="delSp modSp add mod setBg delDesignElem">
        <pc:chgData name="Chaya Ganesh" userId="1beaa166-3a14-437e-9106-75a2e2caebeb" providerId="ADAL" clId="{CDA54FC6-7F60-4142-9BD4-CE036F0EC728}" dt="2021-10-04T15:22:17.964" v="314" actId="1035"/>
        <pc:sldMkLst>
          <pc:docMk/>
          <pc:sldMk cId="1802069942" sldId="264"/>
        </pc:sldMkLst>
        <pc:spChg chg="del">
          <ac:chgData name="Chaya Ganesh" userId="1beaa166-3a14-437e-9106-75a2e2caebeb" providerId="ADAL" clId="{CDA54FC6-7F60-4142-9BD4-CE036F0EC728}" dt="2021-10-04T14:40:26.405" v="13"/>
          <ac:spMkLst>
            <pc:docMk/>
            <pc:sldMk cId="1802069942" sldId="264"/>
            <ac:spMk id="114" creationId="{91F32EBA-ED97-466E-8CFA-8382584155D0}"/>
          </ac:spMkLst>
        </pc:spChg>
        <pc:spChg chg="del">
          <ac:chgData name="Chaya Ganesh" userId="1beaa166-3a14-437e-9106-75a2e2caebeb" providerId="ADAL" clId="{CDA54FC6-7F60-4142-9BD4-CE036F0EC728}" dt="2021-10-04T14:40:26.405" v="13"/>
          <ac:spMkLst>
            <pc:docMk/>
            <pc:sldMk cId="1802069942" sldId="264"/>
            <ac:spMk id="116" creationId="{62A38935-BB53-4DF7-A56E-48DD25B685D7}"/>
          </ac:spMkLst>
        </pc:spChg>
        <pc:picChg chg="mod">
          <ac:chgData name="Chaya Ganesh" userId="1beaa166-3a14-437e-9106-75a2e2caebeb" providerId="ADAL" clId="{CDA54FC6-7F60-4142-9BD4-CE036F0EC728}" dt="2021-10-04T15:22:17.964" v="314" actId="1035"/>
          <ac:picMkLst>
            <pc:docMk/>
            <pc:sldMk cId="1802069942" sldId="264"/>
            <ac:picMk id="106" creationId="{D113744D-7EE3-4FB8-A8FF-29F0D14DFA8D}"/>
          </ac:picMkLst>
        </pc:picChg>
      </pc:sldChg>
      <pc:sldChg chg="delSp add setBg delDesignElem">
        <pc:chgData name="Chaya Ganesh" userId="1beaa166-3a14-437e-9106-75a2e2caebeb" providerId="ADAL" clId="{CDA54FC6-7F60-4142-9BD4-CE036F0EC728}" dt="2021-10-04T14:40:26.405" v="13"/>
        <pc:sldMkLst>
          <pc:docMk/>
          <pc:sldMk cId="591314500" sldId="266"/>
        </pc:sldMkLst>
        <pc:spChg chg="del">
          <ac:chgData name="Chaya Ganesh" userId="1beaa166-3a14-437e-9106-75a2e2caebeb" providerId="ADAL" clId="{CDA54FC6-7F60-4142-9BD4-CE036F0EC728}" dt="2021-10-04T14:40:26.405" v="13"/>
          <ac:spMkLst>
            <pc:docMk/>
            <pc:sldMk cId="591314500" sldId="266"/>
            <ac:spMk id="114" creationId="{A5711A0E-A428-4ED1-96CB-33D69FD842E4}"/>
          </ac:spMkLst>
        </pc:spChg>
      </pc:sldChg>
      <pc:sldChg chg="modSp mod">
        <pc:chgData name="Chaya Ganesh" userId="1beaa166-3a14-437e-9106-75a2e2caebeb" providerId="ADAL" clId="{CDA54FC6-7F60-4142-9BD4-CE036F0EC728}" dt="2021-10-05T06:19:16.263" v="837" actId="20577"/>
        <pc:sldMkLst>
          <pc:docMk/>
          <pc:sldMk cId="4188070306" sldId="268"/>
        </pc:sldMkLst>
        <pc:spChg chg="mod">
          <ac:chgData name="Chaya Ganesh" userId="1beaa166-3a14-437e-9106-75a2e2caebeb" providerId="ADAL" clId="{CDA54FC6-7F60-4142-9BD4-CE036F0EC728}" dt="2021-10-05T06:19:16.263" v="837" actId="20577"/>
          <ac:spMkLst>
            <pc:docMk/>
            <pc:sldMk cId="4188070306" sldId="268"/>
            <ac:spMk id="2" creationId="{5F02386F-D997-6247-BD93-AA41B8F3F585}"/>
          </ac:spMkLst>
        </pc:spChg>
      </pc:sldChg>
      <pc:sldChg chg="delSp add setBg delDesignElem">
        <pc:chgData name="Chaya Ganesh" userId="1beaa166-3a14-437e-9106-75a2e2caebeb" providerId="ADAL" clId="{CDA54FC6-7F60-4142-9BD4-CE036F0EC728}" dt="2021-10-04T14:40:26.405" v="13"/>
        <pc:sldMkLst>
          <pc:docMk/>
          <pc:sldMk cId="1726706922" sldId="269"/>
        </pc:sldMkLst>
        <pc:spChg chg="del">
          <ac:chgData name="Chaya Ganesh" userId="1beaa166-3a14-437e-9106-75a2e2caebeb" providerId="ADAL" clId="{CDA54FC6-7F60-4142-9BD4-CE036F0EC728}" dt="2021-10-04T14:40:26.405" v="13"/>
          <ac:spMkLst>
            <pc:docMk/>
            <pc:sldMk cId="1726706922" sldId="269"/>
            <ac:spMk id="16435" creationId="{20D5D19D-0789-4518-B5DC-D47ADF69D25A}"/>
          </ac:spMkLst>
        </pc:spChg>
        <pc:spChg chg="del">
          <ac:chgData name="Chaya Ganesh" userId="1beaa166-3a14-437e-9106-75a2e2caebeb" providerId="ADAL" clId="{CDA54FC6-7F60-4142-9BD4-CE036F0EC728}" dt="2021-10-04T14:40:26.405" v="13"/>
          <ac:spMkLst>
            <pc:docMk/>
            <pc:sldMk cId="1726706922" sldId="269"/>
            <ac:spMk id="16440" creationId="{B81933D1-5615-42C7-9C0B-4EB7105CCE2D}"/>
          </ac:spMkLst>
        </pc:spChg>
        <pc:spChg chg="del">
          <ac:chgData name="Chaya Ganesh" userId="1beaa166-3a14-437e-9106-75a2e2caebeb" providerId="ADAL" clId="{CDA54FC6-7F60-4142-9BD4-CE036F0EC728}" dt="2021-10-04T14:40:26.405" v="13"/>
          <ac:spMkLst>
            <pc:docMk/>
            <pc:sldMk cId="1726706922" sldId="269"/>
            <ac:spMk id="16441" creationId="{19C9EAEA-39D0-4B0E-A0EB-51E7B26740B1}"/>
          </ac:spMkLst>
        </pc:spChg>
        <pc:grpChg chg="del">
          <ac:chgData name="Chaya Ganesh" userId="1beaa166-3a14-437e-9106-75a2e2caebeb" providerId="ADAL" clId="{CDA54FC6-7F60-4142-9BD4-CE036F0EC728}" dt="2021-10-04T14:40:26.405" v="13"/>
          <ac:grpSpMkLst>
            <pc:docMk/>
            <pc:sldMk cId="1726706922" sldId="269"/>
            <ac:grpSpMk id="16436" creationId="{032D8612-31EB-44CF-A1D0-14FD4C705424}"/>
          </ac:grpSpMkLst>
        </pc:grpChg>
      </pc:sldChg>
      <pc:sldChg chg="modNotesTx">
        <pc:chgData name="Chaya Ganesh" userId="1beaa166-3a14-437e-9106-75a2e2caebeb" providerId="ADAL" clId="{CDA54FC6-7F60-4142-9BD4-CE036F0EC728}" dt="2021-10-04T15:21:04.254" v="275" actId="20577"/>
        <pc:sldMkLst>
          <pc:docMk/>
          <pc:sldMk cId="731939890" sldId="270"/>
        </pc:sldMkLst>
      </pc:sldChg>
      <pc:sldChg chg="delSp add setBg delDesignElem">
        <pc:chgData name="Chaya Ganesh" userId="1beaa166-3a14-437e-9106-75a2e2caebeb" providerId="ADAL" clId="{CDA54FC6-7F60-4142-9BD4-CE036F0EC728}" dt="2021-10-04T14:40:26.405" v="13"/>
        <pc:sldMkLst>
          <pc:docMk/>
          <pc:sldMk cId="83891441" sldId="271"/>
        </pc:sldMkLst>
        <pc:spChg chg="del">
          <ac:chgData name="Chaya Ganesh" userId="1beaa166-3a14-437e-9106-75a2e2caebeb" providerId="ADAL" clId="{CDA54FC6-7F60-4142-9BD4-CE036F0EC728}" dt="2021-10-04T14:40:26.405" v="13"/>
          <ac:spMkLst>
            <pc:docMk/>
            <pc:sldMk cId="83891441" sldId="271"/>
            <ac:spMk id="5159" creationId="{117AB3D3-3C9C-4DED-809A-78734805B895}"/>
          </ac:spMkLst>
        </pc:spChg>
        <pc:spChg chg="del">
          <ac:chgData name="Chaya Ganesh" userId="1beaa166-3a14-437e-9106-75a2e2caebeb" providerId="ADAL" clId="{CDA54FC6-7F60-4142-9BD4-CE036F0EC728}" dt="2021-10-04T14:40:26.405" v="13"/>
          <ac:spMkLst>
            <pc:docMk/>
            <pc:sldMk cId="83891441" sldId="271"/>
            <ac:spMk id="5160" creationId="{3A9A4357-BD1D-4622-A4FE-766E6AB8DE84}"/>
          </ac:spMkLst>
        </pc:spChg>
        <pc:spChg chg="del">
          <ac:chgData name="Chaya Ganesh" userId="1beaa166-3a14-437e-9106-75a2e2caebeb" providerId="ADAL" clId="{CDA54FC6-7F60-4142-9BD4-CE036F0EC728}" dt="2021-10-04T14:40:26.405" v="13"/>
          <ac:spMkLst>
            <pc:docMk/>
            <pc:sldMk cId="83891441" sldId="271"/>
            <ac:spMk id="5161" creationId="{E659831F-0D9A-4C63-9EBB-8435B85A440F}"/>
          </ac:spMkLst>
        </pc:spChg>
        <pc:spChg chg="del">
          <ac:chgData name="Chaya Ganesh" userId="1beaa166-3a14-437e-9106-75a2e2caebeb" providerId="ADAL" clId="{CDA54FC6-7F60-4142-9BD4-CE036F0EC728}" dt="2021-10-04T14:40:26.405" v="13"/>
          <ac:spMkLst>
            <pc:docMk/>
            <pc:sldMk cId="83891441" sldId="271"/>
            <ac:spMk id="5162" creationId="{E6995CE5-F890-4ABA-82A2-26507CE8D2A3}"/>
          </ac:spMkLst>
        </pc:spChg>
      </pc:sldChg>
      <pc:sldChg chg="delSp add setBg delDesignElem">
        <pc:chgData name="Chaya Ganesh" userId="1beaa166-3a14-437e-9106-75a2e2caebeb" providerId="ADAL" clId="{CDA54FC6-7F60-4142-9BD4-CE036F0EC728}" dt="2021-10-04T14:40:26.405" v="13"/>
        <pc:sldMkLst>
          <pc:docMk/>
          <pc:sldMk cId="1159634582" sldId="272"/>
        </pc:sldMkLst>
        <pc:spChg chg="del">
          <ac:chgData name="Chaya Ganesh" userId="1beaa166-3a14-437e-9106-75a2e2caebeb" providerId="ADAL" clId="{CDA54FC6-7F60-4142-9BD4-CE036F0EC728}" dt="2021-10-04T14:40:26.405" v="13"/>
          <ac:spMkLst>
            <pc:docMk/>
            <pc:sldMk cId="1159634582" sldId="272"/>
            <ac:spMk id="170" creationId="{FFB60E8C-7224-44A4-87A0-46A1711DD2ED}"/>
          </ac:spMkLst>
        </pc:spChg>
        <pc:spChg chg="del">
          <ac:chgData name="Chaya Ganesh" userId="1beaa166-3a14-437e-9106-75a2e2caebeb" providerId="ADAL" clId="{CDA54FC6-7F60-4142-9BD4-CE036F0EC728}" dt="2021-10-04T14:40:26.405" v="13"/>
          <ac:spMkLst>
            <pc:docMk/>
            <pc:sldMk cId="1159634582" sldId="272"/>
            <ac:spMk id="171" creationId="{5DA32751-37A2-45C0-BE94-63D375E27003}"/>
          </ac:spMkLst>
        </pc:spChg>
        <pc:spChg chg="del">
          <ac:chgData name="Chaya Ganesh" userId="1beaa166-3a14-437e-9106-75a2e2caebeb" providerId="ADAL" clId="{CDA54FC6-7F60-4142-9BD4-CE036F0EC728}" dt="2021-10-04T14:40:26.405" v="13"/>
          <ac:spMkLst>
            <pc:docMk/>
            <pc:sldMk cId="1159634582" sldId="272"/>
            <ac:spMk id="172" creationId="{E659831F-0D9A-4C63-9EBB-8435B85A440F}"/>
          </ac:spMkLst>
        </pc:spChg>
        <pc:spChg chg="del">
          <ac:chgData name="Chaya Ganesh" userId="1beaa166-3a14-437e-9106-75a2e2caebeb" providerId="ADAL" clId="{CDA54FC6-7F60-4142-9BD4-CE036F0EC728}" dt="2021-10-04T14:40:26.405" v="13"/>
          <ac:spMkLst>
            <pc:docMk/>
            <pc:sldMk cId="1159634582" sldId="272"/>
            <ac:spMk id="173" creationId="{5A55FBCD-CD42-40F5-8A1B-3203F9CAEEAA}"/>
          </ac:spMkLst>
        </pc:spChg>
      </pc:sldChg>
      <pc:sldChg chg="modSp mod">
        <pc:chgData name="Chaya Ganesh" userId="1beaa166-3a14-437e-9106-75a2e2caebeb" providerId="ADAL" clId="{CDA54FC6-7F60-4142-9BD4-CE036F0EC728}" dt="2021-10-05T06:20:14.184" v="847" actId="20577"/>
        <pc:sldMkLst>
          <pc:docMk/>
          <pc:sldMk cId="3277478418" sldId="273"/>
        </pc:sldMkLst>
        <pc:spChg chg="mod">
          <ac:chgData name="Chaya Ganesh" userId="1beaa166-3a14-437e-9106-75a2e2caebeb" providerId="ADAL" clId="{CDA54FC6-7F60-4142-9BD4-CE036F0EC728}" dt="2021-10-04T17:57:30.457" v="392" actId="20577"/>
          <ac:spMkLst>
            <pc:docMk/>
            <pc:sldMk cId="3277478418" sldId="273"/>
            <ac:spMk id="3" creationId="{38CBBD87-5F48-EF4C-A049-45FDAA991F9C}"/>
          </ac:spMkLst>
        </pc:spChg>
        <pc:spChg chg="mod">
          <ac:chgData name="Chaya Ganesh" userId="1beaa166-3a14-437e-9106-75a2e2caebeb" providerId="ADAL" clId="{CDA54FC6-7F60-4142-9BD4-CE036F0EC728}" dt="2021-10-04T17:58:06.387" v="405" actId="1037"/>
          <ac:spMkLst>
            <pc:docMk/>
            <pc:sldMk cId="3277478418" sldId="273"/>
            <ac:spMk id="4" creationId="{3481FCFD-2700-9844-AEEB-F4EF057F7975}"/>
          </ac:spMkLst>
        </pc:spChg>
        <pc:spChg chg="mod">
          <ac:chgData name="Chaya Ganesh" userId="1beaa166-3a14-437e-9106-75a2e2caebeb" providerId="ADAL" clId="{CDA54FC6-7F60-4142-9BD4-CE036F0EC728}" dt="2021-10-04T17:57:09.468" v="384" actId="1037"/>
          <ac:spMkLst>
            <pc:docMk/>
            <pc:sldMk cId="3277478418" sldId="273"/>
            <ac:spMk id="6" creationId="{828898DD-1962-DD48-9B72-4CBA4EB689E1}"/>
          </ac:spMkLst>
        </pc:spChg>
        <pc:spChg chg="mod">
          <ac:chgData name="Chaya Ganesh" userId="1beaa166-3a14-437e-9106-75a2e2caebeb" providerId="ADAL" clId="{CDA54FC6-7F60-4142-9BD4-CE036F0EC728}" dt="2021-10-04T17:57:09.468" v="384" actId="1037"/>
          <ac:spMkLst>
            <pc:docMk/>
            <pc:sldMk cId="3277478418" sldId="273"/>
            <ac:spMk id="23" creationId="{404F2714-2AE0-CF4E-953D-32C42F88406C}"/>
          </ac:spMkLst>
        </pc:spChg>
        <pc:spChg chg="mod">
          <ac:chgData name="Chaya Ganesh" userId="1beaa166-3a14-437e-9106-75a2e2caebeb" providerId="ADAL" clId="{CDA54FC6-7F60-4142-9BD4-CE036F0EC728}" dt="2021-10-04T17:57:09.468" v="384" actId="1037"/>
          <ac:spMkLst>
            <pc:docMk/>
            <pc:sldMk cId="3277478418" sldId="273"/>
            <ac:spMk id="24" creationId="{317C1297-9F8C-A74A-A516-013A1761A559}"/>
          </ac:spMkLst>
        </pc:spChg>
        <pc:spChg chg="mod">
          <ac:chgData name="Chaya Ganesh" userId="1beaa166-3a14-437e-9106-75a2e2caebeb" providerId="ADAL" clId="{CDA54FC6-7F60-4142-9BD4-CE036F0EC728}" dt="2021-10-04T17:57:09.468" v="384" actId="1037"/>
          <ac:spMkLst>
            <pc:docMk/>
            <pc:sldMk cId="3277478418" sldId="273"/>
            <ac:spMk id="25" creationId="{CF6AF988-4931-0645-BC18-4BA584DF1259}"/>
          </ac:spMkLst>
        </pc:spChg>
        <pc:spChg chg="mod">
          <ac:chgData name="Chaya Ganesh" userId="1beaa166-3a14-437e-9106-75a2e2caebeb" providerId="ADAL" clId="{CDA54FC6-7F60-4142-9BD4-CE036F0EC728}" dt="2021-10-04T17:57:09.468" v="384" actId="1037"/>
          <ac:spMkLst>
            <pc:docMk/>
            <pc:sldMk cId="3277478418" sldId="273"/>
            <ac:spMk id="26" creationId="{CDAF5859-AFDE-2A48-B0A7-236A16737D08}"/>
          </ac:spMkLst>
        </pc:spChg>
        <pc:spChg chg="mod">
          <ac:chgData name="Chaya Ganesh" userId="1beaa166-3a14-437e-9106-75a2e2caebeb" providerId="ADAL" clId="{CDA54FC6-7F60-4142-9BD4-CE036F0EC728}" dt="2021-10-04T17:57:09.468" v="384" actId="1037"/>
          <ac:spMkLst>
            <pc:docMk/>
            <pc:sldMk cId="3277478418" sldId="273"/>
            <ac:spMk id="27" creationId="{0B0DA0A0-CC8A-F841-B6A5-328072C9EBB8}"/>
          </ac:spMkLst>
        </pc:spChg>
        <pc:spChg chg="mod">
          <ac:chgData name="Chaya Ganesh" userId="1beaa166-3a14-437e-9106-75a2e2caebeb" providerId="ADAL" clId="{CDA54FC6-7F60-4142-9BD4-CE036F0EC728}" dt="2021-10-04T17:57:09.468" v="384" actId="1037"/>
          <ac:spMkLst>
            <pc:docMk/>
            <pc:sldMk cId="3277478418" sldId="273"/>
            <ac:spMk id="28" creationId="{9B36EACD-976D-064A-B899-DB5BBC6078F2}"/>
          </ac:spMkLst>
        </pc:spChg>
        <pc:spChg chg="mod">
          <ac:chgData name="Chaya Ganesh" userId="1beaa166-3a14-437e-9106-75a2e2caebeb" providerId="ADAL" clId="{CDA54FC6-7F60-4142-9BD4-CE036F0EC728}" dt="2021-10-04T17:58:06.387" v="405" actId="1037"/>
          <ac:spMkLst>
            <pc:docMk/>
            <pc:sldMk cId="3277478418" sldId="273"/>
            <ac:spMk id="52" creationId="{24850939-8C8C-B648-BAEC-5F956BBD13A7}"/>
          </ac:spMkLst>
        </pc:spChg>
        <pc:spChg chg="mod">
          <ac:chgData name="Chaya Ganesh" userId="1beaa166-3a14-437e-9106-75a2e2caebeb" providerId="ADAL" clId="{CDA54FC6-7F60-4142-9BD4-CE036F0EC728}" dt="2021-10-04T17:57:09.468" v="384" actId="1037"/>
          <ac:spMkLst>
            <pc:docMk/>
            <pc:sldMk cId="3277478418" sldId="273"/>
            <ac:spMk id="53" creationId="{538CAAB9-9CF3-AC4D-BD79-C76E34941F32}"/>
          </ac:spMkLst>
        </pc:spChg>
        <pc:spChg chg="mod">
          <ac:chgData name="Chaya Ganesh" userId="1beaa166-3a14-437e-9106-75a2e2caebeb" providerId="ADAL" clId="{CDA54FC6-7F60-4142-9BD4-CE036F0EC728}" dt="2021-10-05T06:20:14.184" v="847" actId="20577"/>
          <ac:spMkLst>
            <pc:docMk/>
            <pc:sldMk cId="3277478418" sldId="273"/>
            <ac:spMk id="54" creationId="{F6637B99-824E-AC4F-84B5-D2D07B3F38B2}"/>
          </ac:spMkLst>
        </pc:spChg>
      </pc:sldChg>
      <pc:sldChg chg="add">
        <pc:chgData name="Chaya Ganesh" userId="1beaa166-3a14-437e-9106-75a2e2caebeb" providerId="ADAL" clId="{CDA54FC6-7F60-4142-9BD4-CE036F0EC728}" dt="2021-10-04T14:40:26.405" v="13"/>
        <pc:sldMkLst>
          <pc:docMk/>
          <pc:sldMk cId="3447307187" sldId="275"/>
        </pc:sldMkLst>
      </pc:sldChg>
      <pc:sldChg chg="delSp add setBg delDesignElem">
        <pc:chgData name="Chaya Ganesh" userId="1beaa166-3a14-437e-9106-75a2e2caebeb" providerId="ADAL" clId="{CDA54FC6-7F60-4142-9BD4-CE036F0EC728}" dt="2021-10-04T14:40:26.405" v="13"/>
        <pc:sldMkLst>
          <pc:docMk/>
          <pc:sldMk cId="2978260147" sldId="278"/>
        </pc:sldMkLst>
        <pc:spChg chg="del">
          <ac:chgData name="Chaya Ganesh" userId="1beaa166-3a14-437e-9106-75a2e2caebeb" providerId="ADAL" clId="{CDA54FC6-7F60-4142-9BD4-CE036F0EC728}" dt="2021-10-04T14:40:26.405" v="13"/>
          <ac:spMkLst>
            <pc:docMk/>
            <pc:sldMk cId="2978260147" sldId="278"/>
            <ac:spMk id="17414" creationId="{117AB3D3-3C9C-4DED-809A-78734805B895}"/>
          </ac:spMkLst>
        </pc:spChg>
        <pc:spChg chg="del">
          <ac:chgData name="Chaya Ganesh" userId="1beaa166-3a14-437e-9106-75a2e2caebeb" providerId="ADAL" clId="{CDA54FC6-7F60-4142-9BD4-CE036F0EC728}" dt="2021-10-04T14:40:26.405" v="13"/>
          <ac:spMkLst>
            <pc:docMk/>
            <pc:sldMk cId="2978260147" sldId="278"/>
            <ac:spMk id="17415" creationId="{3A9A4357-BD1D-4622-A4FE-766E6AB8DE84}"/>
          </ac:spMkLst>
        </pc:spChg>
        <pc:spChg chg="del">
          <ac:chgData name="Chaya Ganesh" userId="1beaa166-3a14-437e-9106-75a2e2caebeb" providerId="ADAL" clId="{CDA54FC6-7F60-4142-9BD4-CE036F0EC728}" dt="2021-10-04T14:40:26.405" v="13"/>
          <ac:spMkLst>
            <pc:docMk/>
            <pc:sldMk cId="2978260147" sldId="278"/>
            <ac:spMk id="17416" creationId="{E659831F-0D9A-4C63-9EBB-8435B85A440F}"/>
          </ac:spMkLst>
        </pc:spChg>
        <pc:spChg chg="del">
          <ac:chgData name="Chaya Ganesh" userId="1beaa166-3a14-437e-9106-75a2e2caebeb" providerId="ADAL" clId="{CDA54FC6-7F60-4142-9BD4-CE036F0EC728}" dt="2021-10-04T14:40:26.405" v="13"/>
          <ac:spMkLst>
            <pc:docMk/>
            <pc:sldMk cId="2978260147" sldId="278"/>
            <ac:spMk id="17417" creationId="{E6995CE5-F890-4ABA-82A2-26507CE8D2A3}"/>
          </ac:spMkLst>
        </pc:spChg>
      </pc:sldChg>
      <pc:sldChg chg="delSp add setBg delDesignElem">
        <pc:chgData name="Chaya Ganesh" userId="1beaa166-3a14-437e-9106-75a2e2caebeb" providerId="ADAL" clId="{CDA54FC6-7F60-4142-9BD4-CE036F0EC728}" dt="2021-10-04T14:40:26.405" v="13"/>
        <pc:sldMkLst>
          <pc:docMk/>
          <pc:sldMk cId="2509100668" sldId="279"/>
        </pc:sldMkLst>
        <pc:spChg chg="del">
          <ac:chgData name="Chaya Ganesh" userId="1beaa166-3a14-437e-9106-75a2e2caebeb" providerId="ADAL" clId="{CDA54FC6-7F60-4142-9BD4-CE036F0EC728}" dt="2021-10-04T14:40:26.405" v="13"/>
          <ac:spMkLst>
            <pc:docMk/>
            <pc:sldMk cId="2509100668" sldId="279"/>
            <ac:spMk id="84" creationId="{117AB3D3-3C9C-4DED-809A-78734805B895}"/>
          </ac:spMkLst>
        </pc:spChg>
        <pc:spChg chg="del">
          <ac:chgData name="Chaya Ganesh" userId="1beaa166-3a14-437e-9106-75a2e2caebeb" providerId="ADAL" clId="{CDA54FC6-7F60-4142-9BD4-CE036F0EC728}" dt="2021-10-04T14:40:26.405" v="13"/>
          <ac:spMkLst>
            <pc:docMk/>
            <pc:sldMk cId="2509100668" sldId="279"/>
            <ac:spMk id="86" creationId="{3A9A4357-BD1D-4622-A4FE-766E6AB8DE84}"/>
          </ac:spMkLst>
        </pc:spChg>
        <pc:spChg chg="del">
          <ac:chgData name="Chaya Ganesh" userId="1beaa166-3a14-437e-9106-75a2e2caebeb" providerId="ADAL" clId="{CDA54FC6-7F60-4142-9BD4-CE036F0EC728}" dt="2021-10-04T14:40:26.405" v="13"/>
          <ac:spMkLst>
            <pc:docMk/>
            <pc:sldMk cId="2509100668" sldId="279"/>
            <ac:spMk id="88" creationId="{E659831F-0D9A-4C63-9EBB-8435B85A440F}"/>
          </ac:spMkLst>
        </pc:spChg>
        <pc:spChg chg="del">
          <ac:chgData name="Chaya Ganesh" userId="1beaa166-3a14-437e-9106-75a2e2caebeb" providerId="ADAL" clId="{CDA54FC6-7F60-4142-9BD4-CE036F0EC728}" dt="2021-10-04T14:40:26.405" v="13"/>
          <ac:spMkLst>
            <pc:docMk/>
            <pc:sldMk cId="2509100668" sldId="279"/>
            <ac:spMk id="90" creationId="{E6995CE5-F890-4ABA-82A2-26507CE8D2A3}"/>
          </ac:spMkLst>
        </pc:spChg>
      </pc:sldChg>
      <pc:sldChg chg="modSp mod modNotesTx">
        <pc:chgData name="Chaya Ganesh" userId="1beaa166-3a14-437e-9106-75a2e2caebeb" providerId="ADAL" clId="{CDA54FC6-7F60-4142-9BD4-CE036F0EC728}" dt="2021-10-05T09:31:45.388" v="849" actId="20577"/>
        <pc:sldMkLst>
          <pc:docMk/>
          <pc:sldMk cId="1081973649" sldId="281"/>
        </pc:sldMkLst>
        <pc:spChg chg="mod">
          <ac:chgData name="Chaya Ganesh" userId="1beaa166-3a14-437e-9106-75a2e2caebeb" providerId="ADAL" clId="{CDA54FC6-7F60-4142-9BD4-CE036F0EC728}" dt="2021-10-05T09:31:45.388" v="849" actId="20577"/>
          <ac:spMkLst>
            <pc:docMk/>
            <pc:sldMk cId="1081973649" sldId="281"/>
            <ac:spMk id="67" creationId="{2AD48007-1BC4-FC44-B374-4F25FBF1DB8A}"/>
          </ac:spMkLst>
        </pc:spChg>
      </pc:sldChg>
      <pc:sldChg chg="delSp modSp add mod setBg delDesignElem">
        <pc:chgData name="Chaya Ganesh" userId="1beaa166-3a14-437e-9106-75a2e2caebeb" providerId="ADAL" clId="{CDA54FC6-7F60-4142-9BD4-CE036F0EC728}" dt="2021-10-05T05:54:09.869" v="815" actId="20577"/>
        <pc:sldMkLst>
          <pc:docMk/>
          <pc:sldMk cId="25150605" sldId="282"/>
        </pc:sldMkLst>
        <pc:spChg chg="mod">
          <ac:chgData name="Chaya Ganesh" userId="1beaa166-3a14-437e-9106-75a2e2caebeb" providerId="ADAL" clId="{CDA54FC6-7F60-4142-9BD4-CE036F0EC728}" dt="2021-10-05T05:54:09.869" v="815" actId="20577"/>
          <ac:spMkLst>
            <pc:docMk/>
            <pc:sldMk cId="25150605" sldId="282"/>
            <ac:spMk id="10" creationId="{03CE8634-A0D5-2D49-B64B-77CEFDAECFD6}"/>
          </ac:spMkLst>
        </pc:spChg>
        <pc:spChg chg="del">
          <ac:chgData name="Chaya Ganesh" userId="1beaa166-3a14-437e-9106-75a2e2caebeb" providerId="ADAL" clId="{CDA54FC6-7F60-4142-9BD4-CE036F0EC728}" dt="2021-10-04T14:40:26.405" v="13"/>
          <ac:spMkLst>
            <pc:docMk/>
            <pc:sldMk cId="25150605" sldId="282"/>
            <ac:spMk id="1145" creationId="{B4D3D850-2041-4B7C-AED9-54DA385B14F7}"/>
          </ac:spMkLst>
        </pc:spChg>
        <pc:spChg chg="del">
          <ac:chgData name="Chaya Ganesh" userId="1beaa166-3a14-437e-9106-75a2e2caebeb" providerId="ADAL" clId="{CDA54FC6-7F60-4142-9BD4-CE036F0EC728}" dt="2021-10-04T14:40:26.405" v="13"/>
          <ac:spMkLst>
            <pc:docMk/>
            <pc:sldMk cId="25150605" sldId="282"/>
            <ac:spMk id="1146" creationId="{4B40E075-30AB-41D6-BFDD-B25C4985C7F6}"/>
          </ac:spMkLst>
        </pc:spChg>
        <pc:spChg chg="del">
          <ac:chgData name="Chaya Ganesh" userId="1beaa166-3a14-437e-9106-75a2e2caebeb" providerId="ADAL" clId="{CDA54FC6-7F60-4142-9BD4-CE036F0EC728}" dt="2021-10-04T14:40:26.405" v="13"/>
          <ac:spMkLst>
            <pc:docMk/>
            <pc:sldMk cId="25150605" sldId="282"/>
            <ac:spMk id="1147" creationId="{71D5DFC5-85CD-4DB0-9549-D5AA3A1FD17B}"/>
          </ac:spMkLst>
        </pc:spChg>
        <pc:spChg chg="del">
          <ac:chgData name="Chaya Ganesh" userId="1beaa166-3a14-437e-9106-75a2e2caebeb" providerId="ADAL" clId="{CDA54FC6-7F60-4142-9BD4-CE036F0EC728}" dt="2021-10-04T14:40:26.405" v="13"/>
          <ac:spMkLst>
            <pc:docMk/>
            <pc:sldMk cId="25150605" sldId="282"/>
            <ac:spMk id="1148" creationId="{19F2DF91-4956-4FED-AAF9-98B74CFEDEE6}"/>
          </ac:spMkLst>
        </pc:spChg>
        <pc:spChg chg="del">
          <ac:chgData name="Chaya Ganesh" userId="1beaa166-3a14-437e-9106-75a2e2caebeb" providerId="ADAL" clId="{CDA54FC6-7F60-4142-9BD4-CE036F0EC728}" dt="2021-10-04T14:40:26.405" v="13"/>
          <ac:spMkLst>
            <pc:docMk/>
            <pc:sldMk cId="25150605" sldId="282"/>
            <ac:spMk id="1149" creationId="{B317FA41-DFFF-4E14-B0E1-F1171106C98C}"/>
          </ac:spMkLst>
        </pc:spChg>
        <pc:spChg chg="del">
          <ac:chgData name="Chaya Ganesh" userId="1beaa166-3a14-437e-9106-75a2e2caebeb" providerId="ADAL" clId="{CDA54FC6-7F60-4142-9BD4-CE036F0EC728}" dt="2021-10-04T14:40:26.405" v="13"/>
          <ac:spMkLst>
            <pc:docMk/>
            <pc:sldMk cId="25150605" sldId="282"/>
            <ac:spMk id="1150" creationId="{B497CCB5-5FC2-473C-AFCC-2430CEF1DF71}"/>
          </ac:spMkLst>
        </pc:spChg>
        <pc:spChg chg="del">
          <ac:chgData name="Chaya Ganesh" userId="1beaa166-3a14-437e-9106-75a2e2caebeb" providerId="ADAL" clId="{CDA54FC6-7F60-4142-9BD4-CE036F0EC728}" dt="2021-10-04T14:40:26.405" v="13"/>
          <ac:spMkLst>
            <pc:docMk/>
            <pc:sldMk cId="25150605" sldId="282"/>
            <ac:spMk id="1151" creationId="{06D203FA-9405-4E71-9D22-0D9ED95C7A81}"/>
          </ac:spMkLst>
        </pc:spChg>
        <pc:spChg chg="del">
          <ac:chgData name="Chaya Ganesh" userId="1beaa166-3a14-437e-9106-75a2e2caebeb" providerId="ADAL" clId="{CDA54FC6-7F60-4142-9BD4-CE036F0EC728}" dt="2021-10-04T14:40:26.405" v="13"/>
          <ac:spMkLst>
            <pc:docMk/>
            <pc:sldMk cId="25150605" sldId="282"/>
            <ac:spMk id="1152" creationId="{599C8C75-BFDF-44E7-A028-EEB5EDD58817}"/>
          </ac:spMkLst>
        </pc:spChg>
      </pc:sldChg>
      <pc:sldChg chg="delSp add setBg delDesignElem">
        <pc:chgData name="Chaya Ganesh" userId="1beaa166-3a14-437e-9106-75a2e2caebeb" providerId="ADAL" clId="{CDA54FC6-7F60-4142-9BD4-CE036F0EC728}" dt="2021-10-04T14:40:26.405" v="13"/>
        <pc:sldMkLst>
          <pc:docMk/>
          <pc:sldMk cId="591120129" sldId="283"/>
        </pc:sldMkLst>
        <pc:spChg chg="del">
          <ac:chgData name="Chaya Ganesh" userId="1beaa166-3a14-437e-9106-75a2e2caebeb" providerId="ADAL" clId="{CDA54FC6-7F60-4142-9BD4-CE036F0EC728}" dt="2021-10-04T14:40:26.405" v="13"/>
          <ac:spMkLst>
            <pc:docMk/>
            <pc:sldMk cId="591120129" sldId="283"/>
            <ac:spMk id="120" creationId="{6EFC920F-B85A-4068-BD93-41064EDE93D3}"/>
          </ac:spMkLst>
        </pc:spChg>
        <pc:spChg chg="del">
          <ac:chgData name="Chaya Ganesh" userId="1beaa166-3a14-437e-9106-75a2e2caebeb" providerId="ADAL" clId="{CDA54FC6-7F60-4142-9BD4-CE036F0EC728}" dt="2021-10-04T14:40:26.405" v="13"/>
          <ac:spMkLst>
            <pc:docMk/>
            <pc:sldMk cId="591120129" sldId="283"/>
            <ac:spMk id="125" creationId="{CBC4F608-B4B8-48C3-9572-C0F061B1CD99}"/>
          </ac:spMkLst>
        </pc:spChg>
        <pc:spChg chg="del">
          <ac:chgData name="Chaya Ganesh" userId="1beaa166-3a14-437e-9106-75a2e2caebeb" providerId="ADAL" clId="{CDA54FC6-7F60-4142-9BD4-CE036F0EC728}" dt="2021-10-04T14:40:26.405" v="13"/>
          <ac:spMkLst>
            <pc:docMk/>
            <pc:sldMk cId="591120129" sldId="283"/>
            <ac:spMk id="127" creationId="{1382A32C-5B0C-4B1C-A074-76C6DBCC9F87}"/>
          </ac:spMkLst>
        </pc:spChg>
        <pc:grpChg chg="del">
          <ac:chgData name="Chaya Ganesh" userId="1beaa166-3a14-437e-9106-75a2e2caebeb" providerId="ADAL" clId="{CDA54FC6-7F60-4142-9BD4-CE036F0EC728}" dt="2021-10-04T14:40:26.405" v="13"/>
          <ac:grpSpMkLst>
            <pc:docMk/>
            <pc:sldMk cId="591120129" sldId="283"/>
            <ac:grpSpMk id="122" creationId="{1C559108-BBAE-426C-8564-051D2BA6DDC8}"/>
          </ac:grpSpMkLst>
        </pc:grpChg>
      </pc:sldChg>
      <pc:sldChg chg="delSp add setBg delDesignElem">
        <pc:chgData name="Chaya Ganesh" userId="1beaa166-3a14-437e-9106-75a2e2caebeb" providerId="ADAL" clId="{CDA54FC6-7F60-4142-9BD4-CE036F0EC728}" dt="2021-10-04T14:40:26.405" v="13"/>
        <pc:sldMkLst>
          <pc:docMk/>
          <pc:sldMk cId="1308207834" sldId="284"/>
        </pc:sldMkLst>
        <pc:spChg chg="del">
          <ac:chgData name="Chaya Ganesh" userId="1beaa166-3a14-437e-9106-75a2e2caebeb" providerId="ADAL" clId="{CDA54FC6-7F60-4142-9BD4-CE036F0EC728}" dt="2021-10-04T14:40:26.405" v="13"/>
          <ac:spMkLst>
            <pc:docMk/>
            <pc:sldMk cId="1308207834" sldId="284"/>
            <ac:spMk id="84" creationId="{DF4CE22F-8463-44F2-BE50-65D9B5035E87}"/>
          </ac:spMkLst>
        </pc:spChg>
        <pc:spChg chg="del">
          <ac:chgData name="Chaya Ganesh" userId="1beaa166-3a14-437e-9106-75a2e2caebeb" providerId="ADAL" clId="{CDA54FC6-7F60-4142-9BD4-CE036F0EC728}" dt="2021-10-04T14:40:26.405" v="13"/>
          <ac:spMkLst>
            <pc:docMk/>
            <pc:sldMk cId="1308207834" sldId="284"/>
            <ac:spMk id="86" creationId="{3FA1383B-2709-4E36-8FF8-7A737213B4CB}"/>
          </ac:spMkLst>
        </pc:spChg>
        <pc:spChg chg="del">
          <ac:chgData name="Chaya Ganesh" userId="1beaa166-3a14-437e-9106-75a2e2caebeb" providerId="ADAL" clId="{CDA54FC6-7F60-4142-9BD4-CE036F0EC728}" dt="2021-10-04T14:40:26.405" v="13"/>
          <ac:spMkLst>
            <pc:docMk/>
            <pc:sldMk cId="1308207834" sldId="284"/>
            <ac:spMk id="22541" creationId="{0F6CDC51-8D27-4BF4-AB33-7D5905E80D90}"/>
          </ac:spMkLst>
        </pc:spChg>
        <pc:picChg chg="del">
          <ac:chgData name="Chaya Ganesh" userId="1beaa166-3a14-437e-9106-75a2e2caebeb" providerId="ADAL" clId="{CDA54FC6-7F60-4142-9BD4-CE036F0EC728}" dt="2021-10-04T14:40:26.405" v="13"/>
          <ac:picMkLst>
            <pc:docMk/>
            <pc:sldMk cId="1308207834" sldId="284"/>
            <ac:picMk id="82" creationId="{24FB90F3-DFB9-42D4-B851-120249962A25}"/>
          </ac:picMkLst>
        </pc:picChg>
      </pc:sldChg>
      <pc:sldChg chg="addSp delSp modSp new mod setBg">
        <pc:chgData name="Chaya Ganesh" userId="1beaa166-3a14-437e-9106-75a2e2caebeb" providerId="ADAL" clId="{CDA54FC6-7F60-4142-9BD4-CE036F0EC728}" dt="2021-10-04T15:20:40.805" v="246" actId="26606"/>
        <pc:sldMkLst>
          <pc:docMk/>
          <pc:sldMk cId="709969089" sldId="285"/>
        </pc:sldMkLst>
        <pc:spChg chg="add del mod">
          <ac:chgData name="Chaya Ganesh" userId="1beaa166-3a14-437e-9106-75a2e2caebeb" providerId="ADAL" clId="{CDA54FC6-7F60-4142-9BD4-CE036F0EC728}" dt="2021-10-04T14:43:10.136" v="33" actId="478"/>
          <ac:spMkLst>
            <pc:docMk/>
            <pc:sldMk cId="709969089" sldId="285"/>
            <ac:spMk id="2" creationId="{478BE05A-B726-D742-BFD4-9CACE604791A}"/>
          </ac:spMkLst>
        </pc:spChg>
        <pc:spChg chg="add mod">
          <ac:chgData name="Chaya Ganesh" userId="1beaa166-3a14-437e-9106-75a2e2caebeb" providerId="ADAL" clId="{CDA54FC6-7F60-4142-9BD4-CE036F0EC728}" dt="2021-10-04T15:20:40.805" v="246" actId="26606"/>
          <ac:spMkLst>
            <pc:docMk/>
            <pc:sldMk cId="709969089" sldId="285"/>
            <ac:spMk id="3" creationId="{C256DCFC-3CFC-B840-AABF-1C63E676750F}"/>
          </ac:spMkLst>
        </pc:spChg>
        <pc:spChg chg="add del mod">
          <ac:chgData name="Chaya Ganesh" userId="1beaa166-3a14-437e-9106-75a2e2caebeb" providerId="ADAL" clId="{CDA54FC6-7F60-4142-9BD4-CE036F0EC728}" dt="2021-10-04T15:15:26.397" v="224"/>
          <ac:spMkLst>
            <pc:docMk/>
            <pc:sldMk cId="709969089" sldId="285"/>
            <ac:spMk id="4" creationId="{C0B0D3EE-A70C-5E41-AE83-6AE1B7143538}"/>
          </ac:spMkLst>
        </pc:spChg>
        <pc:spChg chg="add del mod">
          <ac:chgData name="Chaya Ganesh" userId="1beaa166-3a14-437e-9106-75a2e2caebeb" providerId="ADAL" clId="{CDA54FC6-7F60-4142-9BD4-CE036F0EC728}" dt="2021-10-04T15:19:49.767" v="236" actId="26606"/>
          <ac:spMkLst>
            <pc:docMk/>
            <pc:sldMk cId="709969089" sldId="285"/>
            <ac:spMk id="5" creationId="{F06AB8E0-3B86-FD48-ABE5-E6396D39ACA6}"/>
          </ac:spMkLst>
        </pc:spChg>
        <pc:spChg chg="add del">
          <ac:chgData name="Chaya Ganesh" userId="1beaa166-3a14-437e-9106-75a2e2caebeb" providerId="ADAL" clId="{CDA54FC6-7F60-4142-9BD4-CE036F0EC728}" dt="2021-10-04T15:20:36.829" v="243" actId="26606"/>
          <ac:spMkLst>
            <pc:docMk/>
            <pc:sldMk cId="709969089" sldId="285"/>
            <ac:spMk id="77" creationId="{131BAD53-4E89-4F62-BBB7-26359763ED39}"/>
          </ac:spMkLst>
        </pc:spChg>
        <pc:spChg chg="add del">
          <ac:chgData name="Chaya Ganesh" userId="1beaa166-3a14-437e-9106-75a2e2caebeb" providerId="ADAL" clId="{CDA54FC6-7F60-4142-9BD4-CE036F0EC728}" dt="2021-10-04T15:20:36.829" v="243" actId="26606"/>
          <ac:spMkLst>
            <pc:docMk/>
            <pc:sldMk cId="709969089" sldId="285"/>
            <ac:spMk id="79" creationId="{62756DA2-40EB-4C6F-B962-5822FFB54FB6}"/>
          </ac:spMkLst>
        </pc:spChg>
        <pc:spChg chg="add">
          <ac:chgData name="Chaya Ganesh" userId="1beaa166-3a14-437e-9106-75a2e2caebeb" providerId="ADAL" clId="{CDA54FC6-7F60-4142-9BD4-CE036F0EC728}" dt="2021-10-04T15:20:40.805" v="246" actId="26606"/>
          <ac:spMkLst>
            <pc:docMk/>
            <pc:sldMk cId="709969089" sldId="285"/>
            <ac:spMk id="1034" creationId="{131BAD53-4E89-4F62-BBB7-26359763ED39}"/>
          </ac:spMkLst>
        </pc:spChg>
        <pc:spChg chg="add">
          <ac:chgData name="Chaya Ganesh" userId="1beaa166-3a14-437e-9106-75a2e2caebeb" providerId="ADAL" clId="{CDA54FC6-7F60-4142-9BD4-CE036F0EC728}" dt="2021-10-04T15:20:40.805" v="246" actId="26606"/>
          <ac:spMkLst>
            <pc:docMk/>
            <pc:sldMk cId="709969089" sldId="285"/>
            <ac:spMk id="1035" creationId="{62756DA2-40EB-4C6F-B962-5822FFB54FB6}"/>
          </ac:spMkLst>
        </pc:spChg>
        <pc:graphicFrameChg chg="add del">
          <ac:chgData name="Chaya Ganesh" userId="1beaa166-3a14-437e-9106-75a2e2caebeb" providerId="ADAL" clId="{CDA54FC6-7F60-4142-9BD4-CE036F0EC728}" dt="2021-10-04T15:19:45.090" v="233" actId="26606"/>
          <ac:graphicFrameMkLst>
            <pc:docMk/>
            <pc:sldMk cId="709969089" sldId="285"/>
            <ac:graphicFrameMk id="1028" creationId="{66B17A8B-D13A-4ABB-83B0-7E1D9652C16E}"/>
          </ac:graphicFrameMkLst>
        </pc:graphicFrameChg>
        <pc:graphicFrameChg chg="add del">
          <ac:chgData name="Chaya Ganesh" userId="1beaa166-3a14-437e-9106-75a2e2caebeb" providerId="ADAL" clId="{CDA54FC6-7F60-4142-9BD4-CE036F0EC728}" dt="2021-10-04T15:19:49.750" v="235" actId="26606"/>
          <ac:graphicFrameMkLst>
            <pc:docMk/>
            <pc:sldMk cId="709969089" sldId="285"/>
            <ac:graphicFrameMk id="1030" creationId="{6158EA1D-C673-4396-8134-8B87EB4DAA01}"/>
          </ac:graphicFrameMkLst>
        </pc:graphicFrameChg>
        <pc:graphicFrameChg chg="add mod modGraphic">
          <ac:chgData name="Chaya Ganesh" userId="1beaa166-3a14-437e-9106-75a2e2caebeb" providerId="ADAL" clId="{CDA54FC6-7F60-4142-9BD4-CE036F0EC728}" dt="2021-10-04T15:20:40.805" v="246" actId="26606"/>
          <ac:graphicFrameMkLst>
            <pc:docMk/>
            <pc:sldMk cId="709969089" sldId="285"/>
            <ac:graphicFrameMk id="1032" creationId="{66B17A8B-D13A-4ABB-83B0-7E1D9652C16E}"/>
          </ac:graphicFrameMkLst>
        </pc:graphicFrameChg>
        <pc:picChg chg="add mod">
          <ac:chgData name="Chaya Ganesh" userId="1beaa166-3a14-437e-9106-75a2e2caebeb" providerId="ADAL" clId="{CDA54FC6-7F60-4142-9BD4-CE036F0EC728}" dt="2021-10-04T15:20:40.805" v="246" actId="26606"/>
          <ac:picMkLst>
            <pc:docMk/>
            <pc:sldMk cId="709969089" sldId="285"/>
            <ac:picMk id="1026" creationId="{5F2D880C-4391-934D-ACB3-533FA1587208}"/>
          </ac:picMkLst>
        </pc:picChg>
      </pc:sldChg>
      <pc:sldChg chg="delSp add del setBg delDesignElem">
        <pc:chgData name="Chaya Ganesh" userId="1beaa166-3a14-437e-9106-75a2e2caebeb" providerId="ADAL" clId="{CDA54FC6-7F60-4142-9BD4-CE036F0EC728}" dt="2021-10-04T14:42:55.905" v="22" actId="2696"/>
        <pc:sldMkLst>
          <pc:docMk/>
          <pc:sldMk cId="3466704802" sldId="285"/>
        </pc:sldMkLst>
        <pc:spChg chg="del">
          <ac:chgData name="Chaya Ganesh" userId="1beaa166-3a14-437e-9106-75a2e2caebeb" providerId="ADAL" clId="{CDA54FC6-7F60-4142-9BD4-CE036F0EC728}" dt="2021-10-04T14:40:26.405" v="13"/>
          <ac:spMkLst>
            <pc:docMk/>
            <pc:sldMk cId="3466704802" sldId="285"/>
            <ac:spMk id="84" creationId="{DF4CE22F-8463-44F2-BE50-65D9B5035E87}"/>
          </ac:spMkLst>
        </pc:spChg>
        <pc:spChg chg="del">
          <ac:chgData name="Chaya Ganesh" userId="1beaa166-3a14-437e-9106-75a2e2caebeb" providerId="ADAL" clId="{CDA54FC6-7F60-4142-9BD4-CE036F0EC728}" dt="2021-10-04T14:40:26.405" v="13"/>
          <ac:spMkLst>
            <pc:docMk/>
            <pc:sldMk cId="3466704802" sldId="285"/>
            <ac:spMk id="86" creationId="{3FA1383B-2709-4E36-8FF8-7A737213B4CB}"/>
          </ac:spMkLst>
        </pc:spChg>
        <pc:spChg chg="del">
          <ac:chgData name="Chaya Ganesh" userId="1beaa166-3a14-437e-9106-75a2e2caebeb" providerId="ADAL" clId="{CDA54FC6-7F60-4142-9BD4-CE036F0EC728}" dt="2021-10-04T14:40:26.405" v="13"/>
          <ac:spMkLst>
            <pc:docMk/>
            <pc:sldMk cId="3466704802" sldId="285"/>
            <ac:spMk id="22541" creationId="{0F6CDC51-8D27-4BF4-AB33-7D5905E80D90}"/>
          </ac:spMkLst>
        </pc:spChg>
        <pc:picChg chg="del">
          <ac:chgData name="Chaya Ganesh" userId="1beaa166-3a14-437e-9106-75a2e2caebeb" providerId="ADAL" clId="{CDA54FC6-7F60-4142-9BD4-CE036F0EC728}" dt="2021-10-04T14:40:26.405" v="13"/>
          <ac:picMkLst>
            <pc:docMk/>
            <pc:sldMk cId="3466704802" sldId="285"/>
            <ac:picMk id="82" creationId="{24FB90F3-DFB9-42D4-B851-120249962A25}"/>
          </ac:picMkLst>
        </pc:picChg>
      </pc:sldChg>
      <pc:sldChg chg="addSp delSp modSp new mod setBg">
        <pc:chgData name="Chaya Ganesh" userId="1beaa166-3a14-437e-9106-75a2e2caebeb" providerId="ADAL" clId="{CDA54FC6-7F60-4142-9BD4-CE036F0EC728}" dt="2021-10-05T06:12:56.834" v="835"/>
        <pc:sldMkLst>
          <pc:docMk/>
          <pc:sldMk cId="2699834466" sldId="286"/>
        </pc:sldMkLst>
        <pc:spChg chg="add mod">
          <ac:chgData name="Chaya Ganesh" userId="1beaa166-3a14-437e-9106-75a2e2caebeb" providerId="ADAL" clId="{CDA54FC6-7F60-4142-9BD4-CE036F0EC728}" dt="2021-10-05T06:12:52.375" v="832" actId="14100"/>
          <ac:spMkLst>
            <pc:docMk/>
            <pc:sldMk cId="2699834466" sldId="286"/>
            <ac:spMk id="2" creationId="{5FE4CAA7-A68E-C249-A11E-7C28D0F500F5}"/>
          </ac:spMkLst>
        </pc:spChg>
        <pc:spChg chg="add del mod">
          <ac:chgData name="Chaya Ganesh" userId="1beaa166-3a14-437e-9106-75a2e2caebeb" providerId="ADAL" clId="{CDA54FC6-7F60-4142-9BD4-CE036F0EC728}" dt="2021-10-05T06:12:56.834" v="835"/>
          <ac:spMkLst>
            <pc:docMk/>
            <pc:sldMk cId="2699834466" sldId="286"/>
            <ac:spMk id="3" creationId="{8069D284-F2E4-354E-8FE4-7DDA17EAB58A}"/>
          </ac:spMkLst>
        </pc:spChg>
        <pc:spChg chg="add">
          <ac:chgData name="Chaya Ganesh" userId="1beaa166-3a14-437e-9106-75a2e2caebeb" providerId="ADAL" clId="{CDA54FC6-7F60-4142-9BD4-CE036F0EC728}" dt="2021-10-05T05:52:37.471" v="792" actId="26606"/>
          <ac:spMkLst>
            <pc:docMk/>
            <pc:sldMk cId="2699834466" sldId="286"/>
            <ac:spMk id="7" creationId="{09588DA8-065E-4F6F-8EFD-43104AB2E0CF}"/>
          </ac:spMkLst>
        </pc:spChg>
        <pc:spChg chg="add">
          <ac:chgData name="Chaya Ganesh" userId="1beaa166-3a14-437e-9106-75a2e2caebeb" providerId="ADAL" clId="{CDA54FC6-7F60-4142-9BD4-CE036F0EC728}" dt="2021-10-05T05:52:37.471" v="792" actId="26606"/>
          <ac:spMkLst>
            <pc:docMk/>
            <pc:sldMk cId="2699834466" sldId="286"/>
            <ac:spMk id="9" creationId="{C4285719-470E-454C-AF62-8323075F1F5B}"/>
          </ac:spMkLst>
        </pc:spChg>
        <pc:spChg chg="add">
          <ac:chgData name="Chaya Ganesh" userId="1beaa166-3a14-437e-9106-75a2e2caebeb" providerId="ADAL" clId="{CDA54FC6-7F60-4142-9BD4-CE036F0EC728}" dt="2021-10-05T05:52:37.471" v="792" actId="26606"/>
          <ac:spMkLst>
            <pc:docMk/>
            <pc:sldMk cId="2699834466" sldId="286"/>
            <ac:spMk id="11" creationId="{CD9FE4EF-C4D8-49A0-B2FF-81D8DB7D8A24}"/>
          </ac:spMkLst>
        </pc:spChg>
        <pc:spChg chg="add">
          <ac:chgData name="Chaya Ganesh" userId="1beaa166-3a14-437e-9106-75a2e2caebeb" providerId="ADAL" clId="{CDA54FC6-7F60-4142-9BD4-CE036F0EC728}" dt="2021-10-05T05:52:37.471" v="792" actId="26606"/>
          <ac:spMkLst>
            <pc:docMk/>
            <pc:sldMk cId="2699834466" sldId="286"/>
            <ac:spMk id="13" creationId="{4300840D-0A0B-4512-BACA-B439D5B9C57C}"/>
          </ac:spMkLst>
        </pc:spChg>
        <pc:spChg chg="add">
          <ac:chgData name="Chaya Ganesh" userId="1beaa166-3a14-437e-9106-75a2e2caebeb" providerId="ADAL" clId="{CDA54FC6-7F60-4142-9BD4-CE036F0EC728}" dt="2021-10-05T05:52:37.471" v="792" actId="26606"/>
          <ac:spMkLst>
            <pc:docMk/>
            <pc:sldMk cId="2699834466" sldId="286"/>
            <ac:spMk id="15" creationId="{D2B78728-A580-49A7-84F9-6EF6F583ADE0}"/>
          </ac:spMkLst>
        </pc:spChg>
        <pc:spChg chg="add">
          <ac:chgData name="Chaya Ganesh" userId="1beaa166-3a14-437e-9106-75a2e2caebeb" providerId="ADAL" clId="{CDA54FC6-7F60-4142-9BD4-CE036F0EC728}" dt="2021-10-05T05:52:37.471" v="792" actId="26606"/>
          <ac:spMkLst>
            <pc:docMk/>
            <pc:sldMk cId="2699834466" sldId="286"/>
            <ac:spMk id="17" creationId="{38FAA1A1-D861-433F-88FA-1E9D6FD31D11}"/>
          </ac:spMkLst>
        </pc:spChg>
        <pc:spChg chg="add">
          <ac:chgData name="Chaya Ganesh" userId="1beaa166-3a14-437e-9106-75a2e2caebeb" providerId="ADAL" clId="{CDA54FC6-7F60-4142-9BD4-CE036F0EC728}" dt="2021-10-05T05:52:37.471" v="792" actId="26606"/>
          <ac:spMkLst>
            <pc:docMk/>
            <pc:sldMk cId="2699834466" sldId="286"/>
            <ac:spMk id="19" creationId="{8D71EDA1-87BF-4D5D-AB79-F346FD19278A}"/>
          </ac:spMkLst>
        </pc:spChg>
        <pc:picChg chg="add del mod">
          <ac:chgData name="Chaya Ganesh" userId="1beaa166-3a14-437e-9106-75a2e2caebeb" providerId="ADAL" clId="{CDA54FC6-7F60-4142-9BD4-CE036F0EC728}" dt="2021-10-05T06:10:30.764" v="817" actId="478"/>
          <ac:picMkLst>
            <pc:docMk/>
            <pc:sldMk cId="2699834466" sldId="286"/>
            <ac:picMk id="1026" creationId="{95E258DC-EFA0-A749-991E-49071338DB41}"/>
          </ac:picMkLst>
        </pc:picChg>
        <pc:picChg chg="add del mod">
          <ac:chgData name="Chaya Ganesh" userId="1beaa166-3a14-437e-9106-75a2e2caebeb" providerId="ADAL" clId="{CDA54FC6-7F60-4142-9BD4-CE036F0EC728}" dt="2021-10-05T06:12:23.699" v="825" actId="478"/>
          <ac:picMkLst>
            <pc:docMk/>
            <pc:sldMk cId="2699834466" sldId="286"/>
            <ac:picMk id="1028" creationId="{AD0E366D-7ADC-9F4F-91B5-F6B6F4016979}"/>
          </ac:picMkLst>
        </pc:picChg>
      </pc:sldChg>
      <pc:sldChg chg="new del">
        <pc:chgData name="Chaya Ganesh" userId="1beaa166-3a14-437e-9106-75a2e2caebeb" providerId="ADAL" clId="{CDA54FC6-7F60-4142-9BD4-CE036F0EC728}" dt="2021-10-04T15:11:57.232" v="35" actId="2696"/>
        <pc:sldMkLst>
          <pc:docMk/>
          <pc:sldMk cId="3236188507" sldId="286"/>
        </pc:sldMkLst>
      </pc:sldChg>
    </pc:docChg>
  </pc:docChgLst>
  <pc:docChgLst>
    <pc:chgData name="Chaya Ganesh" userId="1beaa166-3a14-437e-9106-75a2e2caebeb" providerId="ADAL" clId="{0377D802-C5F4-1E4E-A980-1E3532C9674B}"/>
    <pc:docChg chg="undo custSel addSld delSld modSld sldOrd">
      <pc:chgData name="Chaya Ganesh" userId="1beaa166-3a14-437e-9106-75a2e2caebeb" providerId="ADAL" clId="{0377D802-C5F4-1E4E-A980-1E3532C9674B}" dt="2022-09-27T05:47:36.183" v="6511" actId="207"/>
      <pc:docMkLst>
        <pc:docMk/>
      </pc:docMkLst>
      <pc:sldChg chg="addSp modSp mod">
        <pc:chgData name="Chaya Ganesh" userId="1beaa166-3a14-437e-9106-75a2e2caebeb" providerId="ADAL" clId="{0377D802-C5F4-1E4E-A980-1E3532C9674B}" dt="2022-09-27T04:30:14.427" v="6438" actId="14100"/>
        <pc:sldMkLst>
          <pc:docMk/>
          <pc:sldMk cId="3480734487" sldId="261"/>
        </pc:sldMkLst>
        <pc:spChg chg="mod">
          <ac:chgData name="Chaya Ganesh" userId="1beaa166-3a14-437e-9106-75a2e2caebeb" providerId="ADAL" clId="{0377D802-C5F4-1E4E-A980-1E3532C9674B}" dt="2022-09-27T04:30:10.775" v="6437" actId="1036"/>
          <ac:spMkLst>
            <pc:docMk/>
            <pc:sldMk cId="3480734487" sldId="261"/>
            <ac:spMk id="2" creationId="{90780211-7161-CC4B-89B3-13358990C6FB}"/>
          </ac:spMkLst>
        </pc:spChg>
        <pc:spChg chg="add mod">
          <ac:chgData name="Chaya Ganesh" userId="1beaa166-3a14-437e-9106-75a2e2caebeb" providerId="ADAL" clId="{0377D802-C5F4-1E4E-A980-1E3532C9674B}" dt="2022-09-27T04:30:10.775" v="6437" actId="1036"/>
          <ac:spMkLst>
            <pc:docMk/>
            <pc:sldMk cId="3480734487" sldId="261"/>
            <ac:spMk id="3" creationId="{014C5AE3-91C4-BE6D-35C4-CB12956FF3E3}"/>
          </ac:spMkLst>
        </pc:spChg>
        <pc:picChg chg="mod">
          <ac:chgData name="Chaya Ganesh" userId="1beaa166-3a14-437e-9106-75a2e2caebeb" providerId="ADAL" clId="{0377D802-C5F4-1E4E-A980-1E3532C9674B}" dt="2022-09-27T04:30:14.427" v="6438" actId="14100"/>
          <ac:picMkLst>
            <pc:docMk/>
            <pc:sldMk cId="3480734487" sldId="261"/>
            <ac:picMk id="5" creationId="{BCE793C5-A9EB-3F4A-B98E-61869CEBC77C}"/>
          </ac:picMkLst>
        </pc:picChg>
      </pc:sldChg>
      <pc:sldChg chg="addSp modSp mod">
        <pc:chgData name="Chaya Ganesh" userId="1beaa166-3a14-437e-9106-75a2e2caebeb" providerId="ADAL" clId="{0377D802-C5F4-1E4E-A980-1E3532C9674B}" dt="2022-09-27T05:27:12.840" v="6470" actId="14100"/>
        <pc:sldMkLst>
          <pc:docMk/>
          <pc:sldMk cId="591314500" sldId="266"/>
        </pc:sldMkLst>
        <pc:spChg chg="add mod">
          <ac:chgData name="Chaya Ganesh" userId="1beaa166-3a14-437e-9106-75a2e2caebeb" providerId="ADAL" clId="{0377D802-C5F4-1E4E-A980-1E3532C9674B}" dt="2022-09-27T04:23:34.985" v="6385" actId="1076"/>
          <ac:spMkLst>
            <pc:docMk/>
            <pc:sldMk cId="591314500" sldId="266"/>
            <ac:spMk id="2" creationId="{60EA7DD9-B268-851C-DB24-10C186EA3401}"/>
          </ac:spMkLst>
        </pc:spChg>
        <pc:picChg chg="mod">
          <ac:chgData name="Chaya Ganesh" userId="1beaa166-3a14-437e-9106-75a2e2caebeb" providerId="ADAL" clId="{0377D802-C5F4-1E4E-A980-1E3532C9674B}" dt="2022-09-27T04:22:18.841" v="6285" actId="1076"/>
          <ac:picMkLst>
            <pc:docMk/>
            <pc:sldMk cId="591314500" sldId="266"/>
            <ac:picMk id="1026" creationId="{30D97057-808F-E943-B0C2-A0CA64D086A4}"/>
          </ac:picMkLst>
        </pc:picChg>
        <pc:picChg chg="mod">
          <ac:chgData name="Chaya Ganesh" userId="1beaa166-3a14-437e-9106-75a2e2caebeb" providerId="ADAL" clId="{0377D802-C5F4-1E4E-A980-1E3532C9674B}" dt="2022-09-27T05:27:12.840" v="6470" actId="14100"/>
          <ac:picMkLst>
            <pc:docMk/>
            <pc:sldMk cId="591314500" sldId="266"/>
            <ac:picMk id="1028" creationId="{9C9DC5C8-2CD4-0E46-BCA3-4D73106F5B52}"/>
          </ac:picMkLst>
        </pc:picChg>
      </pc:sldChg>
      <pc:sldChg chg="del">
        <pc:chgData name="Chaya Ganesh" userId="1beaa166-3a14-437e-9106-75a2e2caebeb" providerId="ADAL" clId="{0377D802-C5F4-1E4E-A980-1E3532C9674B}" dt="2022-09-20T15:47:20.329" v="1" actId="2696"/>
        <pc:sldMkLst>
          <pc:docMk/>
          <pc:sldMk cId="4188070306" sldId="268"/>
        </pc:sldMkLst>
      </pc:sldChg>
      <pc:sldChg chg="del">
        <pc:chgData name="Chaya Ganesh" userId="1beaa166-3a14-437e-9106-75a2e2caebeb" providerId="ADAL" clId="{0377D802-C5F4-1E4E-A980-1E3532C9674B}" dt="2022-09-20T15:47:32.677" v="4" actId="2696"/>
        <pc:sldMkLst>
          <pc:docMk/>
          <pc:sldMk cId="731939890" sldId="270"/>
        </pc:sldMkLst>
      </pc:sldChg>
      <pc:sldChg chg="modNotesTx">
        <pc:chgData name="Chaya Ganesh" userId="1beaa166-3a14-437e-9106-75a2e2caebeb" providerId="ADAL" clId="{0377D802-C5F4-1E4E-A980-1E3532C9674B}" dt="2022-09-27T04:18:38.307" v="6284" actId="20577"/>
        <pc:sldMkLst>
          <pc:docMk/>
          <pc:sldMk cId="83891441" sldId="271"/>
        </pc:sldMkLst>
      </pc:sldChg>
      <pc:sldChg chg="del">
        <pc:chgData name="Chaya Ganesh" userId="1beaa166-3a14-437e-9106-75a2e2caebeb" providerId="ADAL" clId="{0377D802-C5F4-1E4E-A980-1E3532C9674B}" dt="2022-09-20T15:47:32.677" v="4" actId="2696"/>
        <pc:sldMkLst>
          <pc:docMk/>
          <pc:sldMk cId="3277478418" sldId="273"/>
        </pc:sldMkLst>
      </pc:sldChg>
      <pc:sldChg chg="modSp mod">
        <pc:chgData name="Chaya Ganesh" userId="1beaa166-3a14-437e-9106-75a2e2caebeb" providerId="ADAL" clId="{0377D802-C5F4-1E4E-A980-1E3532C9674B}" dt="2022-09-27T04:31:52.837" v="6454" actId="1035"/>
        <pc:sldMkLst>
          <pc:docMk/>
          <pc:sldMk cId="3447307187" sldId="275"/>
        </pc:sldMkLst>
        <pc:spChg chg="mod">
          <ac:chgData name="Chaya Ganesh" userId="1beaa166-3a14-437e-9106-75a2e2caebeb" providerId="ADAL" clId="{0377D802-C5F4-1E4E-A980-1E3532C9674B}" dt="2022-09-27T04:31:52.837" v="6454" actId="1035"/>
          <ac:spMkLst>
            <pc:docMk/>
            <pc:sldMk cId="3447307187" sldId="275"/>
            <ac:spMk id="2" creationId="{B4081154-9CF3-CE40-A701-F8FEB0DE13A7}"/>
          </ac:spMkLst>
        </pc:spChg>
      </pc:sldChg>
      <pc:sldChg chg="del">
        <pc:chgData name="Chaya Ganesh" userId="1beaa166-3a14-437e-9106-75a2e2caebeb" providerId="ADAL" clId="{0377D802-C5F4-1E4E-A980-1E3532C9674B}" dt="2022-09-20T15:47:32.677" v="4" actId="2696"/>
        <pc:sldMkLst>
          <pc:docMk/>
          <pc:sldMk cId="359370712" sldId="276"/>
        </pc:sldMkLst>
      </pc:sldChg>
      <pc:sldChg chg="del">
        <pc:chgData name="Chaya Ganesh" userId="1beaa166-3a14-437e-9106-75a2e2caebeb" providerId="ADAL" clId="{0377D802-C5F4-1E4E-A980-1E3532C9674B}" dt="2022-09-20T15:47:32.677" v="4" actId="2696"/>
        <pc:sldMkLst>
          <pc:docMk/>
          <pc:sldMk cId="2175838048" sldId="277"/>
        </pc:sldMkLst>
      </pc:sldChg>
      <pc:sldChg chg="modSp mod">
        <pc:chgData name="Chaya Ganesh" userId="1beaa166-3a14-437e-9106-75a2e2caebeb" providerId="ADAL" clId="{0377D802-C5F4-1E4E-A980-1E3532C9674B}" dt="2022-09-26T04:54:05.573" v="1052" actId="14100"/>
        <pc:sldMkLst>
          <pc:docMk/>
          <pc:sldMk cId="2509100668" sldId="279"/>
        </pc:sldMkLst>
        <pc:spChg chg="mod">
          <ac:chgData name="Chaya Ganesh" userId="1beaa166-3a14-437e-9106-75a2e2caebeb" providerId="ADAL" clId="{0377D802-C5F4-1E4E-A980-1E3532C9674B}" dt="2022-09-26T04:54:05.573" v="1052" actId="14100"/>
          <ac:spMkLst>
            <pc:docMk/>
            <pc:sldMk cId="2509100668" sldId="279"/>
            <ac:spMk id="3" creationId="{F41993E5-F693-F946-8C58-998D001A9327}"/>
          </ac:spMkLst>
        </pc:spChg>
      </pc:sldChg>
      <pc:sldChg chg="del">
        <pc:chgData name="Chaya Ganesh" userId="1beaa166-3a14-437e-9106-75a2e2caebeb" providerId="ADAL" clId="{0377D802-C5F4-1E4E-A980-1E3532C9674B}" dt="2022-09-20T15:47:32.677" v="4" actId="2696"/>
        <pc:sldMkLst>
          <pc:docMk/>
          <pc:sldMk cId="1081973649" sldId="281"/>
        </pc:sldMkLst>
      </pc:sldChg>
      <pc:sldChg chg="del">
        <pc:chgData name="Chaya Ganesh" userId="1beaa166-3a14-437e-9106-75a2e2caebeb" providerId="ADAL" clId="{0377D802-C5F4-1E4E-A980-1E3532C9674B}" dt="2022-09-26T04:53:25.159" v="1049" actId="2696"/>
        <pc:sldMkLst>
          <pc:docMk/>
          <pc:sldMk cId="25150605" sldId="282"/>
        </pc:sldMkLst>
      </pc:sldChg>
      <pc:sldChg chg="addSp delSp modSp mod">
        <pc:chgData name="Chaya Ganesh" userId="1beaa166-3a14-437e-9106-75a2e2caebeb" providerId="ADAL" clId="{0377D802-C5F4-1E4E-A980-1E3532C9674B}" dt="2022-09-27T04:36:18.739" v="6458" actId="1076"/>
        <pc:sldMkLst>
          <pc:docMk/>
          <pc:sldMk cId="591120129" sldId="283"/>
        </pc:sldMkLst>
        <pc:spChg chg="mod">
          <ac:chgData name="Chaya Ganesh" userId="1beaa166-3a14-437e-9106-75a2e2caebeb" providerId="ADAL" clId="{0377D802-C5F4-1E4E-A980-1E3532C9674B}" dt="2022-09-27T04:36:16.920" v="6457" actId="1076"/>
          <ac:spMkLst>
            <pc:docMk/>
            <pc:sldMk cId="591120129" sldId="283"/>
            <ac:spMk id="7" creationId="{9AEBE65F-FD3D-124A-B19E-2FDAD1610F63}"/>
          </ac:spMkLst>
        </pc:spChg>
        <pc:picChg chg="add del mod">
          <ac:chgData name="Chaya Ganesh" userId="1beaa166-3a14-437e-9106-75a2e2caebeb" providerId="ADAL" clId="{0377D802-C5F4-1E4E-A980-1E3532C9674B}" dt="2022-09-27T04:25:36.446" v="6397" actId="478"/>
          <ac:picMkLst>
            <pc:docMk/>
            <pc:sldMk cId="591120129" sldId="283"/>
            <ac:picMk id="2" creationId="{C4739821-D9A5-C1F4-9B5B-D5DC7C82FCBE}"/>
          </ac:picMkLst>
        </pc:picChg>
        <pc:picChg chg="mod">
          <ac:chgData name="Chaya Ganesh" userId="1beaa166-3a14-437e-9106-75a2e2caebeb" providerId="ADAL" clId="{0377D802-C5F4-1E4E-A980-1E3532C9674B}" dt="2022-09-27T04:36:18.739" v="6458" actId="1076"/>
          <ac:picMkLst>
            <pc:docMk/>
            <pc:sldMk cId="591120129" sldId="283"/>
            <ac:picMk id="14338" creationId="{04766E2A-72F1-824E-ADF2-F13C41847F7D}"/>
          </ac:picMkLst>
        </pc:picChg>
      </pc:sldChg>
      <pc:sldChg chg="modSp mod">
        <pc:chgData name="Chaya Ganesh" userId="1beaa166-3a14-437e-9106-75a2e2caebeb" providerId="ADAL" clId="{0377D802-C5F4-1E4E-A980-1E3532C9674B}" dt="2022-09-20T17:49:21.981" v="37" actId="20577"/>
        <pc:sldMkLst>
          <pc:docMk/>
          <pc:sldMk cId="1308207834" sldId="284"/>
        </pc:sldMkLst>
        <pc:spChg chg="mod">
          <ac:chgData name="Chaya Ganesh" userId="1beaa166-3a14-437e-9106-75a2e2caebeb" providerId="ADAL" clId="{0377D802-C5F4-1E4E-A980-1E3532C9674B}" dt="2022-09-20T17:49:21.981" v="37" actId="20577"/>
          <ac:spMkLst>
            <pc:docMk/>
            <pc:sldMk cId="1308207834" sldId="284"/>
            <ac:spMk id="5" creationId="{B1CAA6EF-C6AE-A040-93C9-3771D7B79A09}"/>
          </ac:spMkLst>
        </pc:spChg>
      </pc:sldChg>
      <pc:sldChg chg="del">
        <pc:chgData name="Chaya Ganesh" userId="1beaa166-3a14-437e-9106-75a2e2caebeb" providerId="ADAL" clId="{0377D802-C5F4-1E4E-A980-1E3532C9674B}" dt="2022-09-20T15:49:19.693" v="5" actId="2696"/>
        <pc:sldMkLst>
          <pc:docMk/>
          <pc:sldMk cId="709969089" sldId="285"/>
        </pc:sldMkLst>
      </pc:sldChg>
      <pc:sldChg chg="del">
        <pc:chgData name="Chaya Ganesh" userId="1beaa166-3a14-437e-9106-75a2e2caebeb" providerId="ADAL" clId="{0377D802-C5F4-1E4E-A980-1E3532C9674B}" dt="2022-09-20T15:47:32.677" v="4" actId="2696"/>
        <pc:sldMkLst>
          <pc:docMk/>
          <pc:sldMk cId="2699834466" sldId="286"/>
        </pc:sldMkLst>
      </pc:sldChg>
      <pc:sldChg chg="modSp add mod">
        <pc:chgData name="Chaya Ganesh" userId="1beaa166-3a14-437e-9106-75a2e2caebeb" providerId="ADAL" clId="{0377D802-C5F4-1E4E-A980-1E3532C9674B}" dt="2022-09-20T15:47:24.858" v="3" actId="20577"/>
        <pc:sldMkLst>
          <pc:docMk/>
          <pc:sldMk cId="1354034730" sldId="287"/>
        </pc:sldMkLst>
        <pc:spChg chg="mod">
          <ac:chgData name="Chaya Ganesh" userId="1beaa166-3a14-437e-9106-75a2e2caebeb" providerId="ADAL" clId="{0377D802-C5F4-1E4E-A980-1E3532C9674B}" dt="2022-09-20T15:47:24.858" v="3" actId="20577"/>
          <ac:spMkLst>
            <pc:docMk/>
            <pc:sldMk cId="1354034730" sldId="287"/>
            <ac:spMk id="5" creationId="{DFA5A4CF-CA55-1065-7991-D9CF07D0187A}"/>
          </ac:spMkLst>
        </pc:spChg>
      </pc:sldChg>
      <pc:sldChg chg="addSp delSp modSp new del mod">
        <pc:chgData name="Chaya Ganesh" userId="1beaa166-3a14-437e-9106-75a2e2caebeb" providerId="ADAL" clId="{0377D802-C5F4-1E4E-A980-1E3532C9674B}" dt="2022-09-26T15:54:28.585" v="4196" actId="2696"/>
        <pc:sldMkLst>
          <pc:docMk/>
          <pc:sldMk cId="2412164308" sldId="288"/>
        </pc:sldMkLst>
        <pc:spChg chg="add mod">
          <ac:chgData name="Chaya Ganesh" userId="1beaa166-3a14-437e-9106-75a2e2caebeb" providerId="ADAL" clId="{0377D802-C5F4-1E4E-A980-1E3532C9674B}" dt="2022-09-20T15:56:51.063" v="34" actId="20577"/>
          <ac:spMkLst>
            <pc:docMk/>
            <pc:sldMk cId="2412164308" sldId="288"/>
            <ac:spMk id="2" creationId="{2DBA54E6-4A1E-8A1C-614E-E359EEDE4DFA}"/>
          </ac:spMkLst>
        </pc:spChg>
        <pc:spChg chg="add del mod">
          <ac:chgData name="Chaya Ganesh" userId="1beaa166-3a14-437e-9106-75a2e2caebeb" providerId="ADAL" clId="{0377D802-C5F4-1E4E-A980-1E3532C9674B}" dt="2022-09-26T04:56:04.531" v="1056"/>
          <ac:spMkLst>
            <pc:docMk/>
            <pc:sldMk cId="2412164308" sldId="288"/>
            <ac:spMk id="3" creationId="{1EB7BE04-F288-E4B9-397A-B21EEE81FE72}"/>
          </ac:spMkLst>
        </pc:spChg>
      </pc:sldChg>
      <pc:sldChg chg="addSp delSp modSp new mod">
        <pc:chgData name="Chaya Ganesh" userId="1beaa166-3a14-437e-9106-75a2e2caebeb" providerId="ADAL" clId="{0377D802-C5F4-1E4E-A980-1E3532C9674B}" dt="2022-09-25T13:27:57.032" v="370" actId="20577"/>
        <pc:sldMkLst>
          <pc:docMk/>
          <pc:sldMk cId="4268325256" sldId="289"/>
        </pc:sldMkLst>
        <pc:spChg chg="mod">
          <ac:chgData name="Chaya Ganesh" userId="1beaa166-3a14-437e-9106-75a2e2caebeb" providerId="ADAL" clId="{0377D802-C5F4-1E4E-A980-1E3532C9674B}" dt="2022-09-25T13:27:57.032" v="370" actId="20577"/>
          <ac:spMkLst>
            <pc:docMk/>
            <pc:sldMk cId="4268325256" sldId="289"/>
            <ac:spMk id="2" creationId="{FF56B677-C88A-BF99-4252-69C8B3B042C9}"/>
          </ac:spMkLst>
        </pc:spChg>
        <pc:spChg chg="add mod">
          <ac:chgData name="Chaya Ganesh" userId="1beaa166-3a14-437e-9106-75a2e2caebeb" providerId="ADAL" clId="{0377D802-C5F4-1E4E-A980-1E3532C9674B}" dt="2022-09-25T13:26:27.714" v="335" actId="1076"/>
          <ac:spMkLst>
            <pc:docMk/>
            <pc:sldMk cId="4268325256" sldId="289"/>
            <ac:spMk id="3" creationId="{323E2322-AB68-A426-3BA0-2506C71899E2}"/>
          </ac:spMkLst>
        </pc:spChg>
        <pc:spChg chg="del">
          <ac:chgData name="Chaya Ganesh" userId="1beaa166-3a14-437e-9106-75a2e2caebeb" providerId="ADAL" clId="{0377D802-C5F4-1E4E-A980-1E3532C9674B}" dt="2022-09-24T12:08:46.683" v="71" actId="478"/>
          <ac:spMkLst>
            <pc:docMk/>
            <pc:sldMk cId="4268325256" sldId="289"/>
            <ac:spMk id="3" creationId="{7D993B59-513A-9CE0-AB33-5E44E0FBE354}"/>
          </ac:spMkLst>
        </pc:spChg>
        <pc:spChg chg="add mod">
          <ac:chgData name="Chaya Ganesh" userId="1beaa166-3a14-437e-9106-75a2e2caebeb" providerId="ADAL" clId="{0377D802-C5F4-1E4E-A980-1E3532C9674B}" dt="2022-09-25T13:24:43.514" v="330" actId="20577"/>
          <ac:spMkLst>
            <pc:docMk/>
            <pc:sldMk cId="4268325256" sldId="289"/>
            <ac:spMk id="4" creationId="{D6592797-2DA8-062F-886A-D9642F9885F3}"/>
          </ac:spMkLst>
        </pc:spChg>
        <pc:spChg chg="add mod">
          <ac:chgData name="Chaya Ganesh" userId="1beaa166-3a14-437e-9106-75a2e2caebeb" providerId="ADAL" clId="{0377D802-C5F4-1E4E-A980-1E3532C9674B}" dt="2022-09-24T16:19:20.919" v="114" actId="1076"/>
          <ac:spMkLst>
            <pc:docMk/>
            <pc:sldMk cId="4268325256" sldId="289"/>
            <ac:spMk id="7" creationId="{C9DBC0C1-2EC0-2F04-96E0-68D1E86092DF}"/>
          </ac:spMkLst>
        </pc:spChg>
        <pc:spChg chg="add mod">
          <ac:chgData name="Chaya Ganesh" userId="1beaa166-3a14-437e-9106-75a2e2caebeb" providerId="ADAL" clId="{0377D802-C5F4-1E4E-A980-1E3532C9674B}" dt="2022-09-24T16:19:32.726" v="120" actId="1076"/>
          <ac:spMkLst>
            <pc:docMk/>
            <pc:sldMk cId="4268325256" sldId="289"/>
            <ac:spMk id="8" creationId="{016C711F-3F7B-8B4F-F5E1-2B3E9A3EF64E}"/>
          </ac:spMkLst>
        </pc:spChg>
        <pc:spChg chg="add mod">
          <ac:chgData name="Chaya Ganesh" userId="1beaa166-3a14-437e-9106-75a2e2caebeb" providerId="ADAL" clId="{0377D802-C5F4-1E4E-A980-1E3532C9674B}" dt="2022-09-24T16:26:41.871" v="129" actId="14100"/>
          <ac:spMkLst>
            <pc:docMk/>
            <pc:sldMk cId="4268325256" sldId="289"/>
            <ac:spMk id="9" creationId="{472829EB-0EEC-2EB9-A713-E616E92A290D}"/>
          </ac:spMkLst>
        </pc:spChg>
        <pc:spChg chg="add mod">
          <ac:chgData name="Chaya Ganesh" userId="1beaa166-3a14-437e-9106-75a2e2caebeb" providerId="ADAL" clId="{0377D802-C5F4-1E4E-A980-1E3532C9674B}" dt="2022-09-25T13:27:46.287" v="357" actId="1038"/>
          <ac:spMkLst>
            <pc:docMk/>
            <pc:sldMk cId="4268325256" sldId="289"/>
            <ac:spMk id="12" creationId="{362FA6F5-2786-61CF-F163-6AC92CC9B818}"/>
          </ac:spMkLst>
        </pc:spChg>
        <pc:spChg chg="add del mod">
          <ac:chgData name="Chaya Ganesh" userId="1beaa166-3a14-437e-9106-75a2e2caebeb" providerId="ADAL" clId="{0377D802-C5F4-1E4E-A980-1E3532C9674B}" dt="2022-09-25T13:25:09.018" v="331" actId="478"/>
          <ac:spMkLst>
            <pc:docMk/>
            <pc:sldMk cId="4268325256" sldId="289"/>
            <ac:spMk id="23" creationId="{411DAC73-43C1-77FF-1250-26A26D9C843B}"/>
          </ac:spMkLst>
        </pc:spChg>
        <pc:spChg chg="add del mod">
          <ac:chgData name="Chaya Ganesh" userId="1beaa166-3a14-437e-9106-75a2e2caebeb" providerId="ADAL" clId="{0377D802-C5F4-1E4E-A980-1E3532C9674B}" dt="2022-09-25T13:25:09.018" v="331" actId="478"/>
          <ac:spMkLst>
            <pc:docMk/>
            <pc:sldMk cId="4268325256" sldId="289"/>
            <ac:spMk id="24" creationId="{36987DAF-8B36-AD24-5E87-DE9BC344E286}"/>
          </ac:spMkLst>
        </pc:spChg>
        <pc:spChg chg="add del mod">
          <ac:chgData name="Chaya Ganesh" userId="1beaa166-3a14-437e-9106-75a2e2caebeb" providerId="ADAL" clId="{0377D802-C5F4-1E4E-A980-1E3532C9674B}" dt="2022-09-25T13:27:37.505" v="336" actId="478"/>
          <ac:spMkLst>
            <pc:docMk/>
            <pc:sldMk cId="4268325256" sldId="289"/>
            <ac:spMk id="25" creationId="{BA18898F-0D31-2F74-7961-F7084C25651C}"/>
          </ac:spMkLst>
        </pc:spChg>
        <pc:picChg chg="add mod">
          <ac:chgData name="Chaya Ganesh" userId="1beaa166-3a14-437e-9106-75a2e2caebeb" providerId="ADAL" clId="{0377D802-C5F4-1E4E-A980-1E3532C9674B}" dt="2022-09-24T16:19:01.261" v="109" actId="1076"/>
          <ac:picMkLst>
            <pc:docMk/>
            <pc:sldMk cId="4268325256" sldId="289"/>
            <ac:picMk id="5" creationId="{FDC99808-713D-DE33-58B7-B075FCC0E26A}"/>
          </ac:picMkLst>
        </pc:picChg>
        <pc:picChg chg="add mod">
          <ac:chgData name="Chaya Ganesh" userId="1beaa166-3a14-437e-9106-75a2e2caebeb" providerId="ADAL" clId="{0377D802-C5F4-1E4E-A980-1E3532C9674B}" dt="2022-09-24T16:19:05.495" v="110" actId="1076"/>
          <ac:picMkLst>
            <pc:docMk/>
            <pc:sldMk cId="4268325256" sldId="289"/>
            <ac:picMk id="6" creationId="{77EAE32B-B1FB-DB47-E95D-EC25D6EA447D}"/>
          </ac:picMkLst>
        </pc:picChg>
        <pc:cxnChg chg="add mod">
          <ac:chgData name="Chaya Ganesh" userId="1beaa166-3a14-437e-9106-75a2e2caebeb" providerId="ADAL" clId="{0377D802-C5F4-1E4E-A980-1E3532C9674B}" dt="2022-09-24T16:34:41.234" v="207" actId="1035"/>
          <ac:cxnSpMkLst>
            <pc:docMk/>
            <pc:sldMk cId="4268325256" sldId="289"/>
            <ac:cxnSpMk id="11" creationId="{C4667EB2-5541-D713-7F54-C7D591B6051C}"/>
          </ac:cxnSpMkLst>
        </pc:cxnChg>
        <pc:cxnChg chg="add del mod">
          <ac:chgData name="Chaya Ganesh" userId="1beaa166-3a14-437e-9106-75a2e2caebeb" providerId="ADAL" clId="{0377D802-C5F4-1E4E-A980-1E3532C9674B}" dt="2022-09-25T13:25:09.018" v="331" actId="478"/>
          <ac:cxnSpMkLst>
            <pc:docMk/>
            <pc:sldMk cId="4268325256" sldId="289"/>
            <ac:cxnSpMk id="13" creationId="{251FD320-20AA-6E67-7B96-D8D3A77BC184}"/>
          </ac:cxnSpMkLst>
        </pc:cxnChg>
        <pc:cxnChg chg="add del mod">
          <ac:chgData name="Chaya Ganesh" userId="1beaa166-3a14-437e-9106-75a2e2caebeb" providerId="ADAL" clId="{0377D802-C5F4-1E4E-A980-1E3532C9674B}" dt="2022-09-25T13:25:09.018" v="331" actId="478"/>
          <ac:cxnSpMkLst>
            <pc:docMk/>
            <pc:sldMk cId="4268325256" sldId="289"/>
            <ac:cxnSpMk id="17" creationId="{694CAECF-6606-A068-A203-E47B32CEA54A}"/>
          </ac:cxnSpMkLst>
        </pc:cxnChg>
        <pc:cxnChg chg="add del mod">
          <ac:chgData name="Chaya Ganesh" userId="1beaa166-3a14-437e-9106-75a2e2caebeb" providerId="ADAL" clId="{0377D802-C5F4-1E4E-A980-1E3532C9674B}" dt="2022-09-25T13:25:09.018" v="331" actId="478"/>
          <ac:cxnSpMkLst>
            <pc:docMk/>
            <pc:sldMk cId="4268325256" sldId="289"/>
            <ac:cxnSpMk id="19" creationId="{83095528-1BC9-27F7-7C47-B0B08B59A98A}"/>
          </ac:cxnSpMkLst>
        </pc:cxnChg>
      </pc:sldChg>
      <pc:sldChg chg="modSp add mod">
        <pc:chgData name="Chaya Ganesh" userId="1beaa166-3a14-437e-9106-75a2e2caebeb" providerId="ADAL" clId="{0377D802-C5F4-1E4E-A980-1E3532C9674B}" dt="2022-09-25T15:47:58.388" v="633" actId="1036"/>
        <pc:sldMkLst>
          <pc:docMk/>
          <pc:sldMk cId="1194324320" sldId="290"/>
        </pc:sldMkLst>
        <pc:spChg chg="mod">
          <ac:chgData name="Chaya Ganesh" userId="1beaa166-3a14-437e-9106-75a2e2caebeb" providerId="ADAL" clId="{0377D802-C5F4-1E4E-A980-1E3532C9674B}" dt="2022-09-25T15:47:55.202" v="625" actId="1035"/>
          <ac:spMkLst>
            <pc:docMk/>
            <pc:sldMk cId="1194324320" sldId="290"/>
            <ac:spMk id="2" creationId="{FF56B677-C88A-BF99-4252-69C8B3B042C9}"/>
          </ac:spMkLst>
        </pc:spChg>
        <pc:spChg chg="mod">
          <ac:chgData name="Chaya Ganesh" userId="1beaa166-3a14-437e-9106-75a2e2caebeb" providerId="ADAL" clId="{0377D802-C5F4-1E4E-A980-1E3532C9674B}" dt="2022-09-25T15:47:58.388" v="633" actId="1036"/>
          <ac:spMkLst>
            <pc:docMk/>
            <pc:sldMk cId="1194324320" sldId="290"/>
            <ac:spMk id="3" creationId="{7D993B59-513A-9CE0-AB33-5E44E0FBE354}"/>
          </ac:spMkLst>
        </pc:spChg>
      </pc:sldChg>
      <pc:sldChg chg="modSp add mod">
        <pc:chgData name="Chaya Ganesh" userId="1beaa166-3a14-437e-9106-75a2e2caebeb" providerId="ADAL" clId="{0377D802-C5F4-1E4E-A980-1E3532C9674B}" dt="2022-09-26T15:33:02.307" v="4084" actId="20577"/>
        <pc:sldMkLst>
          <pc:docMk/>
          <pc:sldMk cId="6605738" sldId="291"/>
        </pc:sldMkLst>
        <pc:spChg chg="mod">
          <ac:chgData name="Chaya Ganesh" userId="1beaa166-3a14-437e-9106-75a2e2caebeb" providerId="ADAL" clId="{0377D802-C5F4-1E4E-A980-1E3532C9674B}" dt="2022-09-25T15:33:21.721" v="384"/>
          <ac:spMkLst>
            <pc:docMk/>
            <pc:sldMk cId="6605738" sldId="291"/>
            <ac:spMk id="2" creationId="{FF56B677-C88A-BF99-4252-69C8B3B042C9}"/>
          </ac:spMkLst>
        </pc:spChg>
        <pc:spChg chg="mod">
          <ac:chgData name="Chaya Ganesh" userId="1beaa166-3a14-437e-9106-75a2e2caebeb" providerId="ADAL" clId="{0377D802-C5F4-1E4E-A980-1E3532C9674B}" dt="2022-09-24T16:35:27.701" v="258" actId="1035"/>
          <ac:spMkLst>
            <pc:docMk/>
            <pc:sldMk cId="6605738" sldId="291"/>
            <ac:spMk id="12" creationId="{362FA6F5-2786-61CF-F163-6AC92CC9B818}"/>
          </ac:spMkLst>
        </pc:spChg>
        <pc:spChg chg="mod">
          <ac:chgData name="Chaya Ganesh" userId="1beaa166-3a14-437e-9106-75a2e2caebeb" providerId="ADAL" clId="{0377D802-C5F4-1E4E-A980-1E3532C9674B}" dt="2022-09-26T15:33:02.307" v="4084" actId="20577"/>
          <ac:spMkLst>
            <pc:docMk/>
            <pc:sldMk cId="6605738" sldId="291"/>
            <ac:spMk id="25" creationId="{BA18898F-0D31-2F74-7961-F7084C25651C}"/>
          </ac:spMkLst>
        </pc:spChg>
        <pc:cxnChg chg="mod">
          <ac:chgData name="Chaya Ganesh" userId="1beaa166-3a14-437e-9106-75a2e2caebeb" providerId="ADAL" clId="{0377D802-C5F4-1E4E-A980-1E3532C9674B}" dt="2022-09-24T16:35:21.751" v="257" actId="1036"/>
          <ac:cxnSpMkLst>
            <pc:docMk/>
            <pc:sldMk cId="6605738" sldId="291"/>
            <ac:cxnSpMk id="11" creationId="{C4667EB2-5541-D713-7F54-C7D591B6051C}"/>
          </ac:cxnSpMkLst>
        </pc:cxnChg>
      </pc:sldChg>
      <pc:sldChg chg="modSp add mod">
        <pc:chgData name="Chaya Ganesh" userId="1beaa166-3a14-437e-9106-75a2e2caebeb" providerId="ADAL" clId="{0377D802-C5F4-1E4E-A980-1E3532C9674B}" dt="2022-09-26T15:42:46.670" v="4169" actId="1076"/>
        <pc:sldMkLst>
          <pc:docMk/>
          <pc:sldMk cId="4213280473" sldId="292"/>
        </pc:sldMkLst>
        <pc:spChg chg="mod">
          <ac:chgData name="Chaya Ganesh" userId="1beaa166-3a14-437e-9106-75a2e2caebeb" providerId="ADAL" clId="{0377D802-C5F4-1E4E-A980-1E3532C9674B}" dt="2022-09-25T13:28:03.632" v="383" actId="20577"/>
          <ac:spMkLst>
            <pc:docMk/>
            <pc:sldMk cId="4213280473" sldId="292"/>
            <ac:spMk id="2" creationId="{FF56B677-C88A-BF99-4252-69C8B3B042C9}"/>
          </ac:spMkLst>
        </pc:spChg>
        <pc:spChg chg="mod">
          <ac:chgData name="Chaya Ganesh" userId="1beaa166-3a14-437e-9106-75a2e2caebeb" providerId="ADAL" clId="{0377D802-C5F4-1E4E-A980-1E3532C9674B}" dt="2022-09-26T15:42:46.670" v="4169" actId="1076"/>
          <ac:spMkLst>
            <pc:docMk/>
            <pc:sldMk cId="4213280473" sldId="292"/>
            <ac:spMk id="25" creationId="{BA18898F-0D31-2F74-7961-F7084C25651C}"/>
          </ac:spMkLst>
        </pc:spChg>
      </pc:sldChg>
      <pc:sldChg chg="modSp new mod modAnim">
        <pc:chgData name="Chaya Ganesh" userId="1beaa166-3a14-437e-9106-75a2e2caebeb" providerId="ADAL" clId="{0377D802-C5F4-1E4E-A980-1E3532C9674B}" dt="2022-09-26T15:59:45.251" v="4250"/>
        <pc:sldMkLst>
          <pc:docMk/>
          <pc:sldMk cId="3979570548" sldId="293"/>
        </pc:sldMkLst>
        <pc:spChg chg="mod">
          <ac:chgData name="Chaya Ganesh" userId="1beaa166-3a14-437e-9106-75a2e2caebeb" providerId="ADAL" clId="{0377D802-C5F4-1E4E-A980-1E3532C9674B}" dt="2022-09-26T12:34:25.395" v="2335" actId="1035"/>
          <ac:spMkLst>
            <pc:docMk/>
            <pc:sldMk cId="3979570548" sldId="293"/>
            <ac:spMk id="2" creationId="{6B6514AB-7E4C-B3C9-ECA4-96217D1A0D6B}"/>
          </ac:spMkLst>
        </pc:spChg>
        <pc:spChg chg="mod">
          <ac:chgData name="Chaya Ganesh" userId="1beaa166-3a14-437e-9106-75a2e2caebeb" providerId="ADAL" clId="{0377D802-C5F4-1E4E-A980-1E3532C9674B}" dt="2022-09-26T12:34:18.109" v="2325" actId="5793"/>
          <ac:spMkLst>
            <pc:docMk/>
            <pc:sldMk cId="3979570548" sldId="293"/>
            <ac:spMk id="3" creationId="{C3F0DD82-5F98-EC4E-988C-181BB9EB55C0}"/>
          </ac:spMkLst>
        </pc:spChg>
      </pc:sldChg>
      <pc:sldChg chg="addSp delSp modSp add mod modAnim">
        <pc:chgData name="Chaya Ganesh" userId="1beaa166-3a14-437e-9106-75a2e2caebeb" providerId="ADAL" clId="{0377D802-C5F4-1E4E-A980-1E3532C9674B}" dt="2022-09-26T16:53:01.585" v="4511" actId="1076"/>
        <pc:sldMkLst>
          <pc:docMk/>
          <pc:sldMk cId="685440420" sldId="294"/>
        </pc:sldMkLst>
        <pc:spChg chg="del">
          <ac:chgData name="Chaya Ganesh" userId="1beaa166-3a14-437e-9106-75a2e2caebeb" providerId="ADAL" clId="{0377D802-C5F4-1E4E-A980-1E3532C9674B}" dt="2022-09-26T12:43:29.389" v="2430" actId="478"/>
          <ac:spMkLst>
            <pc:docMk/>
            <pc:sldMk cId="685440420" sldId="294"/>
            <ac:spMk id="2" creationId="{6B6514AB-7E4C-B3C9-ECA4-96217D1A0D6B}"/>
          </ac:spMkLst>
        </pc:spChg>
        <pc:spChg chg="mod">
          <ac:chgData name="Chaya Ganesh" userId="1beaa166-3a14-437e-9106-75a2e2caebeb" providerId="ADAL" clId="{0377D802-C5F4-1E4E-A980-1E3532C9674B}" dt="2022-09-26T12:45:38.415" v="2442" actId="1035"/>
          <ac:spMkLst>
            <pc:docMk/>
            <pc:sldMk cId="685440420" sldId="294"/>
            <ac:spMk id="4" creationId="{1522F057-08EC-401A-41B3-93700080AD0F}"/>
          </ac:spMkLst>
        </pc:spChg>
        <pc:spChg chg="mod">
          <ac:chgData name="Chaya Ganesh" userId="1beaa166-3a14-437e-9106-75a2e2caebeb" providerId="ADAL" clId="{0377D802-C5F4-1E4E-A980-1E3532C9674B}" dt="2022-09-26T12:45:53.696" v="2462" actId="1035"/>
          <ac:spMkLst>
            <pc:docMk/>
            <pc:sldMk cId="685440420" sldId="294"/>
            <ac:spMk id="7" creationId="{462782F2-D9AD-68A8-D0FE-0EC34E12DE81}"/>
          </ac:spMkLst>
        </pc:spChg>
        <pc:spChg chg="mod">
          <ac:chgData name="Chaya Ganesh" userId="1beaa166-3a14-437e-9106-75a2e2caebeb" providerId="ADAL" clId="{0377D802-C5F4-1E4E-A980-1E3532C9674B}" dt="2022-09-26T12:45:53.696" v="2462" actId="1035"/>
          <ac:spMkLst>
            <pc:docMk/>
            <pc:sldMk cId="685440420" sldId="294"/>
            <ac:spMk id="8" creationId="{89DB5787-27C4-6318-30F9-9A6CD7829BCF}"/>
          </ac:spMkLst>
        </pc:spChg>
        <pc:spChg chg="add del mod">
          <ac:chgData name="Chaya Ganesh" userId="1beaa166-3a14-437e-9106-75a2e2caebeb" providerId="ADAL" clId="{0377D802-C5F4-1E4E-A980-1E3532C9674B}" dt="2022-09-26T12:43:31.684" v="2432" actId="478"/>
          <ac:spMkLst>
            <pc:docMk/>
            <pc:sldMk cId="685440420" sldId="294"/>
            <ac:spMk id="9" creationId="{8D45B951-2DDC-C91D-07F3-0C3382B3C6AC}"/>
          </ac:spMkLst>
        </pc:spChg>
        <pc:spChg chg="add mod">
          <ac:chgData name="Chaya Ganesh" userId="1beaa166-3a14-437e-9106-75a2e2caebeb" providerId="ADAL" clId="{0377D802-C5F4-1E4E-A980-1E3532C9674B}" dt="2022-09-26T13:08:34.141" v="3172" actId="1035"/>
          <ac:spMkLst>
            <pc:docMk/>
            <pc:sldMk cId="685440420" sldId="294"/>
            <ac:spMk id="10" creationId="{272651C9-9C49-E1CE-2FC3-2150B15ADC94}"/>
          </ac:spMkLst>
        </pc:spChg>
        <pc:spChg chg="add mod">
          <ac:chgData name="Chaya Ganesh" userId="1beaa166-3a14-437e-9106-75a2e2caebeb" providerId="ADAL" clId="{0377D802-C5F4-1E4E-A980-1E3532C9674B}" dt="2022-09-26T13:51:58.121" v="3654" actId="1037"/>
          <ac:spMkLst>
            <pc:docMk/>
            <pc:sldMk cId="685440420" sldId="294"/>
            <ac:spMk id="11" creationId="{FDA67557-81BE-1930-39F1-62D118B2941B}"/>
          </ac:spMkLst>
        </pc:spChg>
        <pc:spChg chg="add mod">
          <ac:chgData name="Chaya Ganesh" userId="1beaa166-3a14-437e-9106-75a2e2caebeb" providerId="ADAL" clId="{0377D802-C5F4-1E4E-A980-1E3532C9674B}" dt="2022-09-26T16:53:01.585" v="4511" actId="1076"/>
          <ac:spMkLst>
            <pc:docMk/>
            <pc:sldMk cId="685440420" sldId="294"/>
            <ac:spMk id="13" creationId="{8BCDF809-D970-52F4-6378-B64A9AD1D697}"/>
          </ac:spMkLst>
        </pc:spChg>
        <pc:spChg chg="add mod">
          <ac:chgData name="Chaya Ganesh" userId="1beaa166-3a14-437e-9106-75a2e2caebeb" providerId="ADAL" clId="{0377D802-C5F4-1E4E-A980-1E3532C9674B}" dt="2022-09-26T13:51:58.121" v="3654" actId="1037"/>
          <ac:spMkLst>
            <pc:docMk/>
            <pc:sldMk cId="685440420" sldId="294"/>
            <ac:spMk id="14" creationId="{CCEB70A2-DA1B-581D-67E3-0D4903F6E699}"/>
          </ac:spMkLst>
        </pc:spChg>
        <pc:picChg chg="mod">
          <ac:chgData name="Chaya Ganesh" userId="1beaa166-3a14-437e-9106-75a2e2caebeb" providerId="ADAL" clId="{0377D802-C5F4-1E4E-A980-1E3532C9674B}" dt="2022-09-26T12:45:53.696" v="2462" actId="1035"/>
          <ac:picMkLst>
            <pc:docMk/>
            <pc:sldMk cId="685440420" sldId="294"/>
            <ac:picMk id="5" creationId="{5E0B40B9-6FC4-F398-05F2-50D549AEC0D7}"/>
          </ac:picMkLst>
        </pc:picChg>
        <pc:picChg chg="mod">
          <ac:chgData name="Chaya Ganesh" userId="1beaa166-3a14-437e-9106-75a2e2caebeb" providerId="ADAL" clId="{0377D802-C5F4-1E4E-A980-1E3532C9674B}" dt="2022-09-26T12:45:53.696" v="2462" actId="1035"/>
          <ac:picMkLst>
            <pc:docMk/>
            <pc:sldMk cId="685440420" sldId="294"/>
            <ac:picMk id="6" creationId="{415D669E-4A73-BD8C-711A-E9944939B50E}"/>
          </ac:picMkLst>
        </pc:picChg>
        <pc:cxnChg chg="add mod">
          <ac:chgData name="Chaya Ganesh" userId="1beaa166-3a14-437e-9106-75a2e2caebeb" providerId="ADAL" clId="{0377D802-C5F4-1E4E-A980-1E3532C9674B}" dt="2022-09-26T12:55:17.559" v="2645" actId="1076"/>
          <ac:cxnSpMkLst>
            <pc:docMk/>
            <pc:sldMk cId="685440420" sldId="294"/>
            <ac:cxnSpMk id="12" creationId="{6CA5DDC1-409A-E305-7B29-349142366742}"/>
          </ac:cxnSpMkLst>
        </pc:cxnChg>
      </pc:sldChg>
      <pc:sldChg chg="addSp delSp modSp add del mod ord">
        <pc:chgData name="Chaya Ganesh" userId="1beaa166-3a14-437e-9106-75a2e2caebeb" providerId="ADAL" clId="{0377D802-C5F4-1E4E-A980-1E3532C9674B}" dt="2022-09-26T12:43:19.936" v="2428" actId="2696"/>
        <pc:sldMkLst>
          <pc:docMk/>
          <pc:sldMk cId="2833575005" sldId="294"/>
        </pc:sldMkLst>
        <pc:spChg chg="mod">
          <ac:chgData name="Chaya Ganesh" userId="1beaa166-3a14-437e-9106-75a2e2caebeb" providerId="ADAL" clId="{0377D802-C5F4-1E4E-A980-1E3532C9674B}" dt="2022-09-26T12:34:32.099" v="2350" actId="1035"/>
          <ac:spMkLst>
            <pc:docMk/>
            <pc:sldMk cId="2833575005" sldId="294"/>
            <ac:spMk id="2" creationId="{6B6514AB-7E4C-B3C9-ECA4-96217D1A0D6B}"/>
          </ac:spMkLst>
        </pc:spChg>
        <pc:spChg chg="del">
          <ac:chgData name="Chaya Ganesh" userId="1beaa166-3a14-437e-9106-75a2e2caebeb" providerId="ADAL" clId="{0377D802-C5F4-1E4E-A980-1E3532C9674B}" dt="2022-09-26T12:41:40.087" v="2374" actId="478"/>
          <ac:spMkLst>
            <pc:docMk/>
            <pc:sldMk cId="2833575005" sldId="294"/>
            <ac:spMk id="3" creationId="{C3F0DD82-5F98-EC4E-988C-181BB9EB55C0}"/>
          </ac:spMkLst>
        </pc:spChg>
        <pc:spChg chg="add mod">
          <ac:chgData name="Chaya Ganesh" userId="1beaa166-3a14-437e-9106-75a2e2caebeb" providerId="ADAL" clId="{0377D802-C5F4-1E4E-A980-1E3532C9674B}" dt="2022-09-26T12:42:54.682" v="2421" actId="20577"/>
          <ac:spMkLst>
            <pc:docMk/>
            <pc:sldMk cId="2833575005" sldId="294"/>
            <ac:spMk id="4" creationId="{1522F057-08EC-401A-41B3-93700080AD0F}"/>
          </ac:spMkLst>
        </pc:spChg>
        <pc:spChg chg="add mod">
          <ac:chgData name="Chaya Ganesh" userId="1beaa166-3a14-437e-9106-75a2e2caebeb" providerId="ADAL" clId="{0377D802-C5F4-1E4E-A980-1E3532C9674B}" dt="2022-09-26T12:41:38.052" v="2373"/>
          <ac:spMkLst>
            <pc:docMk/>
            <pc:sldMk cId="2833575005" sldId="294"/>
            <ac:spMk id="7" creationId="{462782F2-D9AD-68A8-D0FE-0EC34E12DE81}"/>
          </ac:spMkLst>
        </pc:spChg>
        <pc:spChg chg="add mod">
          <ac:chgData name="Chaya Ganesh" userId="1beaa166-3a14-437e-9106-75a2e2caebeb" providerId="ADAL" clId="{0377D802-C5F4-1E4E-A980-1E3532C9674B}" dt="2022-09-26T12:41:38.052" v="2373"/>
          <ac:spMkLst>
            <pc:docMk/>
            <pc:sldMk cId="2833575005" sldId="294"/>
            <ac:spMk id="8" creationId="{89DB5787-27C4-6318-30F9-9A6CD7829BCF}"/>
          </ac:spMkLst>
        </pc:spChg>
        <pc:picChg chg="add mod">
          <ac:chgData name="Chaya Ganesh" userId="1beaa166-3a14-437e-9106-75a2e2caebeb" providerId="ADAL" clId="{0377D802-C5F4-1E4E-A980-1E3532C9674B}" dt="2022-09-26T12:41:38.052" v="2373"/>
          <ac:picMkLst>
            <pc:docMk/>
            <pc:sldMk cId="2833575005" sldId="294"/>
            <ac:picMk id="5" creationId="{5E0B40B9-6FC4-F398-05F2-50D549AEC0D7}"/>
          </ac:picMkLst>
        </pc:picChg>
        <pc:picChg chg="add mod">
          <ac:chgData name="Chaya Ganesh" userId="1beaa166-3a14-437e-9106-75a2e2caebeb" providerId="ADAL" clId="{0377D802-C5F4-1E4E-A980-1E3532C9674B}" dt="2022-09-26T12:41:38.052" v="2373"/>
          <ac:picMkLst>
            <pc:docMk/>
            <pc:sldMk cId="2833575005" sldId="294"/>
            <ac:picMk id="6" creationId="{415D669E-4A73-BD8C-711A-E9944939B50E}"/>
          </ac:picMkLst>
        </pc:picChg>
      </pc:sldChg>
      <pc:sldChg chg="modSp new mod modAnim">
        <pc:chgData name="Chaya Ganesh" userId="1beaa166-3a14-437e-9106-75a2e2caebeb" providerId="ADAL" clId="{0377D802-C5F4-1E4E-A980-1E3532C9674B}" dt="2022-09-27T05:34:36.351" v="6491" actId="20577"/>
        <pc:sldMkLst>
          <pc:docMk/>
          <pc:sldMk cId="1816227856" sldId="295"/>
        </pc:sldMkLst>
        <pc:spChg chg="mod">
          <ac:chgData name="Chaya Ganesh" userId="1beaa166-3a14-437e-9106-75a2e2caebeb" providerId="ADAL" clId="{0377D802-C5F4-1E4E-A980-1E3532C9674B}" dt="2022-09-26T13:08:37.997" v="3175" actId="1035"/>
          <ac:spMkLst>
            <pc:docMk/>
            <pc:sldMk cId="1816227856" sldId="295"/>
            <ac:spMk id="2" creationId="{503B1288-1DDF-F94D-0932-C5961ACD5379}"/>
          </ac:spMkLst>
        </pc:spChg>
        <pc:spChg chg="mod">
          <ac:chgData name="Chaya Ganesh" userId="1beaa166-3a14-437e-9106-75a2e2caebeb" providerId="ADAL" clId="{0377D802-C5F4-1E4E-A980-1E3532C9674B}" dt="2022-09-27T05:34:36.351" v="6491" actId="20577"/>
          <ac:spMkLst>
            <pc:docMk/>
            <pc:sldMk cId="1816227856" sldId="295"/>
            <ac:spMk id="3" creationId="{C9A04E8F-81A5-1977-7644-8B4FD0B53952}"/>
          </ac:spMkLst>
        </pc:spChg>
      </pc:sldChg>
      <pc:sldChg chg="new del">
        <pc:chgData name="Chaya Ganesh" userId="1beaa166-3a14-437e-9106-75a2e2caebeb" providerId="ADAL" clId="{0377D802-C5F4-1E4E-A980-1E3532C9674B}" dt="2022-09-26T05:03:52.293" v="1186" actId="2696"/>
        <pc:sldMkLst>
          <pc:docMk/>
          <pc:sldMk cId="1902591117" sldId="296"/>
        </pc:sldMkLst>
      </pc:sldChg>
      <pc:sldChg chg="new del">
        <pc:chgData name="Chaya Ganesh" userId="1beaa166-3a14-437e-9106-75a2e2caebeb" providerId="ADAL" clId="{0377D802-C5F4-1E4E-A980-1E3532C9674B}" dt="2022-09-26T05:03:52.293" v="1186" actId="2696"/>
        <pc:sldMkLst>
          <pc:docMk/>
          <pc:sldMk cId="1054369845" sldId="297"/>
        </pc:sldMkLst>
      </pc:sldChg>
      <pc:sldChg chg="new del">
        <pc:chgData name="Chaya Ganesh" userId="1beaa166-3a14-437e-9106-75a2e2caebeb" providerId="ADAL" clId="{0377D802-C5F4-1E4E-A980-1E3532C9674B}" dt="2022-09-26T05:03:52.293" v="1186" actId="2696"/>
        <pc:sldMkLst>
          <pc:docMk/>
          <pc:sldMk cId="847112708" sldId="298"/>
        </pc:sldMkLst>
      </pc:sldChg>
      <pc:sldChg chg="new del">
        <pc:chgData name="Chaya Ganesh" userId="1beaa166-3a14-437e-9106-75a2e2caebeb" providerId="ADAL" clId="{0377D802-C5F4-1E4E-A980-1E3532C9674B}" dt="2022-09-26T04:56:32.634" v="1060" actId="2696"/>
        <pc:sldMkLst>
          <pc:docMk/>
          <pc:sldMk cId="1337422740" sldId="299"/>
        </pc:sldMkLst>
      </pc:sldChg>
      <pc:sldChg chg="addSp delSp modSp add mod">
        <pc:chgData name="Chaya Ganesh" userId="1beaa166-3a14-437e-9106-75a2e2caebeb" providerId="ADAL" clId="{0377D802-C5F4-1E4E-A980-1E3532C9674B}" dt="2022-09-26T15:54:24.097" v="4195"/>
        <pc:sldMkLst>
          <pc:docMk/>
          <pc:sldMk cId="2096014546" sldId="299"/>
        </pc:sldMkLst>
        <pc:spChg chg="del mod">
          <ac:chgData name="Chaya Ganesh" userId="1beaa166-3a14-437e-9106-75a2e2caebeb" providerId="ADAL" clId="{0377D802-C5F4-1E4E-A980-1E3532C9674B}" dt="2022-09-26T15:54:22.312" v="4193" actId="478"/>
          <ac:spMkLst>
            <pc:docMk/>
            <pc:sldMk cId="2096014546" sldId="299"/>
            <ac:spMk id="2" creationId="{79BB6F1D-4282-1FC4-A0B2-4EEC827E0106}"/>
          </ac:spMkLst>
        </pc:spChg>
        <pc:spChg chg="mod">
          <ac:chgData name="Chaya Ganesh" userId="1beaa166-3a14-437e-9106-75a2e2caebeb" providerId="ADAL" clId="{0377D802-C5F4-1E4E-A980-1E3532C9674B}" dt="2022-09-26T04:57:16.870" v="1075" actId="20577"/>
          <ac:spMkLst>
            <pc:docMk/>
            <pc:sldMk cId="2096014546" sldId="299"/>
            <ac:spMk id="3" creationId="{8BE629E5-9593-0C49-91B8-16FCA0CEC2E4}"/>
          </ac:spMkLst>
        </pc:spChg>
        <pc:spChg chg="add del mod">
          <ac:chgData name="Chaya Ganesh" userId="1beaa166-3a14-437e-9106-75a2e2caebeb" providerId="ADAL" clId="{0377D802-C5F4-1E4E-A980-1E3532C9674B}" dt="2022-09-26T15:54:23.392" v="4194" actId="478"/>
          <ac:spMkLst>
            <pc:docMk/>
            <pc:sldMk cId="2096014546" sldId="299"/>
            <ac:spMk id="5" creationId="{DBA7792B-738E-2696-8973-3325A2B095BF}"/>
          </ac:spMkLst>
        </pc:spChg>
        <pc:spChg chg="add mod">
          <ac:chgData name="Chaya Ganesh" userId="1beaa166-3a14-437e-9106-75a2e2caebeb" providerId="ADAL" clId="{0377D802-C5F4-1E4E-A980-1E3532C9674B}" dt="2022-09-26T15:54:24.097" v="4195"/>
          <ac:spMkLst>
            <pc:docMk/>
            <pc:sldMk cId="2096014546" sldId="299"/>
            <ac:spMk id="6" creationId="{A4B4CCE8-B578-BA9A-19B7-755D07F9F4F0}"/>
          </ac:spMkLst>
        </pc:spChg>
      </pc:sldChg>
      <pc:sldChg chg="add del">
        <pc:chgData name="Chaya Ganesh" userId="1beaa166-3a14-437e-9106-75a2e2caebeb" providerId="ADAL" clId="{0377D802-C5F4-1E4E-A980-1E3532C9674B}" dt="2022-09-26T13:01:18.946" v="2848" actId="2696"/>
        <pc:sldMkLst>
          <pc:docMk/>
          <pc:sldMk cId="936837056" sldId="300"/>
        </pc:sldMkLst>
      </pc:sldChg>
      <pc:sldChg chg="add del">
        <pc:chgData name="Chaya Ganesh" userId="1beaa166-3a14-437e-9106-75a2e2caebeb" providerId="ADAL" clId="{0377D802-C5F4-1E4E-A980-1E3532C9674B}" dt="2022-09-26T05:26:12.156" v="1318" actId="2696"/>
        <pc:sldMkLst>
          <pc:docMk/>
          <pc:sldMk cId="4096217453" sldId="301"/>
        </pc:sldMkLst>
      </pc:sldChg>
      <pc:sldChg chg="add del">
        <pc:chgData name="Chaya Ganesh" userId="1beaa166-3a14-437e-9106-75a2e2caebeb" providerId="ADAL" clId="{0377D802-C5F4-1E4E-A980-1E3532C9674B}" dt="2022-09-26T05:26:12.156" v="1318" actId="2696"/>
        <pc:sldMkLst>
          <pc:docMk/>
          <pc:sldMk cId="3994638697" sldId="302"/>
        </pc:sldMkLst>
      </pc:sldChg>
      <pc:sldChg chg="add del">
        <pc:chgData name="Chaya Ganesh" userId="1beaa166-3a14-437e-9106-75a2e2caebeb" providerId="ADAL" clId="{0377D802-C5F4-1E4E-A980-1E3532C9674B}" dt="2022-09-26T05:26:12.156" v="1318" actId="2696"/>
        <pc:sldMkLst>
          <pc:docMk/>
          <pc:sldMk cId="161429269" sldId="303"/>
        </pc:sldMkLst>
      </pc:sldChg>
      <pc:sldChg chg="add del">
        <pc:chgData name="Chaya Ganesh" userId="1beaa166-3a14-437e-9106-75a2e2caebeb" providerId="ADAL" clId="{0377D802-C5F4-1E4E-A980-1E3532C9674B}" dt="2022-09-26T05:26:12.156" v="1318" actId="2696"/>
        <pc:sldMkLst>
          <pc:docMk/>
          <pc:sldMk cId="1833585111" sldId="304"/>
        </pc:sldMkLst>
      </pc:sldChg>
      <pc:sldChg chg="add del">
        <pc:chgData name="Chaya Ganesh" userId="1beaa166-3a14-437e-9106-75a2e2caebeb" providerId="ADAL" clId="{0377D802-C5F4-1E4E-A980-1E3532C9674B}" dt="2022-09-26T05:03:52.293" v="1186" actId="2696"/>
        <pc:sldMkLst>
          <pc:docMk/>
          <pc:sldMk cId="74156799" sldId="305"/>
        </pc:sldMkLst>
      </pc:sldChg>
      <pc:sldChg chg="add del">
        <pc:chgData name="Chaya Ganesh" userId="1beaa166-3a14-437e-9106-75a2e2caebeb" providerId="ADAL" clId="{0377D802-C5F4-1E4E-A980-1E3532C9674B}" dt="2022-09-26T13:01:18.946" v="2848" actId="2696"/>
        <pc:sldMkLst>
          <pc:docMk/>
          <pc:sldMk cId="3556741302" sldId="306"/>
        </pc:sldMkLst>
      </pc:sldChg>
      <pc:sldChg chg="add del">
        <pc:chgData name="Chaya Ganesh" userId="1beaa166-3a14-437e-9106-75a2e2caebeb" providerId="ADAL" clId="{0377D802-C5F4-1E4E-A980-1E3532C9674B}" dt="2022-09-26T13:01:18.946" v="2848" actId="2696"/>
        <pc:sldMkLst>
          <pc:docMk/>
          <pc:sldMk cId="468767386" sldId="307"/>
        </pc:sldMkLst>
      </pc:sldChg>
      <pc:sldChg chg="addSp delSp modSp add mod modAnim">
        <pc:chgData name="Chaya Ganesh" userId="1beaa166-3a14-437e-9106-75a2e2caebeb" providerId="ADAL" clId="{0377D802-C5F4-1E4E-A980-1E3532C9674B}" dt="2022-09-26T15:44:23.505" v="4173"/>
        <pc:sldMkLst>
          <pc:docMk/>
          <pc:sldMk cId="2738330746" sldId="308"/>
        </pc:sldMkLst>
        <pc:spChg chg="del">
          <ac:chgData name="Chaya Ganesh" userId="1beaa166-3a14-437e-9106-75a2e2caebeb" providerId="ADAL" clId="{0377D802-C5F4-1E4E-A980-1E3532C9674B}" dt="2022-09-26T12:23:36.794" v="2168" actId="478"/>
          <ac:spMkLst>
            <pc:docMk/>
            <pc:sldMk cId="2738330746" sldId="308"/>
            <ac:spMk id="2" creationId="{79BB6F1D-4282-1FC4-A0B2-4EEC827E0106}"/>
          </ac:spMkLst>
        </pc:spChg>
        <pc:spChg chg="del">
          <ac:chgData name="Chaya Ganesh" userId="1beaa166-3a14-437e-9106-75a2e2caebeb" providerId="ADAL" clId="{0377D802-C5F4-1E4E-A980-1E3532C9674B}" dt="2022-09-26T04:59:35.885" v="1077" actId="478"/>
          <ac:spMkLst>
            <pc:docMk/>
            <pc:sldMk cId="2738330746" sldId="308"/>
            <ac:spMk id="3" creationId="{8BE629E5-9593-0C49-91B8-16FCA0CEC2E4}"/>
          </ac:spMkLst>
        </pc:spChg>
        <pc:spChg chg="add del mod">
          <ac:chgData name="Chaya Ganesh" userId="1beaa166-3a14-437e-9106-75a2e2caebeb" providerId="ADAL" clId="{0377D802-C5F4-1E4E-A980-1E3532C9674B}" dt="2022-09-26T04:59:39.253" v="1078" actId="478"/>
          <ac:spMkLst>
            <pc:docMk/>
            <pc:sldMk cId="2738330746" sldId="308"/>
            <ac:spMk id="5" creationId="{82078E3C-ECE5-1099-3ED9-F9BEEAA983DC}"/>
          </ac:spMkLst>
        </pc:spChg>
        <pc:spChg chg="add mod">
          <ac:chgData name="Chaya Ganesh" userId="1beaa166-3a14-437e-9106-75a2e2caebeb" providerId="ADAL" clId="{0377D802-C5F4-1E4E-A980-1E3532C9674B}" dt="2022-09-26T05:18:17.267" v="1271" actId="255"/>
          <ac:spMkLst>
            <pc:docMk/>
            <pc:sldMk cId="2738330746" sldId="308"/>
            <ac:spMk id="7" creationId="{8B6B8DEE-8570-F106-5A6E-51DABCAF1884}"/>
          </ac:spMkLst>
        </pc:spChg>
        <pc:spChg chg="add del mod">
          <ac:chgData name="Chaya Ganesh" userId="1beaa166-3a14-437e-9106-75a2e2caebeb" providerId="ADAL" clId="{0377D802-C5F4-1E4E-A980-1E3532C9674B}" dt="2022-09-26T05:19:06.052" v="1280" actId="478"/>
          <ac:spMkLst>
            <pc:docMk/>
            <pc:sldMk cId="2738330746" sldId="308"/>
            <ac:spMk id="8" creationId="{593100E3-BF84-938D-0817-BD2A2B0F8435}"/>
          </ac:spMkLst>
        </pc:spChg>
        <pc:spChg chg="add del mod">
          <ac:chgData name="Chaya Ganesh" userId="1beaa166-3a14-437e-9106-75a2e2caebeb" providerId="ADAL" clId="{0377D802-C5F4-1E4E-A980-1E3532C9674B}" dt="2022-09-26T05:19:06.052" v="1280" actId="478"/>
          <ac:spMkLst>
            <pc:docMk/>
            <pc:sldMk cId="2738330746" sldId="308"/>
            <ac:spMk id="9" creationId="{C40BB1F7-1679-37A6-B548-E1F2A4544357}"/>
          </ac:spMkLst>
        </pc:spChg>
        <pc:spChg chg="add del mod">
          <ac:chgData name="Chaya Ganesh" userId="1beaa166-3a14-437e-9106-75a2e2caebeb" providerId="ADAL" clId="{0377D802-C5F4-1E4E-A980-1E3532C9674B}" dt="2022-09-26T05:19:06.052" v="1280" actId="478"/>
          <ac:spMkLst>
            <pc:docMk/>
            <pc:sldMk cId="2738330746" sldId="308"/>
            <ac:spMk id="10" creationId="{A7414898-01A4-C520-430D-78A065B03C32}"/>
          </ac:spMkLst>
        </pc:spChg>
        <pc:spChg chg="add del mod">
          <ac:chgData name="Chaya Ganesh" userId="1beaa166-3a14-437e-9106-75a2e2caebeb" providerId="ADAL" clId="{0377D802-C5F4-1E4E-A980-1E3532C9674B}" dt="2022-09-26T05:19:06.052" v="1280" actId="478"/>
          <ac:spMkLst>
            <pc:docMk/>
            <pc:sldMk cId="2738330746" sldId="308"/>
            <ac:spMk id="11" creationId="{2760C89F-D240-DD82-30D2-F39BE7F7A663}"/>
          </ac:spMkLst>
        </pc:spChg>
        <pc:spChg chg="add mod">
          <ac:chgData name="Chaya Ganesh" userId="1beaa166-3a14-437e-9106-75a2e2caebeb" providerId="ADAL" clId="{0377D802-C5F4-1E4E-A980-1E3532C9674B}" dt="2022-09-26T12:07:03.439" v="1851"/>
          <ac:spMkLst>
            <pc:docMk/>
            <pc:sldMk cId="2738330746" sldId="308"/>
            <ac:spMk id="12" creationId="{8BFB1D47-94D0-6FEA-50DC-B54020EE4255}"/>
          </ac:spMkLst>
        </pc:spChg>
        <pc:spChg chg="add mod">
          <ac:chgData name="Chaya Ganesh" userId="1beaa166-3a14-437e-9106-75a2e2caebeb" providerId="ADAL" clId="{0377D802-C5F4-1E4E-A980-1E3532C9674B}" dt="2022-09-26T12:17:38.360" v="2015" actId="1076"/>
          <ac:spMkLst>
            <pc:docMk/>
            <pc:sldMk cId="2738330746" sldId="308"/>
            <ac:spMk id="13" creationId="{BA0A06F8-694A-6950-C92A-53243CF9F03A}"/>
          </ac:spMkLst>
        </pc:spChg>
        <pc:spChg chg="add del mod">
          <ac:chgData name="Chaya Ganesh" userId="1beaa166-3a14-437e-9106-75a2e2caebeb" providerId="ADAL" clId="{0377D802-C5F4-1E4E-A980-1E3532C9674B}" dt="2022-09-26T12:23:37.821" v="2169" actId="478"/>
          <ac:spMkLst>
            <pc:docMk/>
            <pc:sldMk cId="2738330746" sldId="308"/>
            <ac:spMk id="15" creationId="{6DC19852-D384-C21D-2A99-A5C3CC1AA05C}"/>
          </ac:spMkLst>
        </pc:spChg>
        <pc:spChg chg="add mod">
          <ac:chgData name="Chaya Ganesh" userId="1beaa166-3a14-437e-9106-75a2e2caebeb" providerId="ADAL" clId="{0377D802-C5F4-1E4E-A980-1E3532C9674B}" dt="2022-09-26T12:23:38.173" v="2170"/>
          <ac:spMkLst>
            <pc:docMk/>
            <pc:sldMk cId="2738330746" sldId="308"/>
            <ac:spMk id="16" creationId="{CE2B42BD-7AF8-A1E7-D0B0-CB2789F8302D}"/>
          </ac:spMkLst>
        </pc:spChg>
        <pc:graphicFrameChg chg="add del mod modGraphic">
          <ac:chgData name="Chaya Ganesh" userId="1beaa166-3a14-437e-9106-75a2e2caebeb" providerId="ADAL" clId="{0377D802-C5F4-1E4E-A980-1E3532C9674B}" dt="2022-09-26T05:16:53.397" v="1223" actId="478"/>
          <ac:graphicFrameMkLst>
            <pc:docMk/>
            <pc:sldMk cId="2738330746" sldId="308"/>
            <ac:graphicFrameMk id="6" creationId="{0709AE26-4A0D-CD51-8774-83F6D1286EB2}"/>
          </ac:graphicFrameMkLst>
        </pc:graphicFrameChg>
      </pc:sldChg>
      <pc:sldChg chg="modSp add del mod">
        <pc:chgData name="Chaya Ganesh" userId="1beaa166-3a14-437e-9106-75a2e2caebeb" providerId="ADAL" clId="{0377D802-C5F4-1E4E-A980-1E3532C9674B}" dt="2022-09-26T05:08:52.833" v="1192" actId="2696"/>
        <pc:sldMkLst>
          <pc:docMk/>
          <pc:sldMk cId="205768276" sldId="309"/>
        </pc:sldMkLst>
        <pc:graphicFrameChg chg="mod modGraphic">
          <ac:chgData name="Chaya Ganesh" userId="1beaa166-3a14-437e-9106-75a2e2caebeb" providerId="ADAL" clId="{0377D802-C5F4-1E4E-A980-1E3532C9674B}" dt="2022-09-26T05:08:48.069" v="1191" actId="14734"/>
          <ac:graphicFrameMkLst>
            <pc:docMk/>
            <pc:sldMk cId="205768276" sldId="309"/>
            <ac:graphicFrameMk id="6" creationId="{0709AE26-4A0D-CD51-8774-83F6D1286EB2}"/>
          </ac:graphicFrameMkLst>
        </pc:graphicFrameChg>
      </pc:sldChg>
      <pc:sldChg chg="add del">
        <pc:chgData name="Chaya Ganesh" userId="1beaa166-3a14-437e-9106-75a2e2caebeb" providerId="ADAL" clId="{0377D802-C5F4-1E4E-A980-1E3532C9674B}" dt="2022-09-26T05:18:56.334" v="1278" actId="2696"/>
        <pc:sldMkLst>
          <pc:docMk/>
          <pc:sldMk cId="903325013" sldId="309"/>
        </pc:sldMkLst>
      </pc:sldChg>
      <pc:sldChg chg="addSp delSp modSp add mod modAnim">
        <pc:chgData name="Chaya Ganesh" userId="1beaa166-3a14-437e-9106-75a2e2caebeb" providerId="ADAL" clId="{0377D802-C5F4-1E4E-A980-1E3532C9674B}" dt="2022-09-26T15:45:11.112" v="4178"/>
        <pc:sldMkLst>
          <pc:docMk/>
          <pc:sldMk cId="914164024" sldId="309"/>
        </pc:sldMkLst>
        <pc:spChg chg="del">
          <ac:chgData name="Chaya Ganesh" userId="1beaa166-3a14-437e-9106-75a2e2caebeb" providerId="ADAL" clId="{0377D802-C5F4-1E4E-A980-1E3532C9674B}" dt="2022-09-26T12:23:25.217" v="2162" actId="478"/>
          <ac:spMkLst>
            <pc:docMk/>
            <pc:sldMk cId="914164024" sldId="309"/>
            <ac:spMk id="2" creationId="{79BB6F1D-4282-1FC4-A0B2-4EEC827E0106}"/>
          </ac:spMkLst>
        </pc:spChg>
        <pc:spChg chg="add del mod">
          <ac:chgData name="Chaya Ganesh" userId="1beaa166-3a14-437e-9106-75a2e2caebeb" providerId="ADAL" clId="{0377D802-C5F4-1E4E-A980-1E3532C9674B}" dt="2022-09-26T05:22:02.625" v="1294"/>
          <ac:spMkLst>
            <pc:docMk/>
            <pc:sldMk cId="914164024" sldId="309"/>
            <ac:spMk id="3" creationId="{1035A4DC-8F76-E3FD-9C5E-47FD51836C65}"/>
          </ac:spMkLst>
        </pc:spChg>
        <pc:spChg chg="add mod">
          <ac:chgData name="Chaya Ganesh" userId="1beaa166-3a14-437e-9106-75a2e2caebeb" providerId="ADAL" clId="{0377D802-C5F4-1E4E-A980-1E3532C9674B}" dt="2022-09-26T12:03:11.643" v="1847" actId="255"/>
          <ac:spMkLst>
            <pc:docMk/>
            <pc:sldMk cId="914164024" sldId="309"/>
            <ac:spMk id="4" creationId="{E1C5F2F6-4463-53D0-7BD3-2B5912B3DD50}"/>
          </ac:spMkLst>
        </pc:spChg>
        <pc:spChg chg="add mod">
          <ac:chgData name="Chaya Ganesh" userId="1beaa166-3a14-437e-9106-75a2e2caebeb" providerId="ADAL" clId="{0377D802-C5F4-1E4E-A980-1E3532C9674B}" dt="2022-09-26T12:03:07.997" v="1846" actId="255"/>
          <ac:spMkLst>
            <pc:docMk/>
            <pc:sldMk cId="914164024" sldId="309"/>
            <ac:spMk id="5" creationId="{84A469B0-6536-9CC2-1004-658D855FC024}"/>
          </ac:spMkLst>
        </pc:spChg>
        <pc:spChg chg="add mod">
          <ac:chgData name="Chaya Ganesh" userId="1beaa166-3a14-437e-9106-75a2e2caebeb" providerId="ADAL" clId="{0377D802-C5F4-1E4E-A980-1E3532C9674B}" dt="2022-09-26T12:17:31.847" v="2014" actId="1076"/>
          <ac:spMkLst>
            <pc:docMk/>
            <pc:sldMk cId="914164024" sldId="309"/>
            <ac:spMk id="6" creationId="{6135DD44-2868-4AAA-D3C6-5816EB4F5BE6}"/>
          </ac:spMkLst>
        </pc:spChg>
        <pc:spChg chg="del">
          <ac:chgData name="Chaya Ganesh" userId="1beaa166-3a14-437e-9106-75a2e2caebeb" providerId="ADAL" clId="{0377D802-C5F4-1E4E-A980-1E3532C9674B}" dt="2022-09-26T05:21:33.622" v="1289" actId="478"/>
          <ac:spMkLst>
            <pc:docMk/>
            <pc:sldMk cId="914164024" sldId="309"/>
            <ac:spMk id="9" creationId="{C40BB1F7-1679-37A6-B548-E1F2A4544357}"/>
          </ac:spMkLst>
        </pc:spChg>
        <pc:spChg chg="del">
          <ac:chgData name="Chaya Ganesh" userId="1beaa166-3a14-437e-9106-75a2e2caebeb" providerId="ADAL" clId="{0377D802-C5F4-1E4E-A980-1E3532C9674B}" dt="2022-09-26T05:21:33.622" v="1289" actId="478"/>
          <ac:spMkLst>
            <pc:docMk/>
            <pc:sldMk cId="914164024" sldId="309"/>
            <ac:spMk id="10" creationId="{A7414898-01A4-C520-430D-78A065B03C32}"/>
          </ac:spMkLst>
        </pc:spChg>
        <pc:spChg chg="del">
          <ac:chgData name="Chaya Ganesh" userId="1beaa166-3a14-437e-9106-75a2e2caebeb" providerId="ADAL" clId="{0377D802-C5F4-1E4E-A980-1E3532C9674B}" dt="2022-09-26T05:21:33.622" v="1289" actId="478"/>
          <ac:spMkLst>
            <pc:docMk/>
            <pc:sldMk cId="914164024" sldId="309"/>
            <ac:spMk id="11" creationId="{2760C89F-D240-DD82-30D2-F39BE7F7A663}"/>
          </ac:spMkLst>
        </pc:spChg>
        <pc:spChg chg="add del mod">
          <ac:chgData name="Chaya Ganesh" userId="1beaa166-3a14-437e-9106-75a2e2caebeb" providerId="ADAL" clId="{0377D802-C5F4-1E4E-A980-1E3532C9674B}" dt="2022-09-26T12:23:26.472" v="2163" actId="478"/>
          <ac:spMkLst>
            <pc:docMk/>
            <pc:sldMk cId="914164024" sldId="309"/>
            <ac:spMk id="13" creationId="{E9BF1A06-7D54-E56F-9736-4B112BAC66F9}"/>
          </ac:spMkLst>
        </pc:spChg>
        <pc:spChg chg="add mod">
          <ac:chgData name="Chaya Ganesh" userId="1beaa166-3a14-437e-9106-75a2e2caebeb" providerId="ADAL" clId="{0377D802-C5F4-1E4E-A980-1E3532C9674B}" dt="2022-09-26T12:23:26.847" v="2164"/>
          <ac:spMkLst>
            <pc:docMk/>
            <pc:sldMk cId="914164024" sldId="309"/>
            <ac:spMk id="14" creationId="{FF16083E-6BA3-8E26-81B2-D543BFA2CBC5}"/>
          </ac:spMkLst>
        </pc:spChg>
      </pc:sldChg>
      <pc:sldChg chg="addSp delSp modSp add mod delAnim modAnim">
        <pc:chgData name="Chaya Ganesh" userId="1beaa166-3a14-437e-9106-75a2e2caebeb" providerId="ADAL" clId="{0377D802-C5F4-1E4E-A980-1E3532C9674B}" dt="2022-09-26T15:45:52.158" v="4183"/>
        <pc:sldMkLst>
          <pc:docMk/>
          <pc:sldMk cId="3891280464" sldId="310"/>
        </pc:sldMkLst>
        <pc:spChg chg="del">
          <ac:chgData name="Chaya Ganesh" userId="1beaa166-3a14-437e-9106-75a2e2caebeb" providerId="ADAL" clId="{0377D802-C5F4-1E4E-A980-1E3532C9674B}" dt="2022-09-26T12:23:14.450" v="2156" actId="478"/>
          <ac:spMkLst>
            <pc:docMk/>
            <pc:sldMk cId="3891280464" sldId="310"/>
            <ac:spMk id="2" creationId="{79BB6F1D-4282-1FC4-A0B2-4EEC827E0106}"/>
          </ac:spMkLst>
        </pc:spChg>
        <pc:spChg chg="add del mod">
          <ac:chgData name="Chaya Ganesh" userId="1beaa166-3a14-437e-9106-75a2e2caebeb" providerId="ADAL" clId="{0377D802-C5F4-1E4E-A980-1E3532C9674B}" dt="2022-09-26T12:14:13.979" v="1856"/>
          <ac:spMkLst>
            <pc:docMk/>
            <pc:sldMk cId="3891280464" sldId="310"/>
            <ac:spMk id="3" creationId="{7E911846-2B8A-2C43-69C6-D352C443311F}"/>
          </ac:spMkLst>
        </pc:spChg>
        <pc:spChg chg="add del mod">
          <ac:chgData name="Chaya Ganesh" userId="1beaa166-3a14-437e-9106-75a2e2caebeb" providerId="ADAL" clId="{0377D802-C5F4-1E4E-A980-1E3532C9674B}" dt="2022-09-26T12:14:55.428" v="1859" actId="478"/>
          <ac:spMkLst>
            <pc:docMk/>
            <pc:sldMk cId="3891280464" sldId="310"/>
            <ac:spMk id="4" creationId="{F35AFF59-9B9D-48C1-8D6A-7184E987A55C}"/>
          </ac:spMkLst>
        </pc:spChg>
        <pc:spChg chg="add mod">
          <ac:chgData name="Chaya Ganesh" userId="1beaa166-3a14-437e-9106-75a2e2caebeb" providerId="ADAL" clId="{0377D802-C5F4-1E4E-A980-1E3532C9674B}" dt="2022-09-26T12:14:30.356" v="1857"/>
          <ac:spMkLst>
            <pc:docMk/>
            <pc:sldMk cId="3891280464" sldId="310"/>
            <ac:spMk id="5" creationId="{D4E65586-1002-0C0D-1724-3AB41BB0301E}"/>
          </ac:spMkLst>
        </pc:spChg>
        <pc:spChg chg="add mod">
          <ac:chgData name="Chaya Ganesh" userId="1beaa166-3a14-437e-9106-75a2e2caebeb" providerId="ADAL" clId="{0377D802-C5F4-1E4E-A980-1E3532C9674B}" dt="2022-09-26T12:14:30.356" v="1857"/>
          <ac:spMkLst>
            <pc:docMk/>
            <pc:sldMk cId="3891280464" sldId="310"/>
            <ac:spMk id="6" creationId="{C563F055-7BFA-1C23-EBDA-6E4FF1607E28}"/>
          </ac:spMkLst>
        </pc:spChg>
        <pc:spChg chg="del">
          <ac:chgData name="Chaya Ganesh" userId="1beaa166-3a14-437e-9106-75a2e2caebeb" providerId="ADAL" clId="{0377D802-C5F4-1E4E-A980-1E3532C9674B}" dt="2022-09-26T05:22:23.198" v="1299" actId="478"/>
          <ac:spMkLst>
            <pc:docMk/>
            <pc:sldMk cId="3891280464" sldId="310"/>
            <ac:spMk id="10" creationId="{A7414898-01A4-C520-430D-78A065B03C32}"/>
          </ac:spMkLst>
        </pc:spChg>
        <pc:spChg chg="del">
          <ac:chgData name="Chaya Ganesh" userId="1beaa166-3a14-437e-9106-75a2e2caebeb" providerId="ADAL" clId="{0377D802-C5F4-1E4E-A980-1E3532C9674B}" dt="2022-09-26T05:22:23.198" v="1299" actId="478"/>
          <ac:spMkLst>
            <pc:docMk/>
            <pc:sldMk cId="3891280464" sldId="310"/>
            <ac:spMk id="11" creationId="{2760C89F-D240-DD82-30D2-F39BE7F7A663}"/>
          </ac:spMkLst>
        </pc:spChg>
        <pc:spChg chg="add mod">
          <ac:chgData name="Chaya Ganesh" userId="1beaa166-3a14-437e-9106-75a2e2caebeb" providerId="ADAL" clId="{0377D802-C5F4-1E4E-A980-1E3532C9674B}" dt="2022-09-26T12:15:09.962" v="1903" actId="20577"/>
          <ac:spMkLst>
            <pc:docMk/>
            <pc:sldMk cId="3891280464" sldId="310"/>
            <ac:spMk id="12" creationId="{F00C20E0-3D27-577F-ED2A-DB7B68188259}"/>
          </ac:spMkLst>
        </pc:spChg>
        <pc:spChg chg="add mod">
          <ac:chgData name="Chaya Ganesh" userId="1beaa166-3a14-437e-9106-75a2e2caebeb" providerId="ADAL" clId="{0377D802-C5F4-1E4E-A980-1E3532C9674B}" dt="2022-09-26T12:17:46.760" v="2016" actId="1076"/>
          <ac:spMkLst>
            <pc:docMk/>
            <pc:sldMk cId="3891280464" sldId="310"/>
            <ac:spMk id="13" creationId="{515B8530-C194-8989-5FE6-3BF5908A6E14}"/>
          </ac:spMkLst>
        </pc:spChg>
        <pc:spChg chg="add del mod">
          <ac:chgData name="Chaya Ganesh" userId="1beaa166-3a14-437e-9106-75a2e2caebeb" providerId="ADAL" clId="{0377D802-C5F4-1E4E-A980-1E3532C9674B}" dt="2022-09-26T12:15:58.358" v="1906" actId="478"/>
          <ac:spMkLst>
            <pc:docMk/>
            <pc:sldMk cId="3891280464" sldId="310"/>
            <ac:spMk id="14" creationId="{5625DD55-0FE0-F718-D0BA-A30FA6936660}"/>
          </ac:spMkLst>
        </pc:spChg>
        <pc:spChg chg="add del mod">
          <ac:chgData name="Chaya Ganesh" userId="1beaa166-3a14-437e-9106-75a2e2caebeb" providerId="ADAL" clId="{0377D802-C5F4-1E4E-A980-1E3532C9674B}" dt="2022-09-26T12:16:03.597" v="1908" actId="478"/>
          <ac:spMkLst>
            <pc:docMk/>
            <pc:sldMk cId="3891280464" sldId="310"/>
            <ac:spMk id="15" creationId="{14A7A388-F113-943E-09CE-AC58F1D55A72}"/>
          </ac:spMkLst>
        </pc:spChg>
        <pc:spChg chg="add del mod">
          <ac:chgData name="Chaya Ganesh" userId="1beaa166-3a14-437e-9106-75a2e2caebeb" providerId="ADAL" clId="{0377D802-C5F4-1E4E-A980-1E3532C9674B}" dt="2022-09-26T12:23:15.623" v="2157" actId="478"/>
          <ac:spMkLst>
            <pc:docMk/>
            <pc:sldMk cId="3891280464" sldId="310"/>
            <ac:spMk id="17" creationId="{E093ABE2-A45B-B7BC-DEA6-2A714950B783}"/>
          </ac:spMkLst>
        </pc:spChg>
        <pc:spChg chg="add mod">
          <ac:chgData name="Chaya Ganesh" userId="1beaa166-3a14-437e-9106-75a2e2caebeb" providerId="ADAL" clId="{0377D802-C5F4-1E4E-A980-1E3532C9674B}" dt="2022-09-26T12:23:15.993" v="2158"/>
          <ac:spMkLst>
            <pc:docMk/>
            <pc:sldMk cId="3891280464" sldId="310"/>
            <ac:spMk id="18" creationId="{B1733367-6403-426A-C4B1-5DCEC27B794E}"/>
          </ac:spMkLst>
        </pc:spChg>
      </pc:sldChg>
      <pc:sldChg chg="addSp delSp modSp add mod modAnim">
        <pc:chgData name="Chaya Ganesh" userId="1beaa166-3a14-437e-9106-75a2e2caebeb" providerId="ADAL" clId="{0377D802-C5F4-1E4E-A980-1E3532C9674B}" dt="2022-09-26T15:53:41.674" v="4188"/>
        <pc:sldMkLst>
          <pc:docMk/>
          <pc:sldMk cId="2290577366" sldId="311"/>
        </pc:sldMkLst>
        <pc:spChg chg="del">
          <ac:chgData name="Chaya Ganesh" userId="1beaa166-3a14-437e-9106-75a2e2caebeb" providerId="ADAL" clId="{0377D802-C5F4-1E4E-A980-1E3532C9674B}" dt="2022-09-26T12:22:57.392" v="2150" actId="478"/>
          <ac:spMkLst>
            <pc:docMk/>
            <pc:sldMk cId="2290577366" sldId="311"/>
            <ac:spMk id="2" creationId="{79BB6F1D-4282-1FC4-A0B2-4EEC827E0106}"/>
          </ac:spMkLst>
        </pc:spChg>
        <pc:spChg chg="add del mod">
          <ac:chgData name="Chaya Ganesh" userId="1beaa166-3a14-437e-9106-75a2e2caebeb" providerId="ADAL" clId="{0377D802-C5F4-1E4E-A980-1E3532C9674B}" dt="2022-09-26T12:19:05.057" v="2042"/>
          <ac:spMkLst>
            <pc:docMk/>
            <pc:sldMk cId="2290577366" sldId="311"/>
            <ac:spMk id="3" creationId="{1AB53F50-5270-92FF-DCC4-D4C621CE7E1D}"/>
          </ac:spMkLst>
        </pc:spChg>
        <pc:spChg chg="add mod">
          <ac:chgData name="Chaya Ganesh" userId="1beaa166-3a14-437e-9106-75a2e2caebeb" providerId="ADAL" clId="{0377D802-C5F4-1E4E-A980-1E3532C9674B}" dt="2022-09-26T12:18:22.881" v="2019"/>
          <ac:spMkLst>
            <pc:docMk/>
            <pc:sldMk cId="2290577366" sldId="311"/>
            <ac:spMk id="4" creationId="{3FC9768B-387C-0434-B011-793DDF082C8F}"/>
          </ac:spMkLst>
        </pc:spChg>
        <pc:spChg chg="add mod">
          <ac:chgData name="Chaya Ganesh" userId="1beaa166-3a14-437e-9106-75a2e2caebeb" providerId="ADAL" clId="{0377D802-C5F4-1E4E-A980-1E3532C9674B}" dt="2022-09-26T12:18:22.881" v="2019"/>
          <ac:spMkLst>
            <pc:docMk/>
            <pc:sldMk cId="2290577366" sldId="311"/>
            <ac:spMk id="5" creationId="{D5397C80-9509-1644-FFD5-B2F07518DEC4}"/>
          </ac:spMkLst>
        </pc:spChg>
        <pc:spChg chg="add mod">
          <ac:chgData name="Chaya Ganesh" userId="1beaa166-3a14-437e-9106-75a2e2caebeb" providerId="ADAL" clId="{0377D802-C5F4-1E4E-A980-1E3532C9674B}" dt="2022-09-26T12:18:22.881" v="2019"/>
          <ac:spMkLst>
            <pc:docMk/>
            <pc:sldMk cId="2290577366" sldId="311"/>
            <ac:spMk id="6" creationId="{6B03406D-DCF2-D457-C71C-734CC11244E6}"/>
          </ac:spMkLst>
        </pc:spChg>
        <pc:spChg chg="del">
          <ac:chgData name="Chaya Ganesh" userId="1beaa166-3a14-437e-9106-75a2e2caebeb" providerId="ADAL" clId="{0377D802-C5F4-1E4E-A980-1E3532C9674B}" dt="2022-09-26T05:23:43.032" v="1310" actId="478"/>
          <ac:spMkLst>
            <pc:docMk/>
            <pc:sldMk cId="2290577366" sldId="311"/>
            <ac:spMk id="11" creationId="{2760C89F-D240-DD82-30D2-F39BE7F7A663}"/>
          </ac:spMkLst>
        </pc:spChg>
        <pc:spChg chg="add del mod">
          <ac:chgData name="Chaya Ganesh" userId="1beaa166-3a14-437e-9106-75a2e2caebeb" providerId="ADAL" clId="{0377D802-C5F4-1E4E-A980-1E3532C9674B}" dt="2022-09-26T12:18:27.294" v="2021"/>
          <ac:spMkLst>
            <pc:docMk/>
            <pc:sldMk cId="2290577366" sldId="311"/>
            <ac:spMk id="12" creationId="{5D28D939-B0CF-BD3F-D3FD-1D59497CA4F4}"/>
          </ac:spMkLst>
        </pc:spChg>
        <pc:spChg chg="add del mod">
          <ac:chgData name="Chaya Ganesh" userId="1beaa166-3a14-437e-9106-75a2e2caebeb" providerId="ADAL" clId="{0377D802-C5F4-1E4E-A980-1E3532C9674B}" dt="2022-09-26T12:18:27.294" v="2021"/>
          <ac:spMkLst>
            <pc:docMk/>
            <pc:sldMk cId="2290577366" sldId="311"/>
            <ac:spMk id="13" creationId="{937C40BC-63A7-6FC2-B944-E34F19BF75EE}"/>
          </ac:spMkLst>
        </pc:spChg>
        <pc:spChg chg="add del mod">
          <ac:chgData name="Chaya Ganesh" userId="1beaa166-3a14-437e-9106-75a2e2caebeb" providerId="ADAL" clId="{0377D802-C5F4-1E4E-A980-1E3532C9674B}" dt="2022-09-26T12:18:27.294" v="2021"/>
          <ac:spMkLst>
            <pc:docMk/>
            <pc:sldMk cId="2290577366" sldId="311"/>
            <ac:spMk id="14" creationId="{BC0DCA6A-4C25-4501-F135-609C8E8D81CA}"/>
          </ac:spMkLst>
        </pc:spChg>
        <pc:spChg chg="add mod">
          <ac:chgData name="Chaya Ganesh" userId="1beaa166-3a14-437e-9106-75a2e2caebeb" providerId="ADAL" clId="{0377D802-C5F4-1E4E-A980-1E3532C9674B}" dt="2022-09-26T12:19:08.191" v="2043" actId="1076"/>
          <ac:spMkLst>
            <pc:docMk/>
            <pc:sldMk cId="2290577366" sldId="311"/>
            <ac:spMk id="15" creationId="{EBDB1D61-936A-B3B9-9A6E-1B5994BE32A0}"/>
          </ac:spMkLst>
        </pc:spChg>
        <pc:spChg chg="add mod">
          <ac:chgData name="Chaya Ganesh" userId="1beaa166-3a14-437e-9106-75a2e2caebeb" providerId="ADAL" clId="{0377D802-C5F4-1E4E-A980-1E3532C9674B}" dt="2022-09-26T12:20:56.890" v="2093" actId="20577"/>
          <ac:spMkLst>
            <pc:docMk/>
            <pc:sldMk cId="2290577366" sldId="311"/>
            <ac:spMk id="16" creationId="{BF94CD76-AC6D-DE7E-01F2-83216CC060E6}"/>
          </ac:spMkLst>
        </pc:spChg>
        <pc:spChg chg="add del mod">
          <ac:chgData name="Chaya Ganesh" userId="1beaa166-3a14-437e-9106-75a2e2caebeb" providerId="ADAL" clId="{0377D802-C5F4-1E4E-A980-1E3532C9674B}" dt="2022-09-26T12:23:00.585" v="2151" actId="478"/>
          <ac:spMkLst>
            <pc:docMk/>
            <pc:sldMk cId="2290577366" sldId="311"/>
            <ac:spMk id="18" creationId="{B566454B-BBD2-28C5-95E6-A14686FDF95B}"/>
          </ac:spMkLst>
        </pc:spChg>
        <pc:spChg chg="add mod">
          <ac:chgData name="Chaya Ganesh" userId="1beaa166-3a14-437e-9106-75a2e2caebeb" providerId="ADAL" clId="{0377D802-C5F4-1E4E-A980-1E3532C9674B}" dt="2022-09-26T12:23:01.034" v="2152"/>
          <ac:spMkLst>
            <pc:docMk/>
            <pc:sldMk cId="2290577366" sldId="311"/>
            <ac:spMk id="19" creationId="{059D8675-B62C-70A3-0E78-09A5499081E9}"/>
          </ac:spMkLst>
        </pc:spChg>
      </pc:sldChg>
      <pc:sldChg chg="add del">
        <pc:chgData name="Chaya Ganesh" userId="1beaa166-3a14-437e-9106-75a2e2caebeb" providerId="ADAL" clId="{0377D802-C5F4-1E4E-A980-1E3532C9674B}" dt="2022-09-26T05:22:02.384" v="1292"/>
        <pc:sldMkLst>
          <pc:docMk/>
          <pc:sldMk cId="4135518043" sldId="311"/>
        </pc:sldMkLst>
      </pc:sldChg>
      <pc:sldChg chg="addSp modSp add mod modAnim modNotesTx">
        <pc:chgData name="Chaya Ganesh" userId="1beaa166-3a14-437e-9106-75a2e2caebeb" providerId="ADAL" clId="{0377D802-C5F4-1E4E-A980-1E3532C9674B}" dt="2022-09-26T15:53:59.699" v="4192"/>
        <pc:sldMkLst>
          <pc:docMk/>
          <pc:sldMk cId="2401707989" sldId="312"/>
        </pc:sldMkLst>
        <pc:spChg chg="mod">
          <ac:chgData name="Chaya Ganesh" userId="1beaa166-3a14-437e-9106-75a2e2caebeb" providerId="ADAL" clId="{0377D802-C5F4-1E4E-A980-1E3532C9674B}" dt="2022-09-26T12:22:51.554" v="2149" actId="1035"/>
          <ac:spMkLst>
            <pc:docMk/>
            <pc:sldMk cId="2401707989" sldId="312"/>
            <ac:spMk id="2" creationId="{79BB6F1D-4282-1FC4-A0B2-4EEC827E0106}"/>
          </ac:spMkLst>
        </pc:spChg>
        <pc:spChg chg="add mod">
          <ac:chgData name="Chaya Ganesh" userId="1beaa166-3a14-437e-9106-75a2e2caebeb" providerId="ADAL" clId="{0377D802-C5F4-1E4E-A980-1E3532C9674B}" dt="2022-09-26T12:27:08.516" v="2302" actId="1036"/>
          <ac:spMkLst>
            <pc:docMk/>
            <pc:sldMk cId="2401707989" sldId="312"/>
            <ac:spMk id="3" creationId="{C24C3877-B2F5-62A5-E1D7-FCA9AE5F4634}"/>
          </ac:spMkLst>
        </pc:spChg>
        <pc:spChg chg="add mod">
          <ac:chgData name="Chaya Ganesh" userId="1beaa166-3a14-437e-9106-75a2e2caebeb" providerId="ADAL" clId="{0377D802-C5F4-1E4E-A980-1E3532C9674B}" dt="2022-09-26T12:21:16.451" v="2094"/>
          <ac:spMkLst>
            <pc:docMk/>
            <pc:sldMk cId="2401707989" sldId="312"/>
            <ac:spMk id="4" creationId="{F8CD6A4C-E645-8286-F901-0625599C6E06}"/>
          </ac:spMkLst>
        </pc:spChg>
        <pc:spChg chg="add mod">
          <ac:chgData name="Chaya Ganesh" userId="1beaa166-3a14-437e-9106-75a2e2caebeb" providerId="ADAL" clId="{0377D802-C5F4-1E4E-A980-1E3532C9674B}" dt="2022-09-26T12:21:16.451" v="2094"/>
          <ac:spMkLst>
            <pc:docMk/>
            <pc:sldMk cId="2401707989" sldId="312"/>
            <ac:spMk id="5" creationId="{521C3875-5CA8-1F13-627B-E944903D7F8C}"/>
          </ac:spMkLst>
        </pc:spChg>
        <pc:spChg chg="add mod">
          <ac:chgData name="Chaya Ganesh" userId="1beaa166-3a14-437e-9106-75a2e2caebeb" providerId="ADAL" clId="{0377D802-C5F4-1E4E-A980-1E3532C9674B}" dt="2022-09-26T12:21:16.451" v="2094"/>
          <ac:spMkLst>
            <pc:docMk/>
            <pc:sldMk cId="2401707989" sldId="312"/>
            <ac:spMk id="6" creationId="{16124506-BF47-3DB1-7BD0-6215E5F0BF30}"/>
          </ac:spMkLst>
        </pc:spChg>
        <pc:spChg chg="add mod">
          <ac:chgData name="Chaya Ganesh" userId="1beaa166-3a14-437e-9106-75a2e2caebeb" providerId="ADAL" clId="{0377D802-C5F4-1E4E-A980-1E3532C9674B}" dt="2022-09-26T12:21:16.451" v="2094"/>
          <ac:spMkLst>
            <pc:docMk/>
            <pc:sldMk cId="2401707989" sldId="312"/>
            <ac:spMk id="12" creationId="{ED7D9F07-69A2-8FC9-2F18-16B4B032F046}"/>
          </ac:spMkLst>
        </pc:spChg>
        <pc:spChg chg="add mod">
          <ac:chgData name="Chaya Ganesh" userId="1beaa166-3a14-437e-9106-75a2e2caebeb" providerId="ADAL" clId="{0377D802-C5F4-1E4E-A980-1E3532C9674B}" dt="2022-09-26T12:22:37.803" v="2121" actId="1076"/>
          <ac:spMkLst>
            <pc:docMk/>
            <pc:sldMk cId="2401707989" sldId="312"/>
            <ac:spMk id="13" creationId="{207A7AE0-7516-5E7B-DAAE-CE29E05FAADF}"/>
          </ac:spMkLst>
        </pc:spChg>
      </pc:sldChg>
      <pc:sldChg chg="add del">
        <pc:chgData name="Chaya Ganesh" userId="1beaa166-3a14-437e-9106-75a2e2caebeb" providerId="ADAL" clId="{0377D802-C5F4-1E4E-A980-1E3532C9674B}" dt="2022-09-26T07:17:39.844" v="1575" actId="2696"/>
        <pc:sldMkLst>
          <pc:docMk/>
          <pc:sldMk cId="932186806" sldId="313"/>
        </pc:sldMkLst>
      </pc:sldChg>
      <pc:sldChg chg="addSp delSp modSp add del mod modAnim">
        <pc:chgData name="Chaya Ganesh" userId="1beaa166-3a14-437e-9106-75a2e2caebeb" providerId="ADAL" clId="{0377D802-C5F4-1E4E-A980-1E3532C9674B}" dt="2022-09-26T15:44:47.223" v="4174" actId="2696"/>
        <pc:sldMkLst>
          <pc:docMk/>
          <pc:sldMk cId="2914258485" sldId="313"/>
        </pc:sldMkLst>
        <pc:spChg chg="del">
          <ac:chgData name="Chaya Ganesh" userId="1beaa166-3a14-437e-9106-75a2e2caebeb" providerId="ADAL" clId="{0377D802-C5F4-1E4E-A980-1E3532C9674B}" dt="2022-09-26T12:23:31.136" v="2165" actId="478"/>
          <ac:spMkLst>
            <pc:docMk/>
            <pc:sldMk cId="2914258485" sldId="313"/>
            <ac:spMk id="2" creationId="{79BB6F1D-4282-1FC4-A0B2-4EEC827E0106}"/>
          </ac:spMkLst>
        </pc:spChg>
        <pc:spChg chg="add mod">
          <ac:chgData name="Chaya Ganesh" userId="1beaa166-3a14-437e-9106-75a2e2caebeb" providerId="ADAL" clId="{0377D802-C5F4-1E4E-A980-1E3532C9674B}" dt="2022-09-26T12:06:58.728" v="1850"/>
          <ac:spMkLst>
            <pc:docMk/>
            <pc:sldMk cId="2914258485" sldId="313"/>
            <ac:spMk id="3" creationId="{84824830-3186-586C-0AE1-35E4556245A0}"/>
          </ac:spMkLst>
        </pc:spChg>
        <pc:spChg chg="add del mod">
          <ac:chgData name="Chaya Ganesh" userId="1beaa166-3a14-437e-9106-75a2e2caebeb" providerId="ADAL" clId="{0377D802-C5F4-1E4E-A980-1E3532C9674B}" dt="2022-09-26T12:23:32.716" v="2166" actId="478"/>
          <ac:spMkLst>
            <pc:docMk/>
            <pc:sldMk cId="2914258485" sldId="313"/>
            <ac:spMk id="5" creationId="{0B1C37F1-62B7-C0A8-DC6D-23461A7C1746}"/>
          </ac:spMkLst>
        </pc:spChg>
        <pc:spChg chg="add mod">
          <ac:chgData name="Chaya Ganesh" userId="1beaa166-3a14-437e-9106-75a2e2caebeb" providerId="ADAL" clId="{0377D802-C5F4-1E4E-A980-1E3532C9674B}" dt="2022-09-26T12:23:33.125" v="2167"/>
          <ac:spMkLst>
            <pc:docMk/>
            <pc:sldMk cId="2914258485" sldId="313"/>
            <ac:spMk id="6" creationId="{EF0FD187-D108-D6F0-BC4A-B109166F6C24}"/>
          </ac:spMkLst>
        </pc:spChg>
        <pc:spChg chg="del">
          <ac:chgData name="Chaya Ganesh" userId="1beaa166-3a14-437e-9106-75a2e2caebeb" providerId="ADAL" clId="{0377D802-C5F4-1E4E-A980-1E3532C9674B}" dt="2022-09-26T11:52:00.696" v="1701" actId="478"/>
          <ac:spMkLst>
            <pc:docMk/>
            <pc:sldMk cId="2914258485" sldId="313"/>
            <ac:spMk id="12" creationId="{8BFB1D47-94D0-6FEA-50DC-B54020EE4255}"/>
          </ac:spMkLst>
        </pc:spChg>
      </pc:sldChg>
      <pc:sldChg chg="addSp delSp modSp add del mod">
        <pc:chgData name="Chaya Ganesh" userId="1beaa166-3a14-437e-9106-75a2e2caebeb" providerId="ADAL" clId="{0377D802-C5F4-1E4E-A980-1E3532C9674B}" dt="2022-09-26T15:45:35.584" v="4179" actId="2696"/>
        <pc:sldMkLst>
          <pc:docMk/>
          <pc:sldMk cId="1139200092" sldId="314"/>
        </pc:sldMkLst>
        <pc:spChg chg="del">
          <ac:chgData name="Chaya Ganesh" userId="1beaa166-3a14-437e-9106-75a2e2caebeb" providerId="ADAL" clId="{0377D802-C5F4-1E4E-A980-1E3532C9674B}" dt="2022-09-26T12:23:19.412" v="2159" actId="478"/>
          <ac:spMkLst>
            <pc:docMk/>
            <pc:sldMk cId="1139200092" sldId="314"/>
            <ac:spMk id="2" creationId="{79BB6F1D-4282-1FC4-A0B2-4EEC827E0106}"/>
          </ac:spMkLst>
        </pc:spChg>
        <pc:spChg chg="add mod">
          <ac:chgData name="Chaya Ganesh" userId="1beaa166-3a14-437e-9106-75a2e2caebeb" providerId="ADAL" clId="{0377D802-C5F4-1E4E-A980-1E3532C9674B}" dt="2022-09-26T12:03:24.788" v="1849"/>
          <ac:spMkLst>
            <pc:docMk/>
            <pc:sldMk cId="1139200092" sldId="314"/>
            <ac:spMk id="3" creationId="{916BD02F-3036-CF4D-85C5-15D5CF0A886E}"/>
          </ac:spMkLst>
        </pc:spChg>
        <pc:spChg chg="del">
          <ac:chgData name="Chaya Ganesh" userId="1beaa166-3a14-437e-9106-75a2e2caebeb" providerId="ADAL" clId="{0377D802-C5F4-1E4E-A980-1E3532C9674B}" dt="2022-09-26T12:03:23.902" v="1848" actId="478"/>
          <ac:spMkLst>
            <pc:docMk/>
            <pc:sldMk cId="1139200092" sldId="314"/>
            <ac:spMk id="4" creationId="{E1C5F2F6-4463-53D0-7BD3-2B5912B3DD50}"/>
          </ac:spMkLst>
        </pc:spChg>
        <pc:spChg chg="del">
          <ac:chgData name="Chaya Ganesh" userId="1beaa166-3a14-437e-9106-75a2e2caebeb" providerId="ADAL" clId="{0377D802-C5F4-1E4E-A980-1E3532C9674B}" dt="2022-09-26T12:03:23.902" v="1848" actId="478"/>
          <ac:spMkLst>
            <pc:docMk/>
            <pc:sldMk cId="1139200092" sldId="314"/>
            <ac:spMk id="5" creationId="{84A469B0-6536-9CC2-1004-658D855FC024}"/>
          </ac:spMkLst>
        </pc:spChg>
        <pc:spChg chg="add mod">
          <ac:chgData name="Chaya Ganesh" userId="1beaa166-3a14-437e-9106-75a2e2caebeb" providerId="ADAL" clId="{0377D802-C5F4-1E4E-A980-1E3532C9674B}" dt="2022-09-26T12:03:24.788" v="1849"/>
          <ac:spMkLst>
            <pc:docMk/>
            <pc:sldMk cId="1139200092" sldId="314"/>
            <ac:spMk id="6" creationId="{D4EC13FE-F12D-4DBD-ABCC-4322A54C0702}"/>
          </ac:spMkLst>
        </pc:spChg>
        <pc:spChg chg="add del mod">
          <ac:chgData name="Chaya Ganesh" userId="1beaa166-3a14-437e-9106-75a2e2caebeb" providerId="ADAL" clId="{0377D802-C5F4-1E4E-A980-1E3532C9674B}" dt="2022-09-26T12:23:20.980" v="2160" actId="478"/>
          <ac:spMkLst>
            <pc:docMk/>
            <pc:sldMk cId="1139200092" sldId="314"/>
            <ac:spMk id="10" creationId="{B29AF9AC-2FF4-CC8C-521D-2F0EE2E87476}"/>
          </ac:spMkLst>
        </pc:spChg>
        <pc:spChg chg="add mod">
          <ac:chgData name="Chaya Ganesh" userId="1beaa166-3a14-437e-9106-75a2e2caebeb" providerId="ADAL" clId="{0377D802-C5F4-1E4E-A980-1E3532C9674B}" dt="2022-09-26T12:23:21.407" v="2161"/>
          <ac:spMkLst>
            <pc:docMk/>
            <pc:sldMk cId="1139200092" sldId="314"/>
            <ac:spMk id="11" creationId="{5FE898F8-BB51-AEE4-A76B-FF55E94ADED0}"/>
          </ac:spMkLst>
        </pc:spChg>
      </pc:sldChg>
      <pc:sldChg chg="addSp delSp modSp add del mod delAnim">
        <pc:chgData name="Chaya Ganesh" userId="1beaa166-3a14-437e-9106-75a2e2caebeb" providerId="ADAL" clId="{0377D802-C5F4-1E4E-A980-1E3532C9674B}" dt="2022-09-26T15:53:26.076" v="4184" actId="2696"/>
        <pc:sldMkLst>
          <pc:docMk/>
          <pc:sldMk cId="878996706" sldId="315"/>
        </pc:sldMkLst>
        <pc:spChg chg="del">
          <ac:chgData name="Chaya Ganesh" userId="1beaa166-3a14-437e-9106-75a2e2caebeb" providerId="ADAL" clId="{0377D802-C5F4-1E4E-A980-1E3532C9674B}" dt="2022-09-26T12:23:04.455" v="2153" actId="478"/>
          <ac:spMkLst>
            <pc:docMk/>
            <pc:sldMk cId="878996706" sldId="315"/>
            <ac:spMk id="2" creationId="{79BB6F1D-4282-1FC4-A0B2-4EEC827E0106}"/>
          </ac:spMkLst>
        </pc:spChg>
        <pc:spChg chg="add del mod">
          <ac:chgData name="Chaya Ganesh" userId="1beaa166-3a14-437e-9106-75a2e2caebeb" providerId="ADAL" clId="{0377D802-C5F4-1E4E-A980-1E3532C9674B}" dt="2022-09-26T12:23:06.103" v="2154" actId="478"/>
          <ac:spMkLst>
            <pc:docMk/>
            <pc:sldMk cId="878996706" sldId="315"/>
            <ac:spMk id="4" creationId="{D0FC2E81-FE76-E6E8-0504-BF2B783AD237}"/>
          </ac:spMkLst>
        </pc:spChg>
        <pc:spChg chg="add mod">
          <ac:chgData name="Chaya Ganesh" userId="1beaa166-3a14-437e-9106-75a2e2caebeb" providerId="ADAL" clId="{0377D802-C5F4-1E4E-A980-1E3532C9674B}" dt="2022-09-26T12:23:10.351" v="2155"/>
          <ac:spMkLst>
            <pc:docMk/>
            <pc:sldMk cId="878996706" sldId="315"/>
            <ac:spMk id="10" creationId="{275ADB6F-88DC-54FE-C305-146C57C9D619}"/>
          </ac:spMkLst>
        </pc:spChg>
        <pc:spChg chg="del">
          <ac:chgData name="Chaya Ganesh" userId="1beaa166-3a14-437e-9106-75a2e2caebeb" providerId="ADAL" clId="{0377D802-C5F4-1E4E-A980-1E3532C9674B}" dt="2022-09-26T12:17:53.970" v="2018" actId="478"/>
          <ac:spMkLst>
            <pc:docMk/>
            <pc:sldMk cId="878996706" sldId="315"/>
            <ac:spMk id="13" creationId="{515B8530-C194-8989-5FE6-3BF5908A6E14}"/>
          </ac:spMkLst>
        </pc:spChg>
      </pc:sldChg>
      <pc:sldChg chg="addSp delSp modSp add mod delAnim">
        <pc:chgData name="Chaya Ganesh" userId="1beaa166-3a14-437e-9106-75a2e2caebeb" providerId="ADAL" clId="{0377D802-C5F4-1E4E-A980-1E3532C9674B}" dt="2022-09-26T12:27:03.149" v="2294" actId="1036"/>
        <pc:sldMkLst>
          <pc:docMk/>
          <pc:sldMk cId="3094649926" sldId="316"/>
        </pc:sldMkLst>
        <pc:spChg chg="mod">
          <ac:chgData name="Chaya Ganesh" userId="1beaa166-3a14-437e-9106-75a2e2caebeb" providerId="ADAL" clId="{0377D802-C5F4-1E4E-A980-1E3532C9674B}" dt="2022-09-26T12:27:03.149" v="2294" actId="1036"/>
          <ac:spMkLst>
            <pc:docMk/>
            <pc:sldMk cId="3094649926" sldId="316"/>
            <ac:spMk id="3" creationId="{C24C3877-B2F5-62A5-E1D7-FCA9AE5F4634}"/>
          </ac:spMkLst>
        </pc:spChg>
        <pc:spChg chg="del">
          <ac:chgData name="Chaya Ganesh" userId="1beaa166-3a14-437e-9106-75a2e2caebeb" providerId="ADAL" clId="{0377D802-C5F4-1E4E-A980-1E3532C9674B}" dt="2022-09-26T12:25:44.916" v="2172" actId="478"/>
          <ac:spMkLst>
            <pc:docMk/>
            <pc:sldMk cId="3094649926" sldId="316"/>
            <ac:spMk id="13" creationId="{207A7AE0-7516-5E7B-DAAE-CE29E05FAADF}"/>
          </ac:spMkLst>
        </pc:spChg>
        <pc:spChg chg="add mod">
          <ac:chgData name="Chaya Ganesh" userId="1beaa166-3a14-437e-9106-75a2e2caebeb" providerId="ADAL" clId="{0377D802-C5F4-1E4E-A980-1E3532C9674B}" dt="2022-09-26T12:26:09.604" v="2186" actId="207"/>
          <ac:spMkLst>
            <pc:docMk/>
            <pc:sldMk cId="3094649926" sldId="316"/>
            <ac:spMk id="14" creationId="{BE0215D4-2B0D-953D-30C4-90E8AF15DF8C}"/>
          </ac:spMkLst>
        </pc:spChg>
        <pc:spChg chg="add mod">
          <ac:chgData name="Chaya Ganesh" userId="1beaa166-3a14-437e-9106-75a2e2caebeb" providerId="ADAL" clId="{0377D802-C5F4-1E4E-A980-1E3532C9674B}" dt="2022-09-26T12:26:53.154" v="2286" actId="1035"/>
          <ac:spMkLst>
            <pc:docMk/>
            <pc:sldMk cId="3094649926" sldId="316"/>
            <ac:spMk id="15" creationId="{5FCC3DFA-891C-7A0F-04EF-859EAACA4CA5}"/>
          </ac:spMkLst>
        </pc:spChg>
      </pc:sldChg>
      <pc:sldChg chg="addSp delSp modSp add del mod">
        <pc:chgData name="Chaya Ganesh" userId="1beaa166-3a14-437e-9106-75a2e2caebeb" providerId="ADAL" clId="{0377D802-C5F4-1E4E-A980-1E3532C9674B}" dt="2022-09-26T12:43:42.125" v="2433" actId="2696"/>
        <pc:sldMkLst>
          <pc:docMk/>
          <pc:sldMk cId="2119195576" sldId="317"/>
        </pc:sldMkLst>
        <pc:spChg chg="del">
          <ac:chgData name="Chaya Ganesh" userId="1beaa166-3a14-437e-9106-75a2e2caebeb" providerId="ADAL" clId="{0377D802-C5F4-1E4E-A980-1E3532C9674B}" dt="2022-09-26T12:41:01.867" v="2371" actId="478"/>
          <ac:spMkLst>
            <pc:docMk/>
            <pc:sldMk cId="2119195576" sldId="317"/>
            <ac:spMk id="3" creationId="{C9A04E8F-81A5-1977-7644-8B4FD0B53952}"/>
          </ac:spMkLst>
        </pc:spChg>
        <pc:spChg chg="add del mod">
          <ac:chgData name="Chaya Ganesh" userId="1beaa166-3a14-437e-9106-75a2e2caebeb" providerId="ADAL" clId="{0377D802-C5F4-1E4E-A980-1E3532C9674B}" dt="2022-09-26T12:41:03.367" v="2372" actId="478"/>
          <ac:spMkLst>
            <pc:docMk/>
            <pc:sldMk cId="2119195576" sldId="317"/>
            <ac:spMk id="5" creationId="{272D9A1D-D442-900B-99FF-54C450505FB3}"/>
          </ac:spMkLst>
        </pc:spChg>
      </pc:sldChg>
      <pc:sldChg chg="addSp delSp modSp new mod modAnim">
        <pc:chgData name="Chaya Ganesh" userId="1beaa166-3a14-437e-9106-75a2e2caebeb" providerId="ADAL" clId="{0377D802-C5F4-1E4E-A980-1E3532C9674B}" dt="2022-09-26T16:01:30.881" v="4268" actId="255"/>
        <pc:sldMkLst>
          <pc:docMk/>
          <pc:sldMk cId="2321649781" sldId="317"/>
        </pc:sldMkLst>
        <pc:spChg chg="mod">
          <ac:chgData name="Chaya Ganesh" userId="1beaa166-3a14-437e-9106-75a2e2caebeb" providerId="ADAL" clId="{0377D802-C5F4-1E4E-A980-1E3532C9674B}" dt="2022-09-26T13:04:39.497" v="3006" actId="1035"/>
          <ac:spMkLst>
            <pc:docMk/>
            <pc:sldMk cId="2321649781" sldId="317"/>
            <ac:spMk id="2" creationId="{854463F0-CF7B-3A2A-AFFF-3AEF3D707E5A}"/>
          </ac:spMkLst>
        </pc:spChg>
        <pc:spChg chg="del">
          <ac:chgData name="Chaya Ganesh" userId="1beaa166-3a14-437e-9106-75a2e2caebeb" providerId="ADAL" clId="{0377D802-C5F4-1E4E-A980-1E3532C9674B}" dt="2022-09-26T13:02:00.793" v="2888" actId="478"/>
          <ac:spMkLst>
            <pc:docMk/>
            <pc:sldMk cId="2321649781" sldId="317"/>
            <ac:spMk id="3" creationId="{1A3033CC-F86F-8E82-A248-C179894EB4CD}"/>
          </ac:spMkLst>
        </pc:spChg>
        <pc:spChg chg="add mod">
          <ac:chgData name="Chaya Ganesh" userId="1beaa166-3a14-437e-9106-75a2e2caebeb" providerId="ADAL" clId="{0377D802-C5F4-1E4E-A980-1E3532C9674B}" dt="2022-09-26T13:07:08.580" v="3067" actId="1038"/>
          <ac:spMkLst>
            <pc:docMk/>
            <pc:sldMk cId="2321649781" sldId="317"/>
            <ac:spMk id="4" creationId="{F8C4DA45-5A43-69E4-75AF-769A3B337E84}"/>
          </ac:spMkLst>
        </pc:spChg>
        <pc:spChg chg="add mod">
          <ac:chgData name="Chaya Ganesh" userId="1beaa166-3a14-437e-9106-75a2e2caebeb" providerId="ADAL" clId="{0377D802-C5F4-1E4E-A980-1E3532C9674B}" dt="2022-09-26T13:07:15.223" v="3081" actId="1037"/>
          <ac:spMkLst>
            <pc:docMk/>
            <pc:sldMk cId="2321649781" sldId="317"/>
            <ac:spMk id="5" creationId="{30DCB445-6B83-B0B8-9AAE-16D874CCF709}"/>
          </ac:spMkLst>
        </pc:spChg>
        <pc:spChg chg="add mod">
          <ac:chgData name="Chaya Ganesh" userId="1beaa166-3a14-437e-9106-75a2e2caebeb" providerId="ADAL" clId="{0377D802-C5F4-1E4E-A980-1E3532C9674B}" dt="2022-09-26T13:07:15.223" v="3081" actId="1037"/>
          <ac:spMkLst>
            <pc:docMk/>
            <pc:sldMk cId="2321649781" sldId="317"/>
            <ac:spMk id="6" creationId="{4EA965DB-62C9-BCEA-59A5-B4EEE9237A67}"/>
          </ac:spMkLst>
        </pc:spChg>
        <pc:spChg chg="add mod">
          <ac:chgData name="Chaya Ganesh" userId="1beaa166-3a14-437e-9106-75a2e2caebeb" providerId="ADAL" clId="{0377D802-C5F4-1E4E-A980-1E3532C9674B}" dt="2022-09-26T13:04:44.767" v="3026" actId="1035"/>
          <ac:spMkLst>
            <pc:docMk/>
            <pc:sldMk cId="2321649781" sldId="317"/>
            <ac:spMk id="7" creationId="{04180C98-B010-98DE-FC4E-149542971C7A}"/>
          </ac:spMkLst>
        </pc:spChg>
        <pc:spChg chg="add mod">
          <ac:chgData name="Chaya Ganesh" userId="1beaa166-3a14-437e-9106-75a2e2caebeb" providerId="ADAL" clId="{0377D802-C5F4-1E4E-A980-1E3532C9674B}" dt="2022-09-26T13:07:44.919" v="3089" actId="14100"/>
          <ac:spMkLst>
            <pc:docMk/>
            <pc:sldMk cId="2321649781" sldId="317"/>
            <ac:spMk id="8" creationId="{5ED0A6F7-24FF-A3B7-B1A7-05577235A60E}"/>
          </ac:spMkLst>
        </pc:spChg>
        <pc:spChg chg="add del mod">
          <ac:chgData name="Chaya Ganesh" userId="1beaa166-3a14-437e-9106-75a2e2caebeb" providerId="ADAL" clId="{0377D802-C5F4-1E4E-A980-1E3532C9674B}" dt="2022-09-26T13:06:47.155" v="3046" actId="478"/>
          <ac:spMkLst>
            <pc:docMk/>
            <pc:sldMk cId="2321649781" sldId="317"/>
            <ac:spMk id="9" creationId="{260E8A69-0C30-1559-2587-85F5764A697C}"/>
          </ac:spMkLst>
        </pc:spChg>
        <pc:spChg chg="add del">
          <ac:chgData name="Chaya Ganesh" userId="1beaa166-3a14-437e-9106-75a2e2caebeb" providerId="ADAL" clId="{0377D802-C5F4-1E4E-A980-1E3532C9674B}" dt="2022-09-26T13:06:44.538" v="3045" actId="478"/>
          <ac:spMkLst>
            <pc:docMk/>
            <pc:sldMk cId="2321649781" sldId="317"/>
            <ac:spMk id="10" creationId="{C0096D5F-4B23-219E-4567-D95BFF536C3A}"/>
          </ac:spMkLst>
        </pc:spChg>
        <pc:spChg chg="add del mod">
          <ac:chgData name="Chaya Ganesh" userId="1beaa166-3a14-437e-9106-75a2e2caebeb" providerId="ADAL" clId="{0377D802-C5F4-1E4E-A980-1E3532C9674B}" dt="2022-09-26T13:06:44.538" v="3045" actId="478"/>
          <ac:spMkLst>
            <pc:docMk/>
            <pc:sldMk cId="2321649781" sldId="317"/>
            <ac:spMk id="11" creationId="{11A2C311-AAFF-05BE-BA7C-0C69B30BE2ED}"/>
          </ac:spMkLst>
        </pc:spChg>
        <pc:spChg chg="add mod">
          <ac:chgData name="Chaya Ganesh" userId="1beaa166-3a14-437e-9106-75a2e2caebeb" providerId="ADAL" clId="{0377D802-C5F4-1E4E-A980-1E3532C9674B}" dt="2022-09-26T13:07:36.769" v="3088" actId="14100"/>
          <ac:spMkLst>
            <pc:docMk/>
            <pc:sldMk cId="2321649781" sldId="317"/>
            <ac:spMk id="12" creationId="{5439537A-5F63-9625-C62C-1B5F66241A13}"/>
          </ac:spMkLst>
        </pc:spChg>
        <pc:spChg chg="add mod">
          <ac:chgData name="Chaya Ganesh" userId="1beaa166-3a14-437e-9106-75a2e2caebeb" providerId="ADAL" clId="{0377D802-C5F4-1E4E-A980-1E3532C9674B}" dt="2022-09-26T16:01:30.881" v="4268" actId="255"/>
          <ac:spMkLst>
            <pc:docMk/>
            <pc:sldMk cId="2321649781" sldId="317"/>
            <ac:spMk id="13" creationId="{25FA8582-B107-4459-A8CA-B4B4D1A261DA}"/>
          </ac:spMkLst>
        </pc:spChg>
      </pc:sldChg>
      <pc:sldChg chg="modSp add mod">
        <pc:chgData name="Chaya Ganesh" userId="1beaa166-3a14-437e-9106-75a2e2caebeb" providerId="ADAL" clId="{0377D802-C5F4-1E4E-A980-1E3532C9674B}" dt="2022-09-26T15:58:49.765" v="4243" actId="115"/>
        <pc:sldMkLst>
          <pc:docMk/>
          <pc:sldMk cId="3158292329" sldId="318"/>
        </pc:sldMkLst>
        <pc:spChg chg="mod">
          <ac:chgData name="Chaya Ganesh" userId="1beaa166-3a14-437e-9106-75a2e2caebeb" providerId="ADAL" clId="{0377D802-C5F4-1E4E-A980-1E3532C9674B}" dt="2022-09-26T15:58:49.765" v="4243" actId="115"/>
          <ac:spMkLst>
            <pc:docMk/>
            <pc:sldMk cId="3158292329" sldId="318"/>
            <ac:spMk id="3" creationId="{C3F0DD82-5F98-EC4E-988C-181BB9EB55C0}"/>
          </ac:spMkLst>
        </pc:spChg>
      </pc:sldChg>
      <pc:sldChg chg="addSp delSp modSp new mod modAnim">
        <pc:chgData name="Chaya Ganesh" userId="1beaa166-3a14-437e-9106-75a2e2caebeb" providerId="ADAL" clId="{0377D802-C5F4-1E4E-A980-1E3532C9674B}" dt="2022-09-27T05:39:09.739" v="6496"/>
        <pc:sldMkLst>
          <pc:docMk/>
          <pc:sldMk cId="3249097088" sldId="319"/>
        </pc:sldMkLst>
        <pc:spChg chg="del">
          <ac:chgData name="Chaya Ganesh" userId="1beaa166-3a14-437e-9106-75a2e2caebeb" providerId="ADAL" clId="{0377D802-C5F4-1E4E-A980-1E3532C9674B}" dt="2022-09-26T13:16:55.500" v="3206" actId="478"/>
          <ac:spMkLst>
            <pc:docMk/>
            <pc:sldMk cId="3249097088" sldId="319"/>
            <ac:spMk id="2" creationId="{B80220DC-4572-E279-C71D-E2C0CAC780BB}"/>
          </ac:spMkLst>
        </pc:spChg>
        <pc:spChg chg="mod">
          <ac:chgData name="Chaya Ganesh" userId="1beaa166-3a14-437e-9106-75a2e2caebeb" providerId="ADAL" clId="{0377D802-C5F4-1E4E-A980-1E3532C9674B}" dt="2022-09-26T18:55:28.312" v="6281" actId="1035"/>
          <ac:spMkLst>
            <pc:docMk/>
            <pc:sldMk cId="3249097088" sldId="319"/>
            <ac:spMk id="3" creationId="{ADD8BB34-BEE5-712D-681F-4EFC382EF955}"/>
          </ac:spMkLst>
        </pc:spChg>
        <pc:spChg chg="add del mod">
          <ac:chgData name="Chaya Ganesh" userId="1beaa166-3a14-437e-9106-75a2e2caebeb" providerId="ADAL" clId="{0377D802-C5F4-1E4E-A980-1E3532C9674B}" dt="2022-09-27T05:39:08.992" v="6495" actId="478"/>
          <ac:spMkLst>
            <pc:docMk/>
            <pc:sldMk cId="3249097088" sldId="319"/>
            <ac:spMk id="4" creationId="{9AD01A01-78BB-0794-C67F-3DD9155A0E03}"/>
          </ac:spMkLst>
        </pc:spChg>
        <pc:spChg chg="add del mod">
          <ac:chgData name="Chaya Ganesh" userId="1beaa166-3a14-437e-9106-75a2e2caebeb" providerId="ADAL" clId="{0377D802-C5F4-1E4E-A980-1E3532C9674B}" dt="2022-09-26T13:32:04.213" v="3402"/>
          <ac:spMkLst>
            <pc:docMk/>
            <pc:sldMk cId="3249097088" sldId="319"/>
            <ac:spMk id="6" creationId="{7F48B627-D58E-219A-3BD1-42A06647D0A8}"/>
          </ac:spMkLst>
        </pc:spChg>
        <pc:spChg chg="add del mod">
          <ac:chgData name="Chaya Ganesh" userId="1beaa166-3a14-437e-9106-75a2e2caebeb" providerId="ADAL" clId="{0377D802-C5F4-1E4E-A980-1E3532C9674B}" dt="2022-09-26T13:34:52.433" v="3427" actId="478"/>
          <ac:spMkLst>
            <pc:docMk/>
            <pc:sldMk cId="3249097088" sldId="319"/>
            <ac:spMk id="7" creationId="{C50089FC-9C15-07ED-81A0-935B105AEA4F}"/>
          </ac:spMkLst>
        </pc:spChg>
        <pc:spChg chg="add mod">
          <ac:chgData name="Chaya Ganesh" userId="1beaa166-3a14-437e-9106-75a2e2caebeb" providerId="ADAL" clId="{0377D802-C5F4-1E4E-A980-1E3532C9674B}" dt="2022-09-26T18:55:23.172" v="6269" actId="1076"/>
          <ac:spMkLst>
            <pc:docMk/>
            <pc:sldMk cId="3249097088" sldId="319"/>
            <ac:spMk id="9" creationId="{394FAD46-80D6-F973-E5E8-9ACE50BE834D}"/>
          </ac:spMkLst>
        </pc:spChg>
        <pc:spChg chg="add mod">
          <ac:chgData name="Chaya Ganesh" userId="1beaa166-3a14-437e-9106-75a2e2caebeb" providerId="ADAL" clId="{0377D802-C5F4-1E4E-A980-1E3532C9674B}" dt="2022-09-27T05:39:09.739" v="6496"/>
          <ac:spMkLst>
            <pc:docMk/>
            <pc:sldMk cId="3249097088" sldId="319"/>
            <ac:spMk id="10" creationId="{5771AF55-2D2F-DA1E-413E-9AA0C4A283A6}"/>
          </ac:spMkLst>
        </pc:spChg>
      </pc:sldChg>
      <pc:sldChg chg="addSp delSp modSp new mod modAnim">
        <pc:chgData name="Chaya Ganesh" userId="1beaa166-3a14-437e-9106-75a2e2caebeb" providerId="ADAL" clId="{0377D802-C5F4-1E4E-A980-1E3532C9674B}" dt="2022-09-27T05:46:48.100" v="6510"/>
        <pc:sldMkLst>
          <pc:docMk/>
          <pc:sldMk cId="2139448369" sldId="320"/>
        </pc:sldMkLst>
        <pc:spChg chg="del">
          <ac:chgData name="Chaya Ganesh" userId="1beaa166-3a14-437e-9106-75a2e2caebeb" providerId="ADAL" clId="{0377D802-C5F4-1E4E-A980-1E3532C9674B}" dt="2022-09-26T13:40:13.764" v="3602" actId="478"/>
          <ac:spMkLst>
            <pc:docMk/>
            <pc:sldMk cId="2139448369" sldId="320"/>
            <ac:spMk id="2" creationId="{A17C2CB1-8D94-BCB1-0927-357B31AEC1B4}"/>
          </ac:spMkLst>
        </pc:spChg>
        <pc:spChg chg="mod">
          <ac:chgData name="Chaya Ganesh" userId="1beaa166-3a14-437e-9106-75a2e2caebeb" providerId="ADAL" clId="{0377D802-C5F4-1E4E-A980-1E3532C9674B}" dt="2022-09-26T17:24:06.045" v="5219" actId="20577"/>
          <ac:spMkLst>
            <pc:docMk/>
            <pc:sldMk cId="2139448369" sldId="320"/>
            <ac:spMk id="3" creationId="{31B1B005-A37B-C10A-1AF5-CBD93252EE58}"/>
          </ac:spMkLst>
        </pc:spChg>
        <pc:spChg chg="add mod">
          <ac:chgData name="Chaya Ganesh" userId="1beaa166-3a14-437e-9106-75a2e2caebeb" providerId="ADAL" clId="{0377D802-C5F4-1E4E-A980-1E3532C9674B}" dt="2022-09-26T14:16:57.868" v="4077" actId="1035"/>
          <ac:spMkLst>
            <pc:docMk/>
            <pc:sldMk cId="2139448369" sldId="320"/>
            <ac:spMk id="4" creationId="{7C270CF6-CE22-BE8E-CA31-982DE131C40D}"/>
          </ac:spMkLst>
        </pc:spChg>
        <pc:spChg chg="add del">
          <ac:chgData name="Chaya Ganesh" userId="1beaa166-3a14-437e-9106-75a2e2caebeb" providerId="ADAL" clId="{0377D802-C5F4-1E4E-A980-1E3532C9674B}" dt="2022-09-26T13:52:41.077" v="3680" actId="478"/>
          <ac:spMkLst>
            <pc:docMk/>
            <pc:sldMk cId="2139448369" sldId="320"/>
            <ac:spMk id="6" creationId="{0429BCBC-96BD-46BA-E57D-8B588497871F}"/>
          </ac:spMkLst>
        </pc:spChg>
      </pc:sldChg>
      <pc:sldChg chg="modSp new del mod ord">
        <pc:chgData name="Chaya Ganesh" userId="1beaa166-3a14-437e-9106-75a2e2caebeb" providerId="ADAL" clId="{0377D802-C5F4-1E4E-A980-1E3532C9674B}" dt="2022-09-26T16:00:47.425" v="4251" actId="2696"/>
        <pc:sldMkLst>
          <pc:docMk/>
          <pc:sldMk cId="671012992" sldId="321"/>
        </pc:sldMkLst>
        <pc:spChg chg="mod">
          <ac:chgData name="Chaya Ganesh" userId="1beaa166-3a14-437e-9106-75a2e2caebeb" providerId="ADAL" clId="{0377D802-C5F4-1E4E-A980-1E3532C9674B}" dt="2022-09-26T15:56:20.492" v="4215" actId="20577"/>
          <ac:spMkLst>
            <pc:docMk/>
            <pc:sldMk cId="671012992" sldId="321"/>
            <ac:spMk id="2" creationId="{169C84FB-3FC0-E7D4-4E46-9C1E90DC5F97}"/>
          </ac:spMkLst>
        </pc:spChg>
        <pc:spChg chg="mod">
          <ac:chgData name="Chaya Ganesh" userId="1beaa166-3a14-437e-9106-75a2e2caebeb" providerId="ADAL" clId="{0377D802-C5F4-1E4E-A980-1E3532C9674B}" dt="2022-09-26T15:56:41.214" v="4242" actId="20577"/>
          <ac:spMkLst>
            <pc:docMk/>
            <pc:sldMk cId="671012992" sldId="321"/>
            <ac:spMk id="3" creationId="{2BDCA229-8DDF-C012-456C-B79CA84F1531}"/>
          </ac:spMkLst>
        </pc:spChg>
      </pc:sldChg>
      <pc:sldChg chg="modSp new del mod">
        <pc:chgData name="Chaya Ganesh" userId="1beaa166-3a14-437e-9106-75a2e2caebeb" providerId="ADAL" clId="{0377D802-C5F4-1E4E-A980-1E3532C9674B}" dt="2022-09-26T17:14:12.571" v="4963" actId="2696"/>
        <pc:sldMkLst>
          <pc:docMk/>
          <pc:sldMk cId="2035568598" sldId="321"/>
        </pc:sldMkLst>
        <pc:spChg chg="mod">
          <ac:chgData name="Chaya Ganesh" userId="1beaa166-3a14-437e-9106-75a2e2caebeb" providerId="ADAL" clId="{0377D802-C5F4-1E4E-A980-1E3532C9674B}" dt="2022-09-26T16:01:02.076" v="4267" actId="20577"/>
          <ac:spMkLst>
            <pc:docMk/>
            <pc:sldMk cId="2035568598" sldId="321"/>
            <ac:spMk id="3" creationId="{37B16F76-7486-610B-26E6-661AE28475E0}"/>
          </ac:spMkLst>
        </pc:spChg>
      </pc:sldChg>
      <pc:sldChg chg="new del">
        <pc:chgData name="Chaya Ganesh" userId="1beaa166-3a14-437e-9106-75a2e2caebeb" providerId="ADAL" clId="{0377D802-C5F4-1E4E-A980-1E3532C9674B}" dt="2022-09-26T18:09:13.965" v="5578" actId="2696"/>
        <pc:sldMkLst>
          <pc:docMk/>
          <pc:sldMk cId="299430465" sldId="322"/>
        </pc:sldMkLst>
      </pc:sldChg>
      <pc:sldChg chg="addSp delSp modSp new mod">
        <pc:chgData name="Chaya Ganesh" userId="1beaa166-3a14-437e-9106-75a2e2caebeb" providerId="ADAL" clId="{0377D802-C5F4-1E4E-A980-1E3532C9674B}" dt="2022-09-27T05:39:03.918" v="6494"/>
        <pc:sldMkLst>
          <pc:docMk/>
          <pc:sldMk cId="2732564821" sldId="323"/>
        </pc:sldMkLst>
        <pc:spChg chg="del">
          <ac:chgData name="Chaya Ganesh" userId="1beaa166-3a14-437e-9106-75a2e2caebeb" providerId="ADAL" clId="{0377D802-C5F4-1E4E-A980-1E3532C9674B}" dt="2022-09-26T16:46:33.521" v="4302" actId="478"/>
          <ac:spMkLst>
            <pc:docMk/>
            <pc:sldMk cId="2732564821" sldId="323"/>
            <ac:spMk id="2" creationId="{8C43250D-80F6-602E-7731-CF6A0E0FFE35}"/>
          </ac:spMkLst>
        </pc:spChg>
        <pc:spChg chg="mod">
          <ac:chgData name="Chaya Ganesh" userId="1beaa166-3a14-437e-9106-75a2e2caebeb" providerId="ADAL" clId="{0377D802-C5F4-1E4E-A980-1E3532C9674B}" dt="2022-09-26T18:35:23.790" v="6034" actId="1076"/>
          <ac:spMkLst>
            <pc:docMk/>
            <pc:sldMk cId="2732564821" sldId="323"/>
            <ac:spMk id="3" creationId="{C1BEB43B-D135-7531-EB27-642A92FB7831}"/>
          </ac:spMkLst>
        </pc:spChg>
        <pc:spChg chg="add del mod">
          <ac:chgData name="Chaya Ganesh" userId="1beaa166-3a14-437e-9106-75a2e2caebeb" providerId="ADAL" clId="{0377D802-C5F4-1E4E-A980-1E3532C9674B}" dt="2022-09-27T05:39:03.204" v="6493" actId="478"/>
          <ac:spMkLst>
            <pc:docMk/>
            <pc:sldMk cId="2732564821" sldId="323"/>
            <ac:spMk id="4" creationId="{2F32ED06-9D94-3963-A500-8A6CA7463FF3}"/>
          </ac:spMkLst>
        </pc:spChg>
        <pc:spChg chg="add mod">
          <ac:chgData name="Chaya Ganesh" userId="1beaa166-3a14-437e-9106-75a2e2caebeb" providerId="ADAL" clId="{0377D802-C5F4-1E4E-A980-1E3532C9674B}" dt="2022-09-27T05:39:03.918" v="6494"/>
          <ac:spMkLst>
            <pc:docMk/>
            <pc:sldMk cId="2732564821" sldId="323"/>
            <ac:spMk id="5" creationId="{A82DDE55-998B-3005-E273-79E4266EB2DC}"/>
          </ac:spMkLst>
        </pc:spChg>
      </pc:sldChg>
      <pc:sldChg chg="modSp add del mod">
        <pc:chgData name="Chaya Ganesh" userId="1beaa166-3a14-437e-9106-75a2e2caebeb" providerId="ADAL" clId="{0377D802-C5F4-1E4E-A980-1E3532C9674B}" dt="2022-09-26T18:30:50.812" v="6022" actId="2696"/>
        <pc:sldMkLst>
          <pc:docMk/>
          <pc:sldMk cId="1077812483" sldId="324"/>
        </pc:sldMkLst>
        <pc:spChg chg="mod">
          <ac:chgData name="Chaya Ganesh" userId="1beaa166-3a14-437e-9106-75a2e2caebeb" providerId="ADAL" clId="{0377D802-C5F4-1E4E-A980-1E3532C9674B}" dt="2022-09-26T16:04:03.451" v="4284" actId="20577"/>
          <ac:spMkLst>
            <pc:docMk/>
            <pc:sldMk cId="1077812483" sldId="324"/>
            <ac:spMk id="2" creationId="{8C43250D-80F6-602E-7731-CF6A0E0FFE35}"/>
          </ac:spMkLst>
        </pc:spChg>
      </pc:sldChg>
      <pc:sldChg chg="new del">
        <pc:chgData name="Chaya Ganesh" userId="1beaa166-3a14-437e-9106-75a2e2caebeb" providerId="ADAL" clId="{0377D802-C5F4-1E4E-A980-1E3532C9674B}" dt="2022-09-26T16:04:27.767" v="4287" actId="2696"/>
        <pc:sldMkLst>
          <pc:docMk/>
          <pc:sldMk cId="3844125977" sldId="325"/>
        </pc:sldMkLst>
      </pc:sldChg>
      <pc:sldChg chg="modSp add del mod">
        <pc:chgData name="Chaya Ganesh" userId="1beaa166-3a14-437e-9106-75a2e2caebeb" providerId="ADAL" clId="{0377D802-C5F4-1E4E-A980-1E3532C9674B}" dt="2022-09-26T18:33:49.654" v="6033" actId="2696"/>
        <pc:sldMkLst>
          <pc:docMk/>
          <pc:sldMk cId="1899081504" sldId="326"/>
        </pc:sldMkLst>
        <pc:spChg chg="mod">
          <ac:chgData name="Chaya Ganesh" userId="1beaa166-3a14-437e-9106-75a2e2caebeb" providerId="ADAL" clId="{0377D802-C5F4-1E4E-A980-1E3532C9674B}" dt="2022-09-26T16:04:33.339" v="4301" actId="20577"/>
          <ac:spMkLst>
            <pc:docMk/>
            <pc:sldMk cId="1899081504" sldId="326"/>
            <ac:spMk id="2" creationId="{8C43250D-80F6-602E-7731-CF6A0E0FFE35}"/>
          </ac:spMkLst>
        </pc:spChg>
      </pc:sldChg>
      <pc:sldChg chg="addSp delSp modSp add mod modAnim">
        <pc:chgData name="Chaya Ganesh" userId="1beaa166-3a14-437e-9106-75a2e2caebeb" providerId="ADAL" clId="{0377D802-C5F4-1E4E-A980-1E3532C9674B}" dt="2022-09-27T05:41:09.022" v="6501" actId="207"/>
        <pc:sldMkLst>
          <pc:docMk/>
          <pc:sldMk cId="2718903289" sldId="327"/>
        </pc:sldMkLst>
        <pc:spChg chg="add del mod">
          <ac:chgData name="Chaya Ganesh" userId="1beaa166-3a14-437e-9106-75a2e2caebeb" providerId="ADAL" clId="{0377D802-C5F4-1E4E-A980-1E3532C9674B}" dt="2022-09-26T18:38:31.752" v="6076" actId="478"/>
          <ac:spMkLst>
            <pc:docMk/>
            <pc:sldMk cId="2718903289" sldId="327"/>
            <ac:spMk id="2" creationId="{F648152D-94B5-8BAF-4518-08714A2F0A23}"/>
          </ac:spMkLst>
        </pc:spChg>
        <pc:spChg chg="mod">
          <ac:chgData name="Chaya Ganesh" userId="1beaa166-3a14-437e-9106-75a2e2caebeb" providerId="ADAL" clId="{0377D802-C5F4-1E4E-A980-1E3532C9674B}" dt="2022-09-27T05:40:47.078" v="6498" actId="207"/>
          <ac:spMkLst>
            <pc:docMk/>
            <pc:sldMk cId="2718903289" sldId="327"/>
            <ac:spMk id="3" creationId="{C1BEB43B-D135-7531-EB27-642A92FB7831}"/>
          </ac:spMkLst>
        </pc:spChg>
        <pc:spChg chg="del">
          <ac:chgData name="Chaya Ganesh" userId="1beaa166-3a14-437e-9106-75a2e2caebeb" providerId="ADAL" clId="{0377D802-C5F4-1E4E-A980-1E3532C9674B}" dt="2022-09-26T18:38:07.977" v="6074" actId="478"/>
          <ac:spMkLst>
            <pc:docMk/>
            <pc:sldMk cId="2718903289" sldId="327"/>
            <ac:spMk id="4" creationId="{2F32ED06-9D94-3963-A500-8A6CA7463FF3}"/>
          </ac:spMkLst>
        </pc:spChg>
        <pc:spChg chg="add mod">
          <ac:chgData name="Chaya Ganesh" userId="1beaa166-3a14-437e-9106-75a2e2caebeb" providerId="ADAL" clId="{0377D802-C5F4-1E4E-A980-1E3532C9674B}" dt="2022-09-26T18:38:22.835" v="6075"/>
          <ac:spMkLst>
            <pc:docMk/>
            <pc:sldMk cId="2718903289" sldId="327"/>
            <ac:spMk id="5" creationId="{6E788CBB-CE99-9C72-0DDA-002B436FB4B6}"/>
          </ac:spMkLst>
        </pc:spChg>
        <pc:spChg chg="add mod">
          <ac:chgData name="Chaya Ganesh" userId="1beaa166-3a14-437e-9106-75a2e2caebeb" providerId="ADAL" clId="{0377D802-C5F4-1E4E-A980-1E3532C9674B}" dt="2022-09-27T05:41:09.022" v="6501" actId="207"/>
          <ac:spMkLst>
            <pc:docMk/>
            <pc:sldMk cId="2718903289" sldId="327"/>
            <ac:spMk id="6" creationId="{3D270AA2-84C7-4770-B598-04EE272E7047}"/>
          </ac:spMkLst>
        </pc:spChg>
        <pc:spChg chg="add mod">
          <ac:chgData name="Chaya Ganesh" userId="1beaa166-3a14-437e-9106-75a2e2caebeb" providerId="ADAL" clId="{0377D802-C5F4-1E4E-A980-1E3532C9674B}" dt="2022-09-26T18:39:31.010" v="6088" actId="207"/>
          <ac:spMkLst>
            <pc:docMk/>
            <pc:sldMk cId="2718903289" sldId="327"/>
            <ac:spMk id="7" creationId="{217DA40E-2E06-07A7-6E6A-8270218E9C22}"/>
          </ac:spMkLst>
        </pc:spChg>
        <pc:spChg chg="add mod">
          <ac:chgData name="Chaya Ganesh" userId="1beaa166-3a14-437e-9106-75a2e2caebeb" providerId="ADAL" clId="{0377D802-C5F4-1E4E-A980-1E3532C9674B}" dt="2022-09-26T18:39:37.070" v="6089"/>
          <ac:spMkLst>
            <pc:docMk/>
            <pc:sldMk cId="2718903289" sldId="327"/>
            <ac:spMk id="8" creationId="{27076120-4E57-71BE-8045-113AC3462B3F}"/>
          </ac:spMkLst>
        </pc:spChg>
      </pc:sldChg>
      <pc:sldChg chg="addSp delSp modSp add mod modAnim">
        <pc:chgData name="Chaya Ganesh" userId="1beaa166-3a14-437e-9106-75a2e2caebeb" providerId="ADAL" clId="{0377D802-C5F4-1E4E-A980-1E3532C9674B}" dt="2022-09-27T05:41:02.701" v="6500" actId="207"/>
        <pc:sldMkLst>
          <pc:docMk/>
          <pc:sldMk cId="2451563755" sldId="328"/>
        </pc:sldMkLst>
        <pc:spChg chg="del mod">
          <ac:chgData name="Chaya Ganesh" userId="1beaa166-3a14-437e-9106-75a2e2caebeb" providerId="ADAL" clId="{0377D802-C5F4-1E4E-A980-1E3532C9674B}" dt="2022-09-26T17:19:07.128" v="5032" actId="478"/>
          <ac:spMkLst>
            <pc:docMk/>
            <pc:sldMk cId="2451563755" sldId="328"/>
            <ac:spMk id="2" creationId="{F648152D-94B5-8BAF-4518-08714A2F0A23}"/>
          </ac:spMkLst>
        </pc:spChg>
        <pc:spChg chg="mod">
          <ac:chgData name="Chaya Ganesh" userId="1beaa166-3a14-437e-9106-75a2e2caebeb" providerId="ADAL" clId="{0377D802-C5F4-1E4E-A980-1E3532C9674B}" dt="2022-09-27T05:41:02.701" v="6500" actId="207"/>
          <ac:spMkLst>
            <pc:docMk/>
            <pc:sldMk cId="2451563755" sldId="328"/>
            <ac:spMk id="3" creationId="{C1BEB43B-D135-7531-EB27-642A92FB7831}"/>
          </ac:spMkLst>
        </pc:spChg>
        <pc:spChg chg="del">
          <ac:chgData name="Chaya Ganesh" userId="1beaa166-3a14-437e-9106-75a2e2caebeb" providerId="ADAL" clId="{0377D802-C5F4-1E4E-A980-1E3532C9674B}" dt="2022-09-26T18:40:33.558" v="6095" actId="478"/>
          <ac:spMkLst>
            <pc:docMk/>
            <pc:sldMk cId="2451563755" sldId="328"/>
            <ac:spMk id="4" creationId="{2F32ED06-9D94-3963-A500-8A6CA7463FF3}"/>
          </ac:spMkLst>
        </pc:spChg>
        <pc:spChg chg="add del mod">
          <ac:chgData name="Chaya Ganesh" userId="1beaa166-3a14-437e-9106-75a2e2caebeb" providerId="ADAL" clId="{0377D802-C5F4-1E4E-A980-1E3532C9674B}" dt="2022-09-26T17:19:05.135" v="5031"/>
          <ac:spMkLst>
            <pc:docMk/>
            <pc:sldMk cId="2451563755" sldId="328"/>
            <ac:spMk id="5" creationId="{B3E05DFC-1E3A-AC90-3236-DC2A18D816F7}"/>
          </ac:spMkLst>
        </pc:spChg>
        <pc:spChg chg="add del mod">
          <ac:chgData name="Chaya Ganesh" userId="1beaa166-3a14-437e-9106-75a2e2caebeb" providerId="ADAL" clId="{0377D802-C5F4-1E4E-A980-1E3532C9674B}" dt="2022-09-26T18:40:51.859" v="6097" actId="478"/>
          <ac:spMkLst>
            <pc:docMk/>
            <pc:sldMk cId="2451563755" sldId="328"/>
            <ac:spMk id="6" creationId="{BFC08295-B7EC-E19E-0C15-5CA294AB490D}"/>
          </ac:spMkLst>
        </pc:spChg>
        <pc:spChg chg="add mod">
          <ac:chgData name="Chaya Ganesh" userId="1beaa166-3a14-437e-9106-75a2e2caebeb" providerId="ADAL" clId="{0377D802-C5F4-1E4E-A980-1E3532C9674B}" dt="2022-09-26T18:40:38.916" v="6096"/>
          <ac:spMkLst>
            <pc:docMk/>
            <pc:sldMk cId="2451563755" sldId="328"/>
            <ac:spMk id="7" creationId="{F5BC17FC-6F69-2592-32AF-479AD7D9ED4C}"/>
          </ac:spMkLst>
        </pc:spChg>
        <pc:spChg chg="add del mod">
          <ac:chgData name="Chaya Ganesh" userId="1beaa166-3a14-437e-9106-75a2e2caebeb" providerId="ADAL" clId="{0377D802-C5F4-1E4E-A980-1E3532C9674B}" dt="2022-09-26T18:47:02.074" v="6215" actId="478"/>
          <ac:spMkLst>
            <pc:docMk/>
            <pc:sldMk cId="2451563755" sldId="328"/>
            <ac:spMk id="8" creationId="{0000541B-C5E5-E9F2-980B-61E9D5B4922D}"/>
          </ac:spMkLst>
        </pc:spChg>
        <pc:spChg chg="add mod">
          <ac:chgData name="Chaya Ganesh" userId="1beaa166-3a14-437e-9106-75a2e2caebeb" providerId="ADAL" clId="{0377D802-C5F4-1E4E-A980-1E3532C9674B}" dt="2022-09-26T18:47:18.777" v="6219" actId="207"/>
          <ac:spMkLst>
            <pc:docMk/>
            <pc:sldMk cId="2451563755" sldId="328"/>
            <ac:spMk id="9" creationId="{4B4C0A81-5D09-8810-2D62-D338395550A0}"/>
          </ac:spMkLst>
        </pc:spChg>
        <pc:spChg chg="add mod">
          <ac:chgData name="Chaya Ganesh" userId="1beaa166-3a14-437e-9106-75a2e2caebeb" providerId="ADAL" clId="{0377D802-C5F4-1E4E-A980-1E3532C9674B}" dt="2022-09-26T18:43:32.158" v="6141"/>
          <ac:spMkLst>
            <pc:docMk/>
            <pc:sldMk cId="2451563755" sldId="328"/>
            <ac:spMk id="10" creationId="{C4737EF3-12B5-AA84-26E1-A63E2A61DDBD}"/>
          </ac:spMkLst>
        </pc:spChg>
        <pc:spChg chg="add mod">
          <ac:chgData name="Chaya Ganesh" userId="1beaa166-3a14-437e-9106-75a2e2caebeb" providerId="ADAL" clId="{0377D802-C5F4-1E4E-A980-1E3532C9674B}" dt="2022-09-26T18:47:10.558" v="6217" actId="1076"/>
          <ac:spMkLst>
            <pc:docMk/>
            <pc:sldMk cId="2451563755" sldId="328"/>
            <ac:spMk id="11" creationId="{AEE5F6FB-796F-6B07-6232-FEEED1EB51FF}"/>
          </ac:spMkLst>
        </pc:spChg>
      </pc:sldChg>
      <pc:sldChg chg="addSp delSp modSp add mod modAnim">
        <pc:chgData name="Chaya Ganesh" userId="1beaa166-3a14-437e-9106-75a2e2caebeb" providerId="ADAL" clId="{0377D802-C5F4-1E4E-A980-1E3532C9674B}" dt="2022-09-27T05:45:03.254" v="6507" actId="20577"/>
        <pc:sldMkLst>
          <pc:docMk/>
          <pc:sldMk cId="3728039113" sldId="329"/>
        </pc:sldMkLst>
        <pc:spChg chg="del mod">
          <ac:chgData name="Chaya Ganesh" userId="1beaa166-3a14-437e-9106-75a2e2caebeb" providerId="ADAL" clId="{0377D802-C5F4-1E4E-A980-1E3532C9674B}" dt="2022-09-26T17:20:29.819" v="5097" actId="478"/>
          <ac:spMkLst>
            <pc:docMk/>
            <pc:sldMk cId="3728039113" sldId="329"/>
            <ac:spMk id="2" creationId="{F648152D-94B5-8BAF-4518-08714A2F0A23}"/>
          </ac:spMkLst>
        </pc:spChg>
        <pc:spChg chg="mod">
          <ac:chgData name="Chaya Ganesh" userId="1beaa166-3a14-437e-9106-75a2e2caebeb" providerId="ADAL" clId="{0377D802-C5F4-1E4E-A980-1E3532C9674B}" dt="2022-09-27T05:45:03.254" v="6507" actId="20577"/>
          <ac:spMkLst>
            <pc:docMk/>
            <pc:sldMk cId="3728039113" sldId="329"/>
            <ac:spMk id="3" creationId="{C1BEB43B-D135-7531-EB27-642A92FB7831}"/>
          </ac:spMkLst>
        </pc:spChg>
        <pc:spChg chg="del">
          <ac:chgData name="Chaya Ganesh" userId="1beaa166-3a14-437e-9106-75a2e2caebeb" providerId="ADAL" clId="{0377D802-C5F4-1E4E-A980-1E3532C9674B}" dt="2022-09-26T18:48:12.548" v="6225" actId="478"/>
          <ac:spMkLst>
            <pc:docMk/>
            <pc:sldMk cId="3728039113" sldId="329"/>
            <ac:spMk id="4" creationId="{2F32ED06-9D94-3963-A500-8A6CA7463FF3}"/>
          </ac:spMkLst>
        </pc:spChg>
        <pc:spChg chg="add del mod">
          <ac:chgData name="Chaya Ganesh" userId="1beaa166-3a14-437e-9106-75a2e2caebeb" providerId="ADAL" clId="{0377D802-C5F4-1E4E-A980-1E3532C9674B}" dt="2022-09-26T18:48:05.968" v="6224" actId="478"/>
          <ac:spMkLst>
            <pc:docMk/>
            <pc:sldMk cId="3728039113" sldId="329"/>
            <ac:spMk id="5" creationId="{F787E665-633E-C771-D848-6288EE3F084D}"/>
          </ac:spMkLst>
        </pc:spChg>
        <pc:spChg chg="add mod">
          <ac:chgData name="Chaya Ganesh" userId="1beaa166-3a14-437e-9106-75a2e2caebeb" providerId="ADAL" clId="{0377D802-C5F4-1E4E-A980-1E3532C9674B}" dt="2022-09-26T18:48:17.818" v="6226"/>
          <ac:spMkLst>
            <pc:docMk/>
            <pc:sldMk cId="3728039113" sldId="329"/>
            <ac:spMk id="6" creationId="{AA7BB1E9-AC35-91E0-26F8-045D32FD91CD}"/>
          </ac:spMkLst>
        </pc:spChg>
        <pc:spChg chg="add mod">
          <ac:chgData name="Chaya Ganesh" userId="1beaa166-3a14-437e-9106-75a2e2caebeb" providerId="ADAL" clId="{0377D802-C5F4-1E4E-A980-1E3532C9674B}" dt="2022-09-26T18:50:40.686" v="6266"/>
          <ac:spMkLst>
            <pc:docMk/>
            <pc:sldMk cId="3728039113" sldId="329"/>
            <ac:spMk id="7" creationId="{7FFE2876-04DB-2C36-38FD-FD3EBC756EE1}"/>
          </ac:spMkLst>
        </pc:spChg>
        <pc:spChg chg="add mod">
          <ac:chgData name="Chaya Ganesh" userId="1beaa166-3a14-437e-9106-75a2e2caebeb" providerId="ADAL" clId="{0377D802-C5F4-1E4E-A980-1E3532C9674B}" dt="2022-09-26T18:50:04.101" v="6263" actId="207"/>
          <ac:spMkLst>
            <pc:docMk/>
            <pc:sldMk cId="3728039113" sldId="329"/>
            <ac:spMk id="8" creationId="{1ACB3814-333F-DFDE-BF56-E71D1C15A30C}"/>
          </ac:spMkLst>
        </pc:spChg>
        <pc:spChg chg="add mod">
          <ac:chgData name="Chaya Ganesh" userId="1beaa166-3a14-437e-9106-75a2e2caebeb" providerId="ADAL" clId="{0377D802-C5F4-1E4E-A980-1E3532C9674B}" dt="2022-09-26T18:50:09.623" v="6264"/>
          <ac:spMkLst>
            <pc:docMk/>
            <pc:sldMk cId="3728039113" sldId="329"/>
            <ac:spMk id="9" creationId="{AA908095-0D50-229B-3E08-91406F41E36E}"/>
          </ac:spMkLst>
        </pc:spChg>
      </pc:sldChg>
      <pc:sldChg chg="addSp delSp modSp add del mod">
        <pc:chgData name="Chaya Ganesh" userId="1beaa166-3a14-437e-9106-75a2e2caebeb" providerId="ADAL" clId="{0377D802-C5F4-1E4E-A980-1E3532C9674B}" dt="2022-09-26T18:50:18.136" v="6265" actId="2696"/>
        <pc:sldMkLst>
          <pc:docMk/>
          <pc:sldMk cId="683922981" sldId="330"/>
        </pc:sldMkLst>
        <pc:spChg chg="del mod">
          <ac:chgData name="Chaya Ganesh" userId="1beaa166-3a14-437e-9106-75a2e2caebeb" providerId="ADAL" clId="{0377D802-C5F4-1E4E-A980-1E3532C9674B}" dt="2022-09-26T17:22:38.068" v="5163" actId="478"/>
          <ac:spMkLst>
            <pc:docMk/>
            <pc:sldMk cId="683922981" sldId="330"/>
            <ac:spMk id="2" creationId="{F648152D-94B5-8BAF-4518-08714A2F0A23}"/>
          </ac:spMkLst>
        </pc:spChg>
        <pc:spChg chg="mod">
          <ac:chgData name="Chaya Ganesh" userId="1beaa166-3a14-437e-9106-75a2e2caebeb" providerId="ADAL" clId="{0377D802-C5F4-1E4E-A980-1E3532C9674B}" dt="2022-09-26T18:48:46.678" v="6251" actId="20577"/>
          <ac:spMkLst>
            <pc:docMk/>
            <pc:sldMk cId="683922981" sldId="330"/>
            <ac:spMk id="3" creationId="{C1BEB43B-D135-7531-EB27-642A92FB7831}"/>
          </ac:spMkLst>
        </pc:spChg>
        <pc:spChg chg="add mod">
          <ac:chgData name="Chaya Ganesh" userId="1beaa166-3a14-437e-9106-75a2e2caebeb" providerId="ADAL" clId="{0377D802-C5F4-1E4E-A980-1E3532C9674B}" dt="2022-09-26T17:23:17.227" v="5211" actId="1076"/>
          <ac:spMkLst>
            <pc:docMk/>
            <pc:sldMk cId="683922981" sldId="330"/>
            <ac:spMk id="5" creationId="{0B1D92B1-A7B6-D9F8-2C38-0C5EC3D6E1E6}"/>
          </ac:spMkLst>
        </pc:spChg>
      </pc:sldChg>
      <pc:sldChg chg="delSp modSp add mod">
        <pc:chgData name="Chaya Ganesh" userId="1beaa166-3a14-437e-9106-75a2e2caebeb" providerId="ADAL" clId="{0377D802-C5F4-1E4E-A980-1E3532C9674B}" dt="2022-09-26T17:24:42.848" v="5220" actId="20577"/>
        <pc:sldMkLst>
          <pc:docMk/>
          <pc:sldMk cId="2210383930" sldId="331"/>
        </pc:sldMkLst>
        <pc:spChg chg="mod">
          <ac:chgData name="Chaya Ganesh" userId="1beaa166-3a14-437e-9106-75a2e2caebeb" providerId="ADAL" clId="{0377D802-C5F4-1E4E-A980-1E3532C9674B}" dt="2022-09-26T17:24:42.848" v="5220" actId="20577"/>
          <ac:spMkLst>
            <pc:docMk/>
            <pc:sldMk cId="2210383930" sldId="331"/>
            <ac:spMk id="3" creationId="{ADD8BB34-BEE5-712D-681F-4EFC382EF955}"/>
          </ac:spMkLst>
        </pc:spChg>
        <pc:spChg chg="del">
          <ac:chgData name="Chaya Ganesh" userId="1beaa166-3a14-437e-9106-75a2e2caebeb" providerId="ADAL" clId="{0377D802-C5F4-1E4E-A980-1E3532C9674B}" dt="2022-09-26T17:14:05.439" v="4962" actId="478"/>
          <ac:spMkLst>
            <pc:docMk/>
            <pc:sldMk cId="2210383930" sldId="331"/>
            <ac:spMk id="9" creationId="{394FAD46-80D6-F973-E5E8-9ACE50BE834D}"/>
          </ac:spMkLst>
        </pc:spChg>
      </pc:sldChg>
      <pc:sldChg chg="addSp delSp modSp new mod modAnim">
        <pc:chgData name="Chaya Ganesh" userId="1beaa166-3a14-437e-9106-75a2e2caebeb" providerId="ADAL" clId="{0377D802-C5F4-1E4E-A980-1E3532C9674B}" dt="2022-09-26T18:32:05.986" v="6032"/>
        <pc:sldMkLst>
          <pc:docMk/>
          <pc:sldMk cId="3135629001" sldId="332"/>
        </pc:sldMkLst>
        <pc:spChg chg="mod">
          <ac:chgData name="Chaya Ganesh" userId="1beaa166-3a14-437e-9106-75a2e2caebeb" providerId="ADAL" clId="{0377D802-C5F4-1E4E-A980-1E3532C9674B}" dt="2022-09-26T18:27:22.931" v="5861" actId="1035"/>
          <ac:spMkLst>
            <pc:docMk/>
            <pc:sldMk cId="3135629001" sldId="332"/>
            <ac:spMk id="2" creationId="{00D2F587-C5CE-6CFA-1397-458A84B36C0F}"/>
          </ac:spMkLst>
        </pc:spChg>
        <pc:spChg chg="mod">
          <ac:chgData name="Chaya Ganesh" userId="1beaa166-3a14-437e-9106-75a2e2caebeb" providerId="ADAL" clId="{0377D802-C5F4-1E4E-A980-1E3532C9674B}" dt="2022-09-26T18:29:14.629" v="5973" actId="20577"/>
          <ac:spMkLst>
            <pc:docMk/>
            <pc:sldMk cId="3135629001" sldId="332"/>
            <ac:spMk id="3" creationId="{4CDC725E-3EA8-F333-1773-B63632CD310E}"/>
          </ac:spMkLst>
        </pc:spChg>
        <pc:spChg chg="add mod">
          <ac:chgData name="Chaya Ganesh" userId="1beaa166-3a14-437e-9106-75a2e2caebeb" providerId="ADAL" clId="{0377D802-C5F4-1E4E-A980-1E3532C9674B}" dt="2022-09-26T18:27:34.810" v="5902" actId="1035"/>
          <ac:spMkLst>
            <pc:docMk/>
            <pc:sldMk cId="3135629001" sldId="332"/>
            <ac:spMk id="4" creationId="{85C45E0A-CACA-9054-E7DB-2D80E675F49B}"/>
          </ac:spMkLst>
        </pc:spChg>
        <pc:spChg chg="add mod">
          <ac:chgData name="Chaya Ganesh" userId="1beaa166-3a14-437e-9106-75a2e2caebeb" providerId="ADAL" clId="{0377D802-C5F4-1E4E-A980-1E3532C9674B}" dt="2022-09-26T18:27:34.810" v="5902" actId="1035"/>
          <ac:spMkLst>
            <pc:docMk/>
            <pc:sldMk cId="3135629001" sldId="332"/>
            <ac:spMk id="5" creationId="{FED7A7B1-5AC3-6F89-A936-B80664E8403E}"/>
          </ac:spMkLst>
        </pc:spChg>
        <pc:spChg chg="add del mod">
          <ac:chgData name="Chaya Ganesh" userId="1beaa166-3a14-437e-9106-75a2e2caebeb" providerId="ADAL" clId="{0377D802-C5F4-1E4E-A980-1E3532C9674B}" dt="2022-09-26T18:26:54.077" v="5832"/>
          <ac:spMkLst>
            <pc:docMk/>
            <pc:sldMk cId="3135629001" sldId="332"/>
            <ac:spMk id="6" creationId="{7339A1AD-CB34-590B-31EC-EFC32600BC7E}"/>
          </ac:spMkLst>
        </pc:spChg>
        <pc:spChg chg="add mod">
          <ac:chgData name="Chaya Ganesh" userId="1beaa166-3a14-437e-9106-75a2e2caebeb" providerId="ADAL" clId="{0377D802-C5F4-1E4E-A980-1E3532C9674B}" dt="2022-09-26T18:29:21.947" v="5991" actId="1036"/>
          <ac:spMkLst>
            <pc:docMk/>
            <pc:sldMk cId="3135629001" sldId="332"/>
            <ac:spMk id="7" creationId="{AAB6703E-9910-BEE5-BC68-E11876E0ED31}"/>
          </ac:spMkLst>
        </pc:spChg>
        <pc:spChg chg="add mod">
          <ac:chgData name="Chaya Ganesh" userId="1beaa166-3a14-437e-9106-75a2e2caebeb" providerId="ADAL" clId="{0377D802-C5F4-1E4E-A980-1E3532C9674B}" dt="2022-09-26T18:29:21.947" v="5991" actId="1036"/>
          <ac:spMkLst>
            <pc:docMk/>
            <pc:sldMk cId="3135629001" sldId="332"/>
            <ac:spMk id="8" creationId="{7608E5BB-5777-75EE-9975-AB3C3EEB940F}"/>
          </ac:spMkLst>
        </pc:spChg>
        <pc:spChg chg="add mod">
          <ac:chgData name="Chaya Ganesh" userId="1beaa166-3a14-437e-9106-75a2e2caebeb" providerId="ADAL" clId="{0377D802-C5F4-1E4E-A980-1E3532C9674B}" dt="2022-09-26T18:29:34.020" v="6018" actId="1036"/>
          <ac:spMkLst>
            <pc:docMk/>
            <pc:sldMk cId="3135629001" sldId="332"/>
            <ac:spMk id="9" creationId="{5D3DFCD4-7BB9-3B68-7AEF-8306D1B47EF4}"/>
          </ac:spMkLst>
        </pc:spChg>
        <pc:spChg chg="add mod">
          <ac:chgData name="Chaya Ganesh" userId="1beaa166-3a14-437e-9106-75a2e2caebeb" providerId="ADAL" clId="{0377D802-C5F4-1E4E-A980-1E3532C9674B}" dt="2022-09-26T18:29:34.020" v="6018" actId="1036"/>
          <ac:spMkLst>
            <pc:docMk/>
            <pc:sldMk cId="3135629001" sldId="332"/>
            <ac:spMk id="10" creationId="{C70D070B-5754-D69D-B58C-9EDFAE490CCA}"/>
          </ac:spMkLst>
        </pc:spChg>
        <pc:picChg chg="add mod">
          <ac:chgData name="Chaya Ganesh" userId="1beaa166-3a14-437e-9106-75a2e2caebeb" providerId="ADAL" clId="{0377D802-C5F4-1E4E-A980-1E3532C9674B}" dt="2022-09-26T18:29:39.469" v="6019" actId="14100"/>
          <ac:picMkLst>
            <pc:docMk/>
            <pc:sldMk cId="3135629001" sldId="332"/>
            <ac:picMk id="11" creationId="{269E92B0-852A-B7BC-00BA-D06E948A0082}"/>
          </ac:picMkLst>
        </pc:picChg>
        <pc:picChg chg="add mod">
          <ac:chgData name="Chaya Ganesh" userId="1beaa166-3a14-437e-9106-75a2e2caebeb" providerId="ADAL" clId="{0377D802-C5F4-1E4E-A980-1E3532C9674B}" dt="2022-09-26T18:29:04.883" v="5971" actId="1076"/>
          <ac:picMkLst>
            <pc:docMk/>
            <pc:sldMk cId="3135629001" sldId="332"/>
            <ac:picMk id="1026" creationId="{7D9DF56D-1DDA-D9CA-93D8-B122E0D65899}"/>
          </ac:picMkLst>
        </pc:picChg>
      </pc:sldChg>
      <pc:sldChg chg="modSp new mod ord">
        <pc:chgData name="Chaya Ganesh" userId="1beaa166-3a14-437e-9106-75a2e2caebeb" providerId="ADAL" clId="{0377D802-C5F4-1E4E-A980-1E3532C9674B}" dt="2022-09-27T05:47:36.183" v="6511" actId="207"/>
        <pc:sldMkLst>
          <pc:docMk/>
          <pc:sldMk cId="3510252570" sldId="333"/>
        </pc:sldMkLst>
        <pc:spChg chg="mod">
          <ac:chgData name="Chaya Ganesh" userId="1beaa166-3a14-437e-9106-75a2e2caebeb" providerId="ADAL" clId="{0377D802-C5F4-1E4E-A980-1E3532C9674B}" dt="2022-09-26T17:52:22.185" v="5392" actId="122"/>
          <ac:spMkLst>
            <pc:docMk/>
            <pc:sldMk cId="3510252570" sldId="333"/>
            <ac:spMk id="2" creationId="{9CDFF6F9-DAD4-DFC4-7F48-0AA24C536BB8}"/>
          </ac:spMkLst>
        </pc:spChg>
        <pc:spChg chg="mod">
          <ac:chgData name="Chaya Ganesh" userId="1beaa166-3a14-437e-9106-75a2e2caebeb" providerId="ADAL" clId="{0377D802-C5F4-1E4E-A980-1E3532C9674B}" dt="2022-09-27T05:47:36.183" v="6511" actId="207"/>
          <ac:spMkLst>
            <pc:docMk/>
            <pc:sldMk cId="3510252570" sldId="333"/>
            <ac:spMk id="3" creationId="{C9D33343-8480-7BE8-D7C3-6596FE867B9A}"/>
          </ac:spMkLst>
        </pc:spChg>
      </pc:sldChg>
      <pc:sldChg chg="new del">
        <pc:chgData name="Chaya Ganesh" userId="1beaa166-3a14-437e-9106-75a2e2caebeb" providerId="ADAL" clId="{0377D802-C5F4-1E4E-A980-1E3532C9674B}" dt="2022-09-26T18:30:42.166" v="6021" actId="2696"/>
        <pc:sldMkLst>
          <pc:docMk/>
          <pc:sldMk cId="2729450785" sldId="334"/>
        </pc:sldMkLst>
      </pc:sldChg>
      <pc:sldChg chg="add">
        <pc:chgData name="Chaya Ganesh" userId="1beaa166-3a14-437e-9106-75a2e2caebeb" providerId="ADAL" clId="{0377D802-C5F4-1E4E-A980-1E3532C9674B}" dt="2022-09-26T18:14:10.308" v="5687"/>
        <pc:sldMkLst>
          <pc:docMk/>
          <pc:sldMk cId="3729537045" sldId="661"/>
        </pc:sldMkLst>
      </pc:sldChg>
      <pc:sldChg chg="add modAnim modNotesTx">
        <pc:chgData name="Chaya Ganesh" userId="1beaa166-3a14-437e-9106-75a2e2caebeb" providerId="ADAL" clId="{0377D802-C5F4-1E4E-A980-1E3532C9674B}" dt="2022-09-26T18:08:05.078" v="5576" actId="20577"/>
        <pc:sldMkLst>
          <pc:docMk/>
          <pc:sldMk cId="200662862" sldId="676"/>
        </pc:sldMkLst>
      </pc:sldChg>
      <pc:sldChg chg="add">
        <pc:chgData name="Chaya Ganesh" userId="1beaa166-3a14-437e-9106-75a2e2caebeb" providerId="ADAL" clId="{0377D802-C5F4-1E4E-A980-1E3532C9674B}" dt="2022-09-26T17:55:38.369" v="5462"/>
        <pc:sldMkLst>
          <pc:docMk/>
          <pc:sldMk cId="3278594593" sldId="699"/>
        </pc:sldMkLst>
      </pc:sldChg>
      <pc:sldChg chg="addSp delSp modSp add mod delAnim modAnim">
        <pc:chgData name="Chaya Ganesh" userId="1beaa166-3a14-437e-9106-75a2e2caebeb" providerId="ADAL" clId="{0377D802-C5F4-1E4E-A980-1E3532C9674B}" dt="2022-09-26T18:06:42.259" v="5568" actId="21"/>
        <pc:sldMkLst>
          <pc:docMk/>
          <pc:sldMk cId="2312515517" sldId="700"/>
        </pc:sldMkLst>
        <pc:spChg chg="add del mod">
          <ac:chgData name="Chaya Ganesh" userId="1beaa166-3a14-437e-9106-75a2e2caebeb" providerId="ADAL" clId="{0377D802-C5F4-1E4E-A980-1E3532C9674B}" dt="2022-09-26T18:06:42.259" v="5568" actId="21"/>
          <ac:spMkLst>
            <pc:docMk/>
            <pc:sldMk cId="2312515517" sldId="700"/>
            <ac:spMk id="2" creationId="{6FE0DCA5-6DAE-9E77-28B5-6BC453FC45B2}"/>
          </ac:spMkLst>
        </pc:spChg>
        <pc:spChg chg="add del mod">
          <ac:chgData name="Chaya Ganesh" userId="1beaa166-3a14-437e-9106-75a2e2caebeb" providerId="ADAL" clId="{0377D802-C5F4-1E4E-A980-1E3532C9674B}" dt="2022-09-26T18:06:42.259" v="5568" actId="21"/>
          <ac:spMkLst>
            <pc:docMk/>
            <pc:sldMk cId="2312515517" sldId="700"/>
            <ac:spMk id="3" creationId="{C05BBE1B-5B87-E9E5-34B3-F3500BD323FA}"/>
          </ac:spMkLst>
        </pc:spChg>
        <pc:spChg chg="add del mod">
          <ac:chgData name="Chaya Ganesh" userId="1beaa166-3a14-437e-9106-75a2e2caebeb" providerId="ADAL" clId="{0377D802-C5F4-1E4E-A980-1E3532C9674B}" dt="2022-09-26T18:06:42.259" v="5568" actId="21"/>
          <ac:spMkLst>
            <pc:docMk/>
            <pc:sldMk cId="2312515517" sldId="700"/>
            <ac:spMk id="18" creationId="{553CDAAA-3674-91B7-9DBA-F9087052A927}"/>
          </ac:spMkLst>
        </pc:spChg>
      </pc:sldChg>
      <pc:sldChg chg="add modNotesTx">
        <pc:chgData name="Chaya Ganesh" userId="1beaa166-3a14-437e-9106-75a2e2caebeb" providerId="ADAL" clId="{0377D802-C5F4-1E4E-A980-1E3532C9674B}" dt="2022-09-26T18:10:51.179" v="5684" actId="20577"/>
        <pc:sldMkLst>
          <pc:docMk/>
          <pc:sldMk cId="446244102" sldId="705"/>
        </pc:sldMkLst>
      </pc:sldChg>
      <pc:sldChg chg="add ord">
        <pc:chgData name="Chaya Ganesh" userId="1beaa166-3a14-437e-9106-75a2e2caebeb" providerId="ADAL" clId="{0377D802-C5F4-1E4E-A980-1E3532C9674B}" dt="2022-09-26T18:15:44.239" v="5717" actId="20578"/>
        <pc:sldMkLst>
          <pc:docMk/>
          <pc:sldMk cId="1389020586" sldId="726"/>
        </pc:sldMkLst>
      </pc:sldChg>
      <pc:sldChg chg="modSp add mod modNotesTx">
        <pc:chgData name="Chaya Ganesh" userId="1beaa166-3a14-437e-9106-75a2e2caebeb" providerId="ADAL" clId="{0377D802-C5F4-1E4E-A980-1E3532C9674B}" dt="2022-09-26T18:16:26.323" v="5718" actId="20577"/>
        <pc:sldMkLst>
          <pc:docMk/>
          <pc:sldMk cId="2517505120" sldId="728"/>
        </pc:sldMkLst>
        <pc:spChg chg="mod">
          <ac:chgData name="Chaya Ganesh" userId="1beaa166-3a14-437e-9106-75a2e2caebeb" providerId="ADAL" clId="{0377D802-C5F4-1E4E-A980-1E3532C9674B}" dt="2022-09-26T18:14:47.309" v="5707" actId="20577"/>
          <ac:spMkLst>
            <pc:docMk/>
            <pc:sldMk cId="2517505120" sldId="728"/>
            <ac:spMk id="3" creationId="{29496146-5B30-7B44-810D-CB5E719D1543}"/>
          </ac:spMkLst>
        </pc:spChg>
        <pc:spChg chg="mod">
          <ac:chgData name="Chaya Ganesh" userId="1beaa166-3a14-437e-9106-75a2e2caebeb" providerId="ADAL" clId="{0377D802-C5F4-1E4E-A980-1E3532C9674B}" dt="2022-09-26T18:15:01.273" v="5713" actId="1076"/>
          <ac:spMkLst>
            <pc:docMk/>
            <pc:sldMk cId="2517505120" sldId="728"/>
            <ac:spMk id="21" creationId="{A6D3E5AF-028E-664A-A220-3F9BD6B2641E}"/>
          </ac:spMkLst>
        </pc:spChg>
        <pc:spChg chg="mod">
          <ac:chgData name="Chaya Ganesh" userId="1beaa166-3a14-437e-9106-75a2e2caebeb" providerId="ADAL" clId="{0377D802-C5F4-1E4E-A980-1E3532C9674B}" dt="2022-09-26T18:16:26.323" v="5718" actId="20577"/>
          <ac:spMkLst>
            <pc:docMk/>
            <pc:sldMk cId="2517505120" sldId="728"/>
            <ac:spMk id="22" creationId="{DE0FC21D-700D-D748-BF98-F615FD3DA758}"/>
          </ac:spMkLst>
        </pc:spChg>
        <pc:spChg chg="mod">
          <ac:chgData name="Chaya Ganesh" userId="1beaa166-3a14-437e-9106-75a2e2caebeb" providerId="ADAL" clId="{0377D802-C5F4-1E4E-A980-1E3532C9674B}" dt="2022-09-26T18:15:10.852" v="5715" actId="207"/>
          <ac:spMkLst>
            <pc:docMk/>
            <pc:sldMk cId="2517505120" sldId="728"/>
            <ac:spMk id="23" creationId="{38DBB319-95E8-E84E-831D-E9B3DC8C1937}"/>
          </ac:spMkLst>
        </pc:spChg>
      </pc:sldChg>
      <pc:sldChg chg="addSp modSp add mod modAnim modNotesTx">
        <pc:chgData name="Chaya Ganesh" userId="1beaa166-3a14-437e-9106-75a2e2caebeb" providerId="ADAL" clId="{0377D802-C5F4-1E4E-A980-1E3532C9674B}" dt="2022-09-26T18:08:00.001" v="5574" actId="20577"/>
        <pc:sldMkLst>
          <pc:docMk/>
          <pc:sldMk cId="463381742" sldId="729"/>
        </pc:sldMkLst>
        <pc:spChg chg="add mod">
          <ac:chgData name="Chaya Ganesh" userId="1beaa166-3a14-437e-9106-75a2e2caebeb" providerId="ADAL" clId="{0377D802-C5F4-1E4E-A980-1E3532C9674B}" dt="2022-09-26T18:06:55.464" v="5572" actId="14100"/>
          <ac:spMkLst>
            <pc:docMk/>
            <pc:sldMk cId="463381742" sldId="729"/>
            <ac:spMk id="3" creationId="{102482BA-BBB7-5951-0C2A-7B2952C6F61E}"/>
          </ac:spMkLst>
        </pc:spChg>
        <pc:spChg chg="add mod">
          <ac:chgData name="Chaya Ganesh" userId="1beaa166-3a14-437e-9106-75a2e2caebeb" providerId="ADAL" clId="{0377D802-C5F4-1E4E-A980-1E3532C9674B}" dt="2022-09-26T18:07:03.839" v="5573" actId="1076"/>
          <ac:spMkLst>
            <pc:docMk/>
            <pc:sldMk cId="463381742" sldId="729"/>
            <ac:spMk id="4" creationId="{0C73334D-5889-7C3C-7E5C-10D8AA1D885F}"/>
          </ac:spMkLst>
        </pc:spChg>
        <pc:spChg chg="add mod">
          <ac:chgData name="Chaya Ganesh" userId="1beaa166-3a14-437e-9106-75a2e2caebeb" providerId="ADAL" clId="{0377D802-C5F4-1E4E-A980-1E3532C9674B}" dt="2022-09-26T18:07:03.839" v="5573" actId="1076"/>
          <ac:spMkLst>
            <pc:docMk/>
            <pc:sldMk cId="463381742" sldId="729"/>
            <ac:spMk id="5" creationId="{2BF581F5-3A33-BF07-C737-5875A49BF443}"/>
          </ac:spMkLst>
        </pc:spChg>
      </pc:sldChg>
      <pc:sldChg chg="addSp modSp add mod modAnim">
        <pc:chgData name="Chaya Ganesh" userId="1beaa166-3a14-437e-9106-75a2e2caebeb" providerId="ADAL" clId="{0377D802-C5F4-1E4E-A980-1E3532C9674B}" dt="2022-09-26T18:51:33.572" v="6267" actId="114"/>
        <pc:sldMkLst>
          <pc:docMk/>
          <pc:sldMk cId="3954954383" sldId="730"/>
        </pc:sldMkLst>
        <pc:spChg chg="add mod">
          <ac:chgData name="Chaya Ganesh" userId="1beaa166-3a14-437e-9106-75a2e2caebeb" providerId="ADAL" clId="{0377D802-C5F4-1E4E-A980-1E3532C9674B}" dt="2022-09-26T18:51:33.572" v="6267" actId="114"/>
          <ac:spMkLst>
            <pc:docMk/>
            <pc:sldMk cId="3954954383" sldId="730"/>
            <ac:spMk id="8" creationId="{29AE7473-F511-A0B7-5B6F-B3A8B052E09D}"/>
          </ac:spMkLst>
        </pc:spChg>
      </pc:sldChg>
      <pc:sldChg chg="add modAnim">
        <pc:chgData name="Chaya Ganesh" userId="1beaa166-3a14-437e-9106-75a2e2caebeb" providerId="ADAL" clId="{0377D802-C5F4-1E4E-A980-1E3532C9674B}" dt="2022-09-26T18:16:35.447" v="5719"/>
        <pc:sldMkLst>
          <pc:docMk/>
          <pc:sldMk cId="4287911990" sldId="731"/>
        </pc:sldMkLst>
      </pc:sldChg>
      <pc:sldChg chg="add del">
        <pc:chgData name="Chaya Ganesh" userId="1beaa166-3a14-437e-9106-75a2e2caebeb" providerId="ADAL" clId="{0377D802-C5F4-1E4E-A980-1E3532C9674B}" dt="2022-09-26T18:30:36.269" v="6020" actId="2696"/>
        <pc:sldMkLst>
          <pc:docMk/>
          <pc:sldMk cId="993854199" sldId="732"/>
        </pc:sldMkLst>
      </pc:sldChg>
      <pc:sldChg chg="addSp delSp modSp add mod modAnim">
        <pc:chgData name="Chaya Ganesh" userId="1beaa166-3a14-437e-9106-75a2e2caebeb" providerId="ADAL" clId="{0377D802-C5F4-1E4E-A980-1E3532C9674B}" dt="2022-09-26T18:38:01.669" v="6073" actId="1035"/>
        <pc:sldMkLst>
          <pc:docMk/>
          <pc:sldMk cId="1067819622" sldId="732"/>
        </pc:sldMkLst>
        <pc:spChg chg="add mod">
          <ac:chgData name="Chaya Ganesh" userId="1beaa166-3a14-437e-9106-75a2e2caebeb" providerId="ADAL" clId="{0377D802-C5F4-1E4E-A980-1E3532C9674B}" dt="2022-09-26T18:35:58.623" v="6039" actId="1076"/>
          <ac:spMkLst>
            <pc:docMk/>
            <pc:sldMk cId="1067819622" sldId="732"/>
            <ac:spMk id="2" creationId="{49089B06-01EE-8A65-2E25-DD601930CCB3}"/>
          </ac:spMkLst>
        </pc:spChg>
        <pc:spChg chg="mod">
          <ac:chgData name="Chaya Ganesh" userId="1beaa166-3a14-437e-9106-75a2e2caebeb" providerId="ADAL" clId="{0377D802-C5F4-1E4E-A980-1E3532C9674B}" dt="2022-09-26T18:38:01.669" v="6073" actId="1035"/>
          <ac:spMkLst>
            <pc:docMk/>
            <pc:sldMk cId="1067819622" sldId="732"/>
            <ac:spMk id="4" creationId="{2F32ED06-9D94-3963-A500-8A6CA7463FF3}"/>
          </ac:spMkLst>
        </pc:spChg>
        <pc:spChg chg="add mod">
          <ac:chgData name="Chaya Ganesh" userId="1beaa166-3a14-437e-9106-75a2e2caebeb" providerId="ADAL" clId="{0377D802-C5F4-1E4E-A980-1E3532C9674B}" dt="2022-09-26T18:37:10.276" v="6050" actId="207"/>
          <ac:spMkLst>
            <pc:docMk/>
            <pc:sldMk cId="1067819622" sldId="732"/>
            <ac:spMk id="5" creationId="{E547BA2E-45A3-1B0B-2267-000398F67A4A}"/>
          </ac:spMkLst>
        </pc:spChg>
        <pc:spChg chg="add mod">
          <ac:chgData name="Chaya Ganesh" userId="1beaa166-3a14-437e-9106-75a2e2caebeb" providerId="ADAL" clId="{0377D802-C5F4-1E4E-A980-1E3532C9674B}" dt="2022-09-26T18:37:32.187" v="6054" actId="255"/>
          <ac:spMkLst>
            <pc:docMk/>
            <pc:sldMk cId="1067819622" sldId="732"/>
            <ac:spMk id="6" creationId="{6EF2A34D-2E66-C7D4-7C62-788446C165AB}"/>
          </ac:spMkLst>
        </pc:spChg>
        <pc:picChg chg="add del">
          <ac:chgData name="Chaya Ganesh" userId="1beaa166-3a14-437e-9106-75a2e2caebeb" providerId="ADAL" clId="{0377D802-C5F4-1E4E-A980-1E3532C9674B}" dt="2022-09-26T18:35:44.662" v="6037" actId="478"/>
          <ac:picMkLst>
            <pc:docMk/>
            <pc:sldMk cId="1067819622" sldId="732"/>
            <ac:picMk id="2050" creationId="{1803C59B-6D22-23DC-BE0C-DF39C47A222D}"/>
          </ac:picMkLst>
        </pc:picChg>
      </pc:sldChg>
      <pc:sldChg chg="addSp delSp modSp new mod ord">
        <pc:chgData name="Chaya Ganesh" userId="1beaa166-3a14-437e-9106-75a2e2caebeb" providerId="ADAL" clId="{0377D802-C5F4-1E4E-A980-1E3532C9674B}" dt="2022-09-27T04:31:40.830" v="6445" actId="1036"/>
        <pc:sldMkLst>
          <pc:docMk/>
          <pc:sldMk cId="2503429105" sldId="733"/>
        </pc:sldMkLst>
        <pc:spChg chg="del">
          <ac:chgData name="Chaya Ganesh" userId="1beaa166-3a14-437e-9106-75a2e2caebeb" providerId="ADAL" clId="{0377D802-C5F4-1E4E-A980-1E3532C9674B}" dt="2022-09-27T04:27:46.230" v="6406" actId="478"/>
          <ac:spMkLst>
            <pc:docMk/>
            <pc:sldMk cId="2503429105" sldId="733"/>
            <ac:spMk id="3" creationId="{D4419DB1-4F79-D764-C392-4193150FBDAB}"/>
          </ac:spMkLst>
        </pc:spChg>
        <pc:picChg chg="add mod">
          <ac:chgData name="Chaya Ganesh" userId="1beaa166-3a14-437e-9106-75a2e2caebeb" providerId="ADAL" clId="{0377D802-C5F4-1E4E-A980-1E3532C9674B}" dt="2022-09-27T04:27:57" v="6408" actId="14100"/>
          <ac:picMkLst>
            <pc:docMk/>
            <pc:sldMk cId="2503429105" sldId="733"/>
            <ac:picMk id="4" creationId="{D08A9589-FD90-F636-9C75-14E3A0FFD61F}"/>
          </ac:picMkLst>
        </pc:picChg>
        <pc:picChg chg="add mod">
          <ac:chgData name="Chaya Ganesh" userId="1beaa166-3a14-437e-9106-75a2e2caebeb" providerId="ADAL" clId="{0377D802-C5F4-1E4E-A980-1E3532C9674B}" dt="2022-09-27T04:31:40.830" v="6445" actId="1036"/>
          <ac:picMkLst>
            <pc:docMk/>
            <pc:sldMk cId="2503429105" sldId="733"/>
            <ac:picMk id="5" creationId="{BD0F017F-1199-3F08-8677-31C51BEEF3A1}"/>
          </ac:picMkLst>
        </pc:picChg>
        <pc:picChg chg="add mod">
          <ac:chgData name="Chaya Ganesh" userId="1beaa166-3a14-437e-9106-75a2e2caebeb" providerId="ADAL" clId="{0377D802-C5F4-1E4E-A980-1E3532C9674B}" dt="2022-09-27T04:27:53.244" v="6407" actId="14100"/>
          <ac:picMkLst>
            <pc:docMk/>
            <pc:sldMk cId="2503429105" sldId="733"/>
            <ac:picMk id="6" creationId="{0742580C-710D-4567-6FB6-F40EB28F56C7}"/>
          </ac:picMkLst>
        </pc:picChg>
      </pc:sldChg>
    </pc:docChg>
  </pc:docChgLst>
  <pc:docChgLst>
    <pc:chgData name="Chaya Ganesh" userId="1beaa166-3a14-437e-9106-75a2e2caebeb" providerId="ADAL" clId="{51089050-6A84-2145-A78E-9B32FA3BD369}"/>
    <pc:docChg chg="modSld">
      <pc:chgData name="Chaya Ganesh" userId="1beaa166-3a14-437e-9106-75a2e2caebeb" providerId="ADAL" clId="{51089050-6A84-2145-A78E-9B32FA3BD369}" dt="2022-09-27T09:48:01.524" v="18" actId="20577"/>
      <pc:docMkLst>
        <pc:docMk/>
      </pc:docMkLst>
      <pc:sldChg chg="modSp">
        <pc:chgData name="Chaya Ganesh" userId="1beaa166-3a14-437e-9106-75a2e2caebeb" providerId="ADAL" clId="{51089050-6A84-2145-A78E-9B32FA3BD369}" dt="2022-09-27T09:48:01.524" v="18" actId="20577"/>
        <pc:sldMkLst>
          <pc:docMk/>
          <pc:sldMk cId="2210383930" sldId="331"/>
        </pc:sldMkLst>
        <pc:spChg chg="mod">
          <ac:chgData name="Chaya Ganesh" userId="1beaa166-3a14-437e-9106-75a2e2caebeb" providerId="ADAL" clId="{51089050-6A84-2145-A78E-9B32FA3BD369}" dt="2022-09-27T09:48:01.524" v="18" actId="20577"/>
          <ac:spMkLst>
            <pc:docMk/>
            <pc:sldMk cId="2210383930" sldId="331"/>
            <ac:spMk id="3" creationId="{ADD8BB34-BEE5-712D-681F-4EFC382EF955}"/>
          </ac:spMkLst>
        </pc:spChg>
      </pc:sldChg>
      <pc:sldChg chg="modSp mod">
        <pc:chgData name="Chaya Ganesh" userId="1beaa166-3a14-437e-9106-75a2e2caebeb" providerId="ADAL" clId="{51089050-6A84-2145-A78E-9B32FA3BD369}" dt="2022-09-27T09:19:06.323" v="16" actId="1036"/>
        <pc:sldMkLst>
          <pc:docMk/>
          <pc:sldMk cId="3135629001" sldId="332"/>
        </pc:sldMkLst>
        <pc:picChg chg="mod">
          <ac:chgData name="Chaya Ganesh" userId="1beaa166-3a14-437e-9106-75a2e2caebeb" providerId="ADAL" clId="{51089050-6A84-2145-A78E-9B32FA3BD369}" dt="2022-09-27T09:19:03.754" v="6" actId="1035"/>
          <ac:picMkLst>
            <pc:docMk/>
            <pc:sldMk cId="3135629001" sldId="332"/>
            <ac:picMk id="11" creationId="{269E92B0-852A-B7BC-00BA-D06E948A0082}"/>
          </ac:picMkLst>
        </pc:picChg>
        <pc:picChg chg="mod">
          <ac:chgData name="Chaya Ganesh" userId="1beaa166-3a14-437e-9106-75a2e2caebeb" providerId="ADAL" clId="{51089050-6A84-2145-A78E-9B32FA3BD369}" dt="2022-09-27T09:19:06.323" v="16" actId="1036"/>
          <ac:picMkLst>
            <pc:docMk/>
            <pc:sldMk cId="3135629001" sldId="332"/>
            <ac:picMk id="1026" creationId="{7D9DF56D-1DDA-D9CA-93D8-B122E0D65899}"/>
          </ac:picMkLst>
        </pc:picChg>
      </pc:sldChg>
      <pc:sldChg chg="modNotesTx">
        <pc:chgData name="Chaya Ganesh" userId="1beaa166-3a14-437e-9106-75a2e2caebeb" providerId="ADAL" clId="{51089050-6A84-2145-A78E-9B32FA3BD369}" dt="2022-09-27T09:19:40.943" v="17" actId="20577"/>
        <pc:sldMkLst>
          <pc:docMk/>
          <pc:sldMk cId="1389020586" sldId="726"/>
        </pc:sldMkLst>
      </pc:sldChg>
    </pc:docChg>
  </pc:docChgLst>
  <pc:docChgLst>
    <pc:chgData name="Chaya Ganesh" userId="1beaa166-3a14-437e-9106-75a2e2caebeb" providerId="ADAL" clId="{1D9D1198-DB62-7A41-A733-3DD8CEAEB981}"/>
    <pc:docChg chg="custSel delSld modSld">
      <pc:chgData name="Chaya Ganesh" userId="1beaa166-3a14-437e-9106-75a2e2caebeb" providerId="ADAL" clId="{1D9D1198-DB62-7A41-A733-3DD8CEAEB981}" dt="2023-11-21T05:52:29.768" v="3" actId="20577"/>
      <pc:docMkLst>
        <pc:docMk/>
      </pc:docMkLst>
      <pc:sldChg chg="modSp mod">
        <pc:chgData name="Chaya Ganesh" userId="1beaa166-3a14-437e-9106-75a2e2caebeb" providerId="ADAL" clId="{1D9D1198-DB62-7A41-A733-3DD8CEAEB981}" dt="2023-11-21T05:52:29.768" v="3" actId="20577"/>
        <pc:sldMkLst>
          <pc:docMk/>
          <pc:sldMk cId="1354034730" sldId="287"/>
        </pc:sldMkLst>
        <pc:spChg chg="mod">
          <ac:chgData name="Chaya Ganesh" userId="1beaa166-3a14-437e-9106-75a2e2caebeb" providerId="ADAL" clId="{1D9D1198-DB62-7A41-A733-3DD8CEAEB981}" dt="2023-11-21T05:52:29.768" v="3" actId="20577"/>
          <ac:spMkLst>
            <pc:docMk/>
            <pc:sldMk cId="1354034730" sldId="287"/>
            <ac:spMk id="5" creationId="{DFA5A4CF-CA55-1065-7991-D9CF07D0187A}"/>
          </ac:spMkLst>
        </pc:spChg>
      </pc:sldChg>
      <pc:sldChg chg="delSp mod delAnim">
        <pc:chgData name="Chaya Ganesh" userId="1beaa166-3a14-437e-9106-75a2e2caebeb" providerId="ADAL" clId="{1D9D1198-DB62-7A41-A733-3DD8CEAEB981}" dt="2023-11-21T05:50:35.918" v="1" actId="478"/>
        <pc:sldMkLst>
          <pc:docMk/>
          <pc:sldMk cId="543122499" sldId="693"/>
        </pc:sldMkLst>
        <pc:spChg chg="del">
          <ac:chgData name="Chaya Ganesh" userId="1beaa166-3a14-437e-9106-75a2e2caebeb" providerId="ADAL" clId="{1D9D1198-DB62-7A41-A733-3DD8CEAEB981}" dt="2023-11-21T05:50:35.918" v="1" actId="478"/>
          <ac:spMkLst>
            <pc:docMk/>
            <pc:sldMk cId="543122499" sldId="693"/>
            <ac:spMk id="6" creationId="{12435501-558B-DA40-9880-E7A2EC4914D2}"/>
          </ac:spMkLst>
        </pc:spChg>
      </pc:sldChg>
      <pc:sldChg chg="del">
        <pc:chgData name="Chaya Ganesh" userId="1beaa166-3a14-437e-9106-75a2e2caebeb" providerId="ADAL" clId="{1D9D1198-DB62-7A41-A733-3DD8CEAEB981}" dt="2023-11-21T05:50:24.601" v="0" actId="2696"/>
        <pc:sldMkLst>
          <pc:docMk/>
          <pc:sldMk cId="1903203230" sldId="734"/>
        </pc:sldMkLst>
      </pc:sldChg>
      <pc:sldChg chg="del">
        <pc:chgData name="Chaya Ganesh" userId="1beaa166-3a14-437e-9106-75a2e2caebeb" providerId="ADAL" clId="{1D9D1198-DB62-7A41-A733-3DD8CEAEB981}" dt="2023-11-21T05:50:24.601" v="0" actId="2696"/>
        <pc:sldMkLst>
          <pc:docMk/>
          <pc:sldMk cId="1568631735" sldId="735"/>
        </pc:sldMkLst>
      </pc:sldChg>
    </pc:docChg>
  </pc:docChgLst>
  <pc:docChgLst>
    <pc:chgData name="Chaya Ganesh" userId="1beaa166-3a14-437e-9106-75a2e2caebeb" providerId="ADAL" clId="{9D9FBF05-B60E-1B43-98F6-8879E1F9183C}"/>
    <pc:docChg chg="undo custSel addSld delSld modSld sldOrd">
      <pc:chgData name="Chaya Ganesh" userId="1beaa166-3a14-437e-9106-75a2e2caebeb" providerId="ADAL" clId="{9D9FBF05-B60E-1B43-98F6-8879E1F9183C}" dt="2024-06-08T12:07:14.995" v="3678" actId="20577"/>
      <pc:docMkLst>
        <pc:docMk/>
      </pc:docMkLst>
      <pc:sldChg chg="addSp delSp modSp add mod setBg delDesignElem modNotesTx">
        <pc:chgData name="Chaya Ganesh" userId="1beaa166-3a14-437e-9106-75a2e2caebeb" providerId="ADAL" clId="{9D9FBF05-B60E-1B43-98F6-8879E1F9183C}" dt="2024-06-08T12:05:29.297" v="3665" actId="20577"/>
        <pc:sldMkLst>
          <pc:docMk/>
          <pc:sldMk cId="3081774302" sldId="256"/>
        </pc:sldMkLst>
        <pc:spChg chg="mod">
          <ac:chgData name="Chaya Ganesh" userId="1beaa166-3a14-437e-9106-75a2e2caebeb" providerId="ADAL" clId="{9D9FBF05-B60E-1B43-98F6-8879E1F9183C}" dt="2024-06-07T16:40:43.557" v="2113" actId="20577"/>
          <ac:spMkLst>
            <pc:docMk/>
            <pc:sldMk cId="3081774302" sldId="256"/>
            <ac:spMk id="2" creationId="{5B61D057-2DA2-9445-B868-287CDFFDEC5E}"/>
          </ac:spMkLst>
        </pc:spChg>
        <pc:spChg chg="del">
          <ac:chgData name="Chaya Ganesh" userId="1beaa166-3a14-437e-9106-75a2e2caebeb" providerId="ADAL" clId="{9D9FBF05-B60E-1B43-98F6-8879E1F9183C}" dt="2024-06-07T16:40:47.223" v="2114" actId="478"/>
          <ac:spMkLst>
            <pc:docMk/>
            <pc:sldMk cId="3081774302" sldId="256"/>
            <ac:spMk id="3" creationId="{C9956846-50FE-3D48-9822-807BCBCDB928}"/>
          </ac:spMkLst>
        </pc:spChg>
        <pc:spChg chg="add del mod">
          <ac:chgData name="Chaya Ganesh" userId="1beaa166-3a14-437e-9106-75a2e2caebeb" providerId="ADAL" clId="{9D9FBF05-B60E-1B43-98F6-8879E1F9183C}" dt="2024-06-07T16:40:52.252" v="2115" actId="478"/>
          <ac:spMkLst>
            <pc:docMk/>
            <pc:sldMk cId="3081774302" sldId="256"/>
            <ac:spMk id="5" creationId="{80016AA6-EE55-B453-281D-88C436D139D6}"/>
          </ac:spMkLst>
        </pc:spChg>
        <pc:spChg chg="del">
          <ac:chgData name="Chaya Ganesh" userId="1beaa166-3a14-437e-9106-75a2e2caebeb" providerId="ADAL" clId="{9D9FBF05-B60E-1B43-98F6-8879E1F9183C}" dt="2024-06-07T16:37:54.744" v="2086"/>
          <ac:spMkLst>
            <pc:docMk/>
            <pc:sldMk cId="3081774302" sldId="256"/>
            <ac:spMk id="104" creationId="{511B5F3B-08E8-47E2-95C3-6C7223C7D49F}"/>
          </ac:spMkLst>
        </pc:spChg>
        <pc:spChg chg="del">
          <ac:chgData name="Chaya Ganesh" userId="1beaa166-3a14-437e-9106-75a2e2caebeb" providerId="ADAL" clId="{9D9FBF05-B60E-1B43-98F6-8879E1F9183C}" dt="2024-06-07T16:37:54.744" v="2086"/>
          <ac:spMkLst>
            <pc:docMk/>
            <pc:sldMk cId="3081774302" sldId="256"/>
            <ac:spMk id="106" creationId="{FA71C3DC-E030-4EF6-A946-F51F03D9BDF6}"/>
          </ac:spMkLst>
        </pc:spChg>
        <pc:spChg chg="del">
          <ac:chgData name="Chaya Ganesh" userId="1beaa166-3a14-437e-9106-75a2e2caebeb" providerId="ADAL" clId="{9D9FBF05-B60E-1B43-98F6-8879E1F9183C}" dt="2024-06-07T16:37:54.744" v="2086"/>
          <ac:spMkLst>
            <pc:docMk/>
            <pc:sldMk cId="3081774302" sldId="256"/>
            <ac:spMk id="108" creationId="{BD9D725B-1ED5-4368-89B7-6DB5C1B3EBA0}"/>
          </ac:spMkLst>
        </pc:spChg>
      </pc:sldChg>
      <pc:sldChg chg="add del">
        <pc:chgData name="Chaya Ganesh" userId="1beaa166-3a14-437e-9106-75a2e2caebeb" providerId="ADAL" clId="{9D9FBF05-B60E-1B43-98F6-8879E1F9183C}" dt="2024-06-07T16:41:26.527" v="2160" actId="2696"/>
        <pc:sldMkLst>
          <pc:docMk/>
          <pc:sldMk cId="3570529110" sldId="258"/>
        </pc:sldMkLst>
      </pc:sldChg>
      <pc:sldChg chg="del">
        <pc:chgData name="Chaya Ganesh" userId="1beaa166-3a14-437e-9106-75a2e2caebeb" providerId="ADAL" clId="{9D9FBF05-B60E-1B43-98F6-8879E1F9183C}" dt="2024-06-05T04:31:04.130" v="99" actId="2696"/>
        <pc:sldMkLst>
          <pc:docMk/>
          <pc:sldMk cId="3783145736" sldId="259"/>
        </pc:sldMkLst>
      </pc:sldChg>
      <pc:sldChg chg="del">
        <pc:chgData name="Chaya Ganesh" userId="1beaa166-3a14-437e-9106-75a2e2caebeb" providerId="ADAL" clId="{9D9FBF05-B60E-1B43-98F6-8879E1F9183C}" dt="2024-06-05T04:31:06.086" v="102" actId="2696"/>
        <pc:sldMkLst>
          <pc:docMk/>
          <pc:sldMk cId="3628114185" sldId="266"/>
        </pc:sldMkLst>
      </pc:sldChg>
      <pc:sldChg chg="delSp modSp del mod">
        <pc:chgData name="Chaya Ganesh" userId="1beaa166-3a14-437e-9106-75a2e2caebeb" providerId="ADAL" clId="{9D9FBF05-B60E-1B43-98F6-8879E1F9183C}" dt="2024-06-07T16:38:30.611" v="2088" actId="2696"/>
        <pc:sldMkLst>
          <pc:docMk/>
          <pc:sldMk cId="1354034730" sldId="287"/>
        </pc:sldMkLst>
        <pc:spChg chg="mod">
          <ac:chgData name="Chaya Ganesh" userId="1beaa166-3a14-437e-9106-75a2e2caebeb" providerId="ADAL" clId="{9D9FBF05-B60E-1B43-98F6-8879E1F9183C}" dt="2024-06-06T07:52:24.056" v="1799" actId="20577"/>
          <ac:spMkLst>
            <pc:docMk/>
            <pc:sldMk cId="1354034730" sldId="287"/>
            <ac:spMk id="2" creationId="{5F02386F-D997-6247-BD93-AA41B8F3F585}"/>
          </ac:spMkLst>
        </pc:spChg>
        <pc:spChg chg="del">
          <ac:chgData name="Chaya Ganesh" userId="1beaa166-3a14-437e-9106-75a2e2caebeb" providerId="ADAL" clId="{9D9FBF05-B60E-1B43-98F6-8879E1F9183C}" dt="2024-06-05T04:29:30.058" v="0" actId="478"/>
          <ac:spMkLst>
            <pc:docMk/>
            <pc:sldMk cId="1354034730" sldId="287"/>
            <ac:spMk id="3" creationId="{5993AFD5-ADB0-4037-5F77-9516CFFB438F}"/>
          </ac:spMkLst>
        </pc:spChg>
        <pc:spChg chg="del">
          <ac:chgData name="Chaya Ganesh" userId="1beaa166-3a14-437e-9106-75a2e2caebeb" providerId="ADAL" clId="{9D9FBF05-B60E-1B43-98F6-8879E1F9183C}" dt="2024-06-05T04:29:46.255" v="22" actId="478"/>
          <ac:spMkLst>
            <pc:docMk/>
            <pc:sldMk cId="1354034730" sldId="287"/>
            <ac:spMk id="5" creationId="{DFA5A4CF-CA55-1065-7991-D9CF07D0187A}"/>
          </ac:spMkLst>
        </pc:spChg>
      </pc:sldChg>
      <pc:sldChg chg="add del">
        <pc:chgData name="Chaya Ganesh" userId="1beaa166-3a14-437e-9106-75a2e2caebeb" providerId="ADAL" clId="{9D9FBF05-B60E-1B43-98F6-8879E1F9183C}" dt="2024-06-05T06:20:56.797" v="1116" actId="2696"/>
        <pc:sldMkLst>
          <pc:docMk/>
          <pc:sldMk cId="1417867101" sldId="289"/>
        </pc:sldMkLst>
      </pc:sldChg>
      <pc:sldChg chg="addSp modSp add mod modAnim">
        <pc:chgData name="Chaya Ganesh" userId="1beaa166-3a14-437e-9106-75a2e2caebeb" providerId="ADAL" clId="{9D9FBF05-B60E-1B43-98F6-8879E1F9183C}" dt="2024-06-08T02:36:46.265" v="3298" actId="1035"/>
        <pc:sldMkLst>
          <pc:docMk/>
          <pc:sldMk cId="3693261387" sldId="289"/>
        </pc:sldMkLst>
        <pc:spChg chg="mod">
          <ac:chgData name="Chaya Ganesh" userId="1beaa166-3a14-437e-9106-75a2e2caebeb" providerId="ADAL" clId="{9D9FBF05-B60E-1B43-98F6-8879E1F9183C}" dt="2024-06-08T02:36:46.265" v="3298" actId="1035"/>
          <ac:spMkLst>
            <pc:docMk/>
            <pc:sldMk cId="3693261387" sldId="289"/>
            <ac:spMk id="3" creationId="{323E2322-AB68-A426-3BA0-2506C71899E2}"/>
          </ac:spMkLst>
        </pc:spChg>
        <pc:spChg chg="add mod">
          <ac:chgData name="Chaya Ganesh" userId="1beaa166-3a14-437e-9106-75a2e2caebeb" providerId="ADAL" clId="{9D9FBF05-B60E-1B43-98F6-8879E1F9183C}" dt="2024-06-08T02:36:37.871" v="3288" actId="1076"/>
          <ac:spMkLst>
            <pc:docMk/>
            <pc:sldMk cId="3693261387" sldId="289"/>
            <ac:spMk id="10" creationId="{9CF09E85-EA04-E654-D39F-0C96AB8FA382}"/>
          </ac:spMkLst>
        </pc:spChg>
      </pc:sldChg>
      <pc:sldChg chg="del">
        <pc:chgData name="Chaya Ganesh" userId="1beaa166-3a14-437e-9106-75a2e2caebeb" providerId="ADAL" clId="{9D9FBF05-B60E-1B43-98F6-8879E1F9183C}" dt="2024-06-05T04:30:52.797" v="97" actId="2696"/>
        <pc:sldMkLst>
          <pc:docMk/>
          <pc:sldMk cId="4268325256" sldId="289"/>
        </pc:sldMkLst>
      </pc:sldChg>
      <pc:sldChg chg="del">
        <pc:chgData name="Chaya Ganesh" userId="1beaa166-3a14-437e-9106-75a2e2caebeb" providerId="ADAL" clId="{9D9FBF05-B60E-1B43-98F6-8879E1F9183C}" dt="2024-06-05T04:30:05.721" v="36" actId="2696"/>
        <pc:sldMkLst>
          <pc:docMk/>
          <pc:sldMk cId="1194324320" sldId="290"/>
        </pc:sldMkLst>
      </pc:sldChg>
      <pc:sldChg chg="del">
        <pc:chgData name="Chaya Ganesh" userId="1beaa166-3a14-437e-9106-75a2e2caebeb" providerId="ADAL" clId="{9D9FBF05-B60E-1B43-98F6-8879E1F9183C}" dt="2024-06-05T04:30:05.469" v="31" actId="2696"/>
        <pc:sldMkLst>
          <pc:docMk/>
          <pc:sldMk cId="6605738" sldId="291"/>
        </pc:sldMkLst>
      </pc:sldChg>
      <pc:sldChg chg="del">
        <pc:chgData name="Chaya Ganesh" userId="1beaa166-3a14-437e-9106-75a2e2caebeb" providerId="ADAL" clId="{9D9FBF05-B60E-1B43-98F6-8879E1F9183C}" dt="2024-06-05T04:30:05.447" v="30" actId="2696"/>
        <pc:sldMkLst>
          <pc:docMk/>
          <pc:sldMk cId="4213280473" sldId="292"/>
        </pc:sldMkLst>
      </pc:sldChg>
      <pc:sldChg chg="del">
        <pc:chgData name="Chaya Ganesh" userId="1beaa166-3a14-437e-9106-75a2e2caebeb" providerId="ADAL" clId="{9D9FBF05-B60E-1B43-98F6-8879E1F9183C}" dt="2024-06-05T04:30:06.796" v="44" actId="2696"/>
        <pc:sldMkLst>
          <pc:docMk/>
          <pc:sldMk cId="3979570548" sldId="293"/>
        </pc:sldMkLst>
      </pc:sldChg>
      <pc:sldChg chg="del">
        <pc:chgData name="Chaya Ganesh" userId="1beaa166-3a14-437e-9106-75a2e2caebeb" providerId="ADAL" clId="{9D9FBF05-B60E-1B43-98F6-8879E1F9183C}" dt="2024-06-05T04:30:05.815" v="37" actId="2696"/>
        <pc:sldMkLst>
          <pc:docMk/>
          <pc:sldMk cId="685440420" sldId="294"/>
        </pc:sldMkLst>
      </pc:sldChg>
      <pc:sldChg chg="del">
        <pc:chgData name="Chaya Ganesh" userId="1beaa166-3a14-437e-9106-75a2e2caebeb" providerId="ADAL" clId="{9D9FBF05-B60E-1B43-98F6-8879E1F9183C}" dt="2024-06-05T04:30:06.499" v="42" actId="2696"/>
        <pc:sldMkLst>
          <pc:docMk/>
          <pc:sldMk cId="1816227856" sldId="295"/>
        </pc:sldMkLst>
      </pc:sldChg>
      <pc:sldChg chg="del">
        <pc:chgData name="Chaya Ganesh" userId="1beaa166-3a14-437e-9106-75a2e2caebeb" providerId="ADAL" clId="{9D9FBF05-B60E-1B43-98F6-8879E1F9183C}" dt="2024-06-05T05:31:42.213" v="813" actId="2696"/>
        <pc:sldMkLst>
          <pc:docMk/>
          <pc:sldMk cId="723923087" sldId="298"/>
        </pc:sldMkLst>
      </pc:sldChg>
      <pc:sldChg chg="del">
        <pc:chgData name="Chaya Ganesh" userId="1beaa166-3a14-437e-9106-75a2e2caebeb" providerId="ADAL" clId="{9D9FBF05-B60E-1B43-98F6-8879E1F9183C}" dt="2024-06-05T04:30:05.472" v="32" actId="2696"/>
        <pc:sldMkLst>
          <pc:docMk/>
          <pc:sldMk cId="2321649781" sldId="317"/>
        </pc:sldMkLst>
      </pc:sldChg>
      <pc:sldChg chg="del">
        <pc:chgData name="Chaya Ganesh" userId="1beaa166-3a14-437e-9106-75a2e2caebeb" providerId="ADAL" clId="{9D9FBF05-B60E-1B43-98F6-8879E1F9183C}" dt="2024-06-05T04:30:05.519" v="33" actId="2696"/>
        <pc:sldMkLst>
          <pc:docMk/>
          <pc:sldMk cId="3158292329" sldId="318"/>
        </pc:sldMkLst>
      </pc:sldChg>
      <pc:sldChg chg="del">
        <pc:chgData name="Chaya Ganesh" userId="1beaa166-3a14-437e-9106-75a2e2caebeb" providerId="ADAL" clId="{9D9FBF05-B60E-1B43-98F6-8879E1F9183C}" dt="2024-06-05T04:30:05.603" v="34" actId="2696"/>
        <pc:sldMkLst>
          <pc:docMk/>
          <pc:sldMk cId="3249097088" sldId="319"/>
        </pc:sldMkLst>
      </pc:sldChg>
      <pc:sldChg chg="del">
        <pc:chgData name="Chaya Ganesh" userId="1beaa166-3a14-437e-9106-75a2e2caebeb" providerId="ADAL" clId="{9D9FBF05-B60E-1B43-98F6-8879E1F9183C}" dt="2024-06-05T04:30:06.866" v="45" actId="2696"/>
        <pc:sldMkLst>
          <pc:docMk/>
          <pc:sldMk cId="2139448369" sldId="320"/>
        </pc:sldMkLst>
      </pc:sldChg>
      <pc:sldChg chg="del">
        <pc:chgData name="Chaya Ganesh" userId="1beaa166-3a14-437e-9106-75a2e2caebeb" providerId="ADAL" clId="{9D9FBF05-B60E-1B43-98F6-8879E1F9183C}" dt="2024-06-05T04:30:06.439" v="41" actId="2696"/>
        <pc:sldMkLst>
          <pc:docMk/>
          <pc:sldMk cId="2732564821" sldId="323"/>
        </pc:sldMkLst>
      </pc:sldChg>
      <pc:sldChg chg="del">
        <pc:chgData name="Chaya Ganesh" userId="1beaa166-3a14-437e-9106-75a2e2caebeb" providerId="ADAL" clId="{9D9FBF05-B60E-1B43-98F6-8879E1F9183C}" dt="2024-06-05T04:30:06.681" v="43" actId="2696"/>
        <pc:sldMkLst>
          <pc:docMk/>
          <pc:sldMk cId="2718903289" sldId="327"/>
        </pc:sldMkLst>
      </pc:sldChg>
      <pc:sldChg chg="del">
        <pc:chgData name="Chaya Ganesh" userId="1beaa166-3a14-437e-9106-75a2e2caebeb" providerId="ADAL" clId="{9D9FBF05-B60E-1B43-98F6-8879E1F9183C}" dt="2024-06-05T04:30:06.006" v="38" actId="2696"/>
        <pc:sldMkLst>
          <pc:docMk/>
          <pc:sldMk cId="2451563755" sldId="328"/>
        </pc:sldMkLst>
      </pc:sldChg>
      <pc:sldChg chg="del">
        <pc:chgData name="Chaya Ganesh" userId="1beaa166-3a14-437e-9106-75a2e2caebeb" providerId="ADAL" clId="{9D9FBF05-B60E-1B43-98F6-8879E1F9183C}" dt="2024-06-05T04:30:06.196" v="39" actId="2696"/>
        <pc:sldMkLst>
          <pc:docMk/>
          <pc:sldMk cId="3728039113" sldId="329"/>
        </pc:sldMkLst>
      </pc:sldChg>
      <pc:sldChg chg="del">
        <pc:chgData name="Chaya Ganesh" userId="1beaa166-3a14-437e-9106-75a2e2caebeb" providerId="ADAL" clId="{9D9FBF05-B60E-1B43-98F6-8879E1F9183C}" dt="2024-06-05T04:30:05.684" v="35" actId="2696"/>
        <pc:sldMkLst>
          <pc:docMk/>
          <pc:sldMk cId="2210383930" sldId="331"/>
        </pc:sldMkLst>
      </pc:sldChg>
      <pc:sldChg chg="del">
        <pc:chgData name="Chaya Ganesh" userId="1beaa166-3a14-437e-9106-75a2e2caebeb" providerId="ADAL" clId="{9D9FBF05-B60E-1B43-98F6-8879E1F9183C}" dt="2024-06-05T07:18:29.653" v="1239" actId="2696"/>
        <pc:sldMkLst>
          <pc:docMk/>
          <pc:sldMk cId="3135629001" sldId="332"/>
        </pc:sldMkLst>
      </pc:sldChg>
      <pc:sldChg chg="modSp add mod">
        <pc:chgData name="Chaya Ganesh" userId="1beaa166-3a14-437e-9106-75a2e2caebeb" providerId="ADAL" clId="{9D9FBF05-B60E-1B43-98F6-8879E1F9183C}" dt="2024-06-07T17:49:43.981" v="2866" actId="207"/>
        <pc:sldMkLst>
          <pc:docMk/>
          <pc:sldMk cId="1432137838" sldId="333"/>
        </pc:sldMkLst>
        <pc:spChg chg="mod">
          <ac:chgData name="Chaya Ganesh" userId="1beaa166-3a14-437e-9106-75a2e2caebeb" providerId="ADAL" clId="{9D9FBF05-B60E-1B43-98F6-8879E1F9183C}" dt="2024-06-07T17:49:43.981" v="2866" actId="207"/>
          <ac:spMkLst>
            <pc:docMk/>
            <pc:sldMk cId="1432137838" sldId="333"/>
            <ac:spMk id="3" creationId="{C9D33343-8480-7BE8-D7C3-6596FE867B9A}"/>
          </ac:spMkLst>
        </pc:spChg>
      </pc:sldChg>
      <pc:sldChg chg="add del">
        <pc:chgData name="Chaya Ganesh" userId="1beaa166-3a14-437e-9106-75a2e2caebeb" providerId="ADAL" clId="{9D9FBF05-B60E-1B43-98F6-8879E1F9183C}" dt="2024-06-05T06:20:56.797" v="1116" actId="2696"/>
        <pc:sldMkLst>
          <pc:docMk/>
          <pc:sldMk cId="2050303247" sldId="333"/>
        </pc:sldMkLst>
      </pc:sldChg>
      <pc:sldChg chg="del">
        <pc:chgData name="Chaya Ganesh" userId="1beaa166-3a14-437e-9106-75a2e2caebeb" providerId="ADAL" clId="{9D9FBF05-B60E-1B43-98F6-8879E1F9183C}" dt="2024-06-05T05:30:05.715" v="802" actId="2696"/>
        <pc:sldMkLst>
          <pc:docMk/>
          <pc:sldMk cId="3510252570" sldId="333"/>
        </pc:sldMkLst>
      </pc:sldChg>
      <pc:sldChg chg="del">
        <pc:chgData name="Chaya Ganesh" userId="1beaa166-3a14-437e-9106-75a2e2caebeb" providerId="ADAL" clId="{9D9FBF05-B60E-1B43-98F6-8879E1F9183C}" dt="2024-06-05T05:31:37.405" v="810" actId="2696"/>
        <pc:sldMkLst>
          <pc:docMk/>
          <pc:sldMk cId="2108466695" sldId="341"/>
        </pc:sldMkLst>
      </pc:sldChg>
      <pc:sldChg chg="del">
        <pc:chgData name="Chaya Ganesh" userId="1beaa166-3a14-437e-9106-75a2e2caebeb" providerId="ADAL" clId="{9D9FBF05-B60E-1B43-98F6-8879E1F9183C}" dt="2024-06-05T05:31:35.094" v="808" actId="2696"/>
        <pc:sldMkLst>
          <pc:docMk/>
          <pc:sldMk cId="383873501" sldId="343"/>
        </pc:sldMkLst>
      </pc:sldChg>
      <pc:sldChg chg="del">
        <pc:chgData name="Chaya Ganesh" userId="1beaa166-3a14-437e-9106-75a2e2caebeb" providerId="ADAL" clId="{9D9FBF05-B60E-1B43-98F6-8879E1F9183C}" dt="2024-06-05T05:31:37.396" v="809" actId="2696"/>
        <pc:sldMkLst>
          <pc:docMk/>
          <pc:sldMk cId="2171131768" sldId="344"/>
        </pc:sldMkLst>
      </pc:sldChg>
      <pc:sldChg chg="del">
        <pc:chgData name="Chaya Ganesh" userId="1beaa166-3a14-437e-9106-75a2e2caebeb" providerId="ADAL" clId="{9D9FBF05-B60E-1B43-98F6-8879E1F9183C}" dt="2024-06-05T05:31:35.062" v="807" actId="2696"/>
        <pc:sldMkLst>
          <pc:docMk/>
          <pc:sldMk cId="2451303976" sldId="348"/>
        </pc:sldMkLst>
      </pc:sldChg>
      <pc:sldChg chg="add del">
        <pc:chgData name="Chaya Ganesh" userId="1beaa166-3a14-437e-9106-75a2e2caebeb" providerId="ADAL" clId="{9D9FBF05-B60E-1B43-98F6-8879E1F9183C}" dt="2024-06-07T16:37:54.744" v="2086"/>
        <pc:sldMkLst>
          <pc:docMk/>
          <pc:sldMk cId="1024725030" sldId="553"/>
        </pc:sldMkLst>
      </pc:sldChg>
      <pc:sldChg chg="add del">
        <pc:chgData name="Chaya Ganesh" userId="1beaa166-3a14-437e-9106-75a2e2caebeb" providerId="ADAL" clId="{9D9FBF05-B60E-1B43-98F6-8879E1F9183C}" dt="2024-06-07T16:41:26.551" v="2161" actId="2696"/>
        <pc:sldMkLst>
          <pc:docMk/>
          <pc:sldMk cId="1336276273" sldId="559"/>
        </pc:sldMkLst>
      </pc:sldChg>
      <pc:sldChg chg="add del">
        <pc:chgData name="Chaya Ganesh" userId="1beaa166-3a14-437e-9106-75a2e2caebeb" providerId="ADAL" clId="{9D9FBF05-B60E-1B43-98F6-8879E1F9183C}" dt="2024-06-07T16:41:26.570" v="2162" actId="2696"/>
        <pc:sldMkLst>
          <pc:docMk/>
          <pc:sldMk cId="2524885708" sldId="560"/>
        </pc:sldMkLst>
      </pc:sldChg>
      <pc:sldChg chg="del">
        <pc:chgData name="Chaya Ganesh" userId="1beaa166-3a14-437e-9106-75a2e2caebeb" providerId="ADAL" clId="{9D9FBF05-B60E-1B43-98F6-8879E1F9183C}" dt="2024-06-05T16:08:48.026" v="1264" actId="2696"/>
        <pc:sldMkLst>
          <pc:docMk/>
          <pc:sldMk cId="714842528" sldId="561"/>
        </pc:sldMkLst>
      </pc:sldChg>
      <pc:sldChg chg="add">
        <pc:chgData name="Chaya Ganesh" userId="1beaa166-3a14-437e-9106-75a2e2caebeb" providerId="ADAL" clId="{9D9FBF05-B60E-1B43-98F6-8879E1F9183C}" dt="2024-06-07T16:37:54.744" v="2086"/>
        <pc:sldMkLst>
          <pc:docMk/>
          <pc:sldMk cId="1984877765" sldId="561"/>
        </pc:sldMkLst>
      </pc:sldChg>
      <pc:sldChg chg="add del">
        <pc:chgData name="Chaya Ganesh" userId="1beaa166-3a14-437e-9106-75a2e2caebeb" providerId="ADAL" clId="{9D9FBF05-B60E-1B43-98F6-8879E1F9183C}" dt="2024-06-07T16:37:54.744" v="2086"/>
        <pc:sldMkLst>
          <pc:docMk/>
          <pc:sldMk cId="567463231" sldId="563"/>
        </pc:sldMkLst>
      </pc:sldChg>
      <pc:sldChg chg="add">
        <pc:chgData name="Chaya Ganesh" userId="1beaa166-3a14-437e-9106-75a2e2caebeb" providerId="ADAL" clId="{9D9FBF05-B60E-1B43-98F6-8879E1F9183C}" dt="2024-06-07T16:37:54.744" v="2086"/>
        <pc:sldMkLst>
          <pc:docMk/>
          <pc:sldMk cId="1175165795" sldId="567"/>
        </pc:sldMkLst>
      </pc:sldChg>
      <pc:sldChg chg="add">
        <pc:chgData name="Chaya Ganesh" userId="1beaa166-3a14-437e-9106-75a2e2caebeb" providerId="ADAL" clId="{9D9FBF05-B60E-1B43-98F6-8879E1F9183C}" dt="2024-06-07T16:37:54.744" v="2086"/>
        <pc:sldMkLst>
          <pc:docMk/>
          <pc:sldMk cId="2424935851" sldId="584"/>
        </pc:sldMkLst>
      </pc:sldChg>
      <pc:sldChg chg="delSp modSp add del mod setBg delDesignElem">
        <pc:chgData name="Chaya Ganesh" userId="1beaa166-3a14-437e-9106-75a2e2caebeb" providerId="ADAL" clId="{9D9FBF05-B60E-1B43-98F6-8879E1F9183C}" dt="2024-06-07T16:41:04.009" v="2159" actId="1035"/>
        <pc:sldMkLst>
          <pc:docMk/>
          <pc:sldMk cId="589306527" sldId="594"/>
        </pc:sldMkLst>
        <pc:spChg chg="mod">
          <ac:chgData name="Chaya Ganesh" userId="1beaa166-3a14-437e-9106-75a2e2caebeb" providerId="ADAL" clId="{9D9FBF05-B60E-1B43-98F6-8879E1F9183C}" dt="2024-06-07T16:41:04.009" v="2159" actId="1035"/>
          <ac:spMkLst>
            <pc:docMk/>
            <pc:sldMk cId="589306527" sldId="594"/>
            <ac:spMk id="2" creationId="{05359289-CDF2-6342-BCE0-442921DBDFE4}"/>
          </ac:spMkLst>
        </pc:spChg>
        <pc:spChg chg="del">
          <ac:chgData name="Chaya Ganesh" userId="1beaa166-3a14-437e-9106-75a2e2caebeb" providerId="ADAL" clId="{9D9FBF05-B60E-1B43-98F6-8879E1F9183C}" dt="2024-06-07T16:37:54.744" v="2086"/>
          <ac:spMkLst>
            <pc:docMk/>
            <pc:sldMk cId="589306527" sldId="594"/>
            <ac:spMk id="10" creationId="{35555856-9970-4BC3-9AA9-6A917F53AFBD}"/>
          </ac:spMkLst>
        </pc:spChg>
        <pc:spChg chg="del">
          <ac:chgData name="Chaya Ganesh" userId="1beaa166-3a14-437e-9106-75a2e2caebeb" providerId="ADAL" clId="{9D9FBF05-B60E-1B43-98F6-8879E1F9183C}" dt="2024-06-07T16:37:54.744" v="2086"/>
          <ac:spMkLst>
            <pc:docMk/>
            <pc:sldMk cId="589306527" sldId="594"/>
            <ac:spMk id="14" creationId="{13722DD7-BA73-4776-93A3-94491FEF7260}"/>
          </ac:spMkLst>
        </pc:spChg>
        <pc:picChg chg="del">
          <ac:chgData name="Chaya Ganesh" userId="1beaa166-3a14-437e-9106-75a2e2caebeb" providerId="ADAL" clId="{9D9FBF05-B60E-1B43-98F6-8879E1F9183C}" dt="2024-06-07T16:37:54.744" v="2086"/>
          <ac:picMkLst>
            <pc:docMk/>
            <pc:sldMk cId="589306527" sldId="594"/>
            <ac:picMk id="12" creationId="{7F487851-BFAF-46D8-A1ED-50CAD6E46F59}"/>
          </ac:picMkLst>
        </pc:picChg>
      </pc:sldChg>
      <pc:sldChg chg="add del">
        <pc:chgData name="Chaya Ganesh" userId="1beaa166-3a14-437e-9106-75a2e2caebeb" providerId="ADAL" clId="{9D9FBF05-B60E-1B43-98F6-8879E1F9183C}" dt="2024-06-07T16:37:54.744" v="2086"/>
        <pc:sldMkLst>
          <pc:docMk/>
          <pc:sldMk cId="3141760164" sldId="595"/>
        </pc:sldMkLst>
      </pc:sldChg>
      <pc:sldChg chg="add del">
        <pc:chgData name="Chaya Ganesh" userId="1beaa166-3a14-437e-9106-75a2e2caebeb" providerId="ADAL" clId="{9D9FBF05-B60E-1B43-98F6-8879E1F9183C}" dt="2024-06-06T07:52:26.488" v="1800" actId="2696"/>
        <pc:sldMkLst>
          <pc:docMk/>
          <pc:sldMk cId="2782112847" sldId="599"/>
        </pc:sldMkLst>
      </pc:sldChg>
      <pc:sldChg chg="delSp add del setBg delDesignElem">
        <pc:chgData name="Chaya Ganesh" userId="1beaa166-3a14-437e-9106-75a2e2caebeb" providerId="ADAL" clId="{9D9FBF05-B60E-1B43-98F6-8879E1F9183C}" dt="2024-06-07T16:37:54.744" v="2086"/>
        <pc:sldMkLst>
          <pc:docMk/>
          <pc:sldMk cId="3985119594" sldId="600"/>
        </pc:sldMkLst>
        <pc:spChg chg="del">
          <ac:chgData name="Chaya Ganesh" userId="1beaa166-3a14-437e-9106-75a2e2caebeb" providerId="ADAL" clId="{9D9FBF05-B60E-1B43-98F6-8879E1F9183C}" dt="2024-06-07T16:37:54.744" v="2086"/>
          <ac:spMkLst>
            <pc:docMk/>
            <pc:sldMk cId="3985119594" sldId="600"/>
            <ac:spMk id="15" creationId="{E91DC736-0EF8-4F87-9146-EBF1D2EE4D3D}"/>
          </ac:spMkLst>
        </pc:spChg>
        <pc:spChg chg="del">
          <ac:chgData name="Chaya Ganesh" userId="1beaa166-3a14-437e-9106-75a2e2caebeb" providerId="ADAL" clId="{9D9FBF05-B60E-1B43-98F6-8879E1F9183C}" dt="2024-06-07T16:37:54.744" v="2086"/>
          <ac:spMkLst>
            <pc:docMk/>
            <pc:sldMk cId="3985119594" sldId="600"/>
            <ac:spMk id="16" creationId="{097CD68E-23E3-4007-8847-CD0944C4F7BE}"/>
          </ac:spMkLst>
        </pc:spChg>
        <pc:spChg chg="del">
          <ac:chgData name="Chaya Ganesh" userId="1beaa166-3a14-437e-9106-75a2e2caebeb" providerId="ADAL" clId="{9D9FBF05-B60E-1B43-98F6-8879E1F9183C}" dt="2024-06-07T16:37:54.744" v="2086"/>
          <ac:spMkLst>
            <pc:docMk/>
            <pc:sldMk cId="3985119594" sldId="600"/>
            <ac:spMk id="17" creationId="{AF2F604E-43BE-4DC3-B983-E071523364F8}"/>
          </ac:spMkLst>
        </pc:spChg>
        <pc:spChg chg="del">
          <ac:chgData name="Chaya Ganesh" userId="1beaa166-3a14-437e-9106-75a2e2caebeb" providerId="ADAL" clId="{9D9FBF05-B60E-1B43-98F6-8879E1F9183C}" dt="2024-06-07T16:37:54.744" v="2086"/>
          <ac:spMkLst>
            <pc:docMk/>
            <pc:sldMk cId="3985119594" sldId="600"/>
            <ac:spMk id="24" creationId="{08C9B587-E65E-4B52-B37C-ABEBB6E87928}"/>
          </ac:spMkLst>
        </pc:spChg>
      </pc:sldChg>
      <pc:sldChg chg="add del">
        <pc:chgData name="Chaya Ganesh" userId="1beaa166-3a14-437e-9106-75a2e2caebeb" providerId="ADAL" clId="{9D9FBF05-B60E-1B43-98F6-8879E1F9183C}" dt="2024-06-07T16:37:54.744" v="2086"/>
        <pc:sldMkLst>
          <pc:docMk/>
          <pc:sldMk cId="1592258278" sldId="601"/>
        </pc:sldMkLst>
      </pc:sldChg>
      <pc:sldChg chg="add modNotesTx">
        <pc:chgData name="Chaya Ganesh" userId="1beaa166-3a14-437e-9106-75a2e2caebeb" providerId="ADAL" clId="{9D9FBF05-B60E-1B43-98F6-8879E1F9183C}" dt="2024-06-08T12:06:03.420" v="3668" actId="20577"/>
        <pc:sldMkLst>
          <pc:docMk/>
          <pc:sldMk cId="2829426363" sldId="603"/>
        </pc:sldMkLst>
      </pc:sldChg>
      <pc:sldChg chg="add modNotesTx">
        <pc:chgData name="Chaya Ganesh" userId="1beaa166-3a14-437e-9106-75a2e2caebeb" providerId="ADAL" clId="{9D9FBF05-B60E-1B43-98F6-8879E1F9183C}" dt="2024-06-08T12:06:39.324" v="3672" actId="20577"/>
        <pc:sldMkLst>
          <pc:docMk/>
          <pc:sldMk cId="2713625897" sldId="604"/>
        </pc:sldMkLst>
      </pc:sldChg>
      <pc:sldChg chg="add del modNotesTx">
        <pc:chgData name="Chaya Ganesh" userId="1beaa166-3a14-437e-9106-75a2e2caebeb" providerId="ADAL" clId="{9D9FBF05-B60E-1B43-98F6-8879E1F9183C}" dt="2024-06-08T12:05:54.802" v="3667" actId="20577"/>
        <pc:sldMkLst>
          <pc:docMk/>
          <pc:sldMk cId="3768531512" sldId="606"/>
        </pc:sldMkLst>
      </pc:sldChg>
      <pc:sldChg chg="add del">
        <pc:chgData name="Chaya Ganesh" userId="1beaa166-3a14-437e-9106-75a2e2caebeb" providerId="ADAL" clId="{9D9FBF05-B60E-1B43-98F6-8879E1F9183C}" dt="2024-06-07T16:37:54.744" v="2086"/>
        <pc:sldMkLst>
          <pc:docMk/>
          <pc:sldMk cId="2766581667" sldId="608"/>
        </pc:sldMkLst>
      </pc:sldChg>
      <pc:sldChg chg="add modNotesTx">
        <pc:chgData name="Chaya Ganesh" userId="1beaa166-3a14-437e-9106-75a2e2caebeb" providerId="ADAL" clId="{9D9FBF05-B60E-1B43-98F6-8879E1F9183C}" dt="2024-06-08T12:06:19.945" v="3671" actId="20577"/>
        <pc:sldMkLst>
          <pc:docMk/>
          <pc:sldMk cId="4226762665" sldId="610"/>
        </pc:sldMkLst>
      </pc:sldChg>
      <pc:sldChg chg="add modNotesTx">
        <pc:chgData name="Chaya Ganesh" userId="1beaa166-3a14-437e-9106-75a2e2caebeb" providerId="ADAL" clId="{9D9FBF05-B60E-1B43-98F6-8879E1F9183C}" dt="2024-06-08T12:07:04.510" v="3677" actId="20577"/>
        <pc:sldMkLst>
          <pc:docMk/>
          <pc:sldMk cId="4171382892" sldId="611"/>
        </pc:sldMkLst>
      </pc:sldChg>
      <pc:sldChg chg="add modNotesTx">
        <pc:chgData name="Chaya Ganesh" userId="1beaa166-3a14-437e-9106-75a2e2caebeb" providerId="ADAL" clId="{9D9FBF05-B60E-1B43-98F6-8879E1F9183C}" dt="2024-06-08T12:06:42.202" v="3673" actId="20577"/>
        <pc:sldMkLst>
          <pc:docMk/>
          <pc:sldMk cId="63017674" sldId="612"/>
        </pc:sldMkLst>
      </pc:sldChg>
      <pc:sldChg chg="add modNotesTx">
        <pc:chgData name="Chaya Ganesh" userId="1beaa166-3a14-437e-9106-75a2e2caebeb" providerId="ADAL" clId="{9D9FBF05-B60E-1B43-98F6-8879E1F9183C}" dt="2024-06-08T12:06:47.068" v="3674" actId="20577"/>
        <pc:sldMkLst>
          <pc:docMk/>
          <pc:sldMk cId="3708241749" sldId="613"/>
        </pc:sldMkLst>
      </pc:sldChg>
      <pc:sldChg chg="add modNotesTx">
        <pc:chgData name="Chaya Ganesh" userId="1beaa166-3a14-437e-9106-75a2e2caebeb" providerId="ADAL" clId="{9D9FBF05-B60E-1B43-98F6-8879E1F9183C}" dt="2024-06-08T12:06:56.315" v="3676" actId="20577"/>
        <pc:sldMkLst>
          <pc:docMk/>
          <pc:sldMk cId="3005122543" sldId="614"/>
        </pc:sldMkLst>
      </pc:sldChg>
      <pc:sldChg chg="add modNotesTx">
        <pc:chgData name="Chaya Ganesh" userId="1beaa166-3a14-437e-9106-75a2e2caebeb" providerId="ADAL" clId="{9D9FBF05-B60E-1B43-98F6-8879E1F9183C}" dt="2024-06-08T12:07:14.995" v="3678" actId="20577"/>
        <pc:sldMkLst>
          <pc:docMk/>
          <pc:sldMk cId="3519978577" sldId="619"/>
        </pc:sldMkLst>
      </pc:sldChg>
      <pc:sldChg chg="add del">
        <pc:chgData name="Chaya Ganesh" userId="1beaa166-3a14-437e-9106-75a2e2caebeb" providerId="ADAL" clId="{9D9FBF05-B60E-1B43-98F6-8879E1F9183C}" dt="2024-06-07T16:37:54.744" v="2086"/>
        <pc:sldMkLst>
          <pc:docMk/>
          <pc:sldMk cId="1446149641" sldId="624"/>
        </pc:sldMkLst>
      </pc:sldChg>
      <pc:sldChg chg="add del">
        <pc:chgData name="Chaya Ganesh" userId="1beaa166-3a14-437e-9106-75a2e2caebeb" providerId="ADAL" clId="{9D9FBF05-B60E-1B43-98F6-8879E1F9183C}" dt="2024-06-07T16:37:54.744" v="2086"/>
        <pc:sldMkLst>
          <pc:docMk/>
          <pc:sldMk cId="2809642237" sldId="626"/>
        </pc:sldMkLst>
      </pc:sldChg>
      <pc:sldChg chg="del">
        <pc:chgData name="Chaya Ganesh" userId="1beaa166-3a14-437e-9106-75a2e2caebeb" providerId="ADAL" clId="{9D9FBF05-B60E-1B43-98F6-8879E1F9183C}" dt="2024-06-05T05:31:42.230" v="814" actId="2696"/>
        <pc:sldMkLst>
          <pc:docMk/>
          <pc:sldMk cId="1051717970" sldId="630"/>
        </pc:sldMkLst>
      </pc:sldChg>
      <pc:sldChg chg="add">
        <pc:chgData name="Chaya Ganesh" userId="1beaa166-3a14-437e-9106-75a2e2caebeb" providerId="ADAL" clId="{9D9FBF05-B60E-1B43-98F6-8879E1F9183C}" dt="2024-06-07T16:37:54.744" v="2086"/>
        <pc:sldMkLst>
          <pc:docMk/>
          <pc:sldMk cId="4215504209" sldId="630"/>
        </pc:sldMkLst>
      </pc:sldChg>
      <pc:sldChg chg="add">
        <pc:chgData name="Chaya Ganesh" userId="1beaa166-3a14-437e-9106-75a2e2caebeb" providerId="ADAL" clId="{9D9FBF05-B60E-1B43-98F6-8879E1F9183C}" dt="2024-06-07T16:37:54.744" v="2086"/>
        <pc:sldMkLst>
          <pc:docMk/>
          <pc:sldMk cId="182413938" sldId="631"/>
        </pc:sldMkLst>
      </pc:sldChg>
      <pc:sldChg chg="del">
        <pc:chgData name="Chaya Ganesh" userId="1beaa166-3a14-437e-9106-75a2e2caebeb" providerId="ADAL" clId="{9D9FBF05-B60E-1B43-98F6-8879E1F9183C}" dt="2024-06-05T05:31:42.203" v="812" actId="2696"/>
        <pc:sldMkLst>
          <pc:docMk/>
          <pc:sldMk cId="3684607108" sldId="635"/>
        </pc:sldMkLst>
      </pc:sldChg>
      <pc:sldChg chg="del">
        <pc:chgData name="Chaya Ganesh" userId="1beaa166-3a14-437e-9106-75a2e2caebeb" providerId="ADAL" clId="{9D9FBF05-B60E-1B43-98F6-8879E1F9183C}" dt="2024-06-05T05:31:42.276" v="815" actId="2696"/>
        <pc:sldMkLst>
          <pc:docMk/>
          <pc:sldMk cId="2432710591" sldId="641"/>
        </pc:sldMkLst>
      </pc:sldChg>
      <pc:sldChg chg="add del">
        <pc:chgData name="Chaya Ganesh" userId="1beaa166-3a14-437e-9106-75a2e2caebeb" providerId="ADAL" clId="{9D9FBF05-B60E-1B43-98F6-8879E1F9183C}" dt="2024-06-05T06:36:22.600" v="1220"/>
        <pc:sldMkLst>
          <pc:docMk/>
          <pc:sldMk cId="2338344962" sldId="645"/>
        </pc:sldMkLst>
      </pc:sldChg>
      <pc:sldChg chg="add del">
        <pc:chgData name="Chaya Ganesh" userId="1beaa166-3a14-437e-9106-75a2e2caebeb" providerId="ADAL" clId="{9D9FBF05-B60E-1B43-98F6-8879E1F9183C}" dt="2024-06-06T11:00:53.558" v="1922" actId="2696"/>
        <pc:sldMkLst>
          <pc:docMk/>
          <pc:sldMk cId="1951870126" sldId="647"/>
        </pc:sldMkLst>
      </pc:sldChg>
      <pc:sldChg chg="modSp add del mod modNotesTx">
        <pc:chgData name="Chaya Ganesh" userId="1beaa166-3a14-437e-9106-75a2e2caebeb" providerId="ADAL" clId="{9D9FBF05-B60E-1B43-98F6-8879E1F9183C}" dt="2024-06-08T12:03:42.257" v="3652" actId="20577"/>
        <pc:sldMkLst>
          <pc:docMk/>
          <pc:sldMk cId="2560594272" sldId="649"/>
        </pc:sldMkLst>
        <pc:spChg chg="mod">
          <ac:chgData name="Chaya Ganesh" userId="1beaa166-3a14-437e-9106-75a2e2caebeb" providerId="ADAL" clId="{9D9FBF05-B60E-1B43-98F6-8879E1F9183C}" dt="2024-06-08T02:43:01.081" v="3329" actId="207"/>
          <ac:spMkLst>
            <pc:docMk/>
            <pc:sldMk cId="2560594272" sldId="649"/>
            <ac:spMk id="15" creationId="{2EADE327-5F40-C140-9232-9A8151462A4C}"/>
          </ac:spMkLst>
        </pc:spChg>
        <pc:spChg chg="mod">
          <ac:chgData name="Chaya Ganesh" userId="1beaa166-3a14-437e-9106-75a2e2caebeb" providerId="ADAL" clId="{9D9FBF05-B60E-1B43-98F6-8879E1F9183C}" dt="2024-06-06T10:59:57.700" v="1902" actId="14100"/>
          <ac:spMkLst>
            <pc:docMk/>
            <pc:sldMk cId="2560594272" sldId="649"/>
            <ac:spMk id="17" creationId="{946C3224-B097-BA46-8F32-D873332B7DFC}"/>
          </ac:spMkLst>
        </pc:spChg>
        <pc:spChg chg="mod">
          <ac:chgData name="Chaya Ganesh" userId="1beaa166-3a14-437e-9106-75a2e2caebeb" providerId="ADAL" clId="{9D9FBF05-B60E-1B43-98F6-8879E1F9183C}" dt="2024-06-06T11:00:19.867" v="1920" actId="115"/>
          <ac:spMkLst>
            <pc:docMk/>
            <pc:sldMk cId="2560594272" sldId="649"/>
            <ac:spMk id="20" creationId="{46C2AD13-8D6A-B04D-B481-BB844BCEC642}"/>
          </ac:spMkLst>
        </pc:spChg>
      </pc:sldChg>
      <pc:sldChg chg="del">
        <pc:chgData name="Chaya Ganesh" userId="1beaa166-3a14-437e-9106-75a2e2caebeb" providerId="ADAL" clId="{9D9FBF05-B60E-1B43-98F6-8879E1F9183C}" dt="2024-06-05T05:31:33.635" v="806" actId="2696"/>
        <pc:sldMkLst>
          <pc:docMk/>
          <pc:sldMk cId="1221778526" sldId="654"/>
        </pc:sldMkLst>
      </pc:sldChg>
      <pc:sldChg chg="add del">
        <pc:chgData name="Chaya Ganesh" userId="1beaa166-3a14-437e-9106-75a2e2caebeb" providerId="ADAL" clId="{9D9FBF05-B60E-1B43-98F6-8879E1F9183C}" dt="2024-06-06T06:06:40.423" v="1317" actId="2696"/>
        <pc:sldMkLst>
          <pc:docMk/>
          <pc:sldMk cId="1114749113" sldId="658"/>
        </pc:sldMkLst>
      </pc:sldChg>
      <pc:sldChg chg="modSp add mod">
        <pc:chgData name="Chaya Ganesh" userId="1beaa166-3a14-437e-9106-75a2e2caebeb" providerId="ADAL" clId="{9D9FBF05-B60E-1B43-98F6-8879E1F9183C}" dt="2024-06-07T17:43:29.461" v="2785" actId="5793"/>
        <pc:sldMkLst>
          <pc:docMk/>
          <pc:sldMk cId="556841556" sldId="660"/>
        </pc:sldMkLst>
        <pc:spChg chg="mod">
          <ac:chgData name="Chaya Ganesh" userId="1beaa166-3a14-437e-9106-75a2e2caebeb" providerId="ADAL" clId="{9D9FBF05-B60E-1B43-98F6-8879E1F9183C}" dt="2024-06-07T17:43:29.461" v="2785" actId="5793"/>
          <ac:spMkLst>
            <pc:docMk/>
            <pc:sldMk cId="556841556" sldId="660"/>
            <ac:spMk id="3" creationId="{E60319E9-A914-5F47-8BDB-B44C4B21FF8E}"/>
          </ac:spMkLst>
        </pc:spChg>
      </pc:sldChg>
      <pc:sldChg chg="del">
        <pc:chgData name="Chaya Ganesh" userId="1beaa166-3a14-437e-9106-75a2e2caebeb" providerId="ADAL" clId="{9D9FBF05-B60E-1B43-98F6-8879E1F9183C}" dt="2024-06-05T16:05:10.912" v="1242" actId="2696"/>
        <pc:sldMkLst>
          <pc:docMk/>
          <pc:sldMk cId="1496566942" sldId="660"/>
        </pc:sldMkLst>
      </pc:sldChg>
      <pc:sldChg chg="del">
        <pc:chgData name="Chaya Ganesh" userId="1beaa166-3a14-437e-9106-75a2e2caebeb" providerId="ADAL" clId="{9D9FBF05-B60E-1B43-98F6-8879E1F9183C}" dt="2024-06-06T06:06:38.816" v="1316" actId="2696"/>
        <pc:sldMkLst>
          <pc:docMk/>
          <pc:sldMk cId="3729537045" sldId="661"/>
        </pc:sldMkLst>
      </pc:sldChg>
      <pc:sldChg chg="add modNotesTx">
        <pc:chgData name="Chaya Ganesh" userId="1beaa166-3a14-437e-9106-75a2e2caebeb" providerId="ADAL" clId="{9D9FBF05-B60E-1B43-98F6-8879E1F9183C}" dt="2024-06-08T12:04:36.972" v="3659" actId="20577"/>
        <pc:sldMkLst>
          <pc:docMk/>
          <pc:sldMk cId="1231178135" sldId="662"/>
        </pc:sldMkLst>
      </pc:sldChg>
      <pc:sldChg chg="del">
        <pc:chgData name="Chaya Ganesh" userId="1beaa166-3a14-437e-9106-75a2e2caebeb" providerId="ADAL" clId="{9D9FBF05-B60E-1B43-98F6-8879E1F9183C}" dt="2024-06-05T16:05:10.912" v="1242" actId="2696"/>
        <pc:sldMkLst>
          <pc:docMk/>
          <pc:sldMk cId="1988382372" sldId="662"/>
        </pc:sldMkLst>
      </pc:sldChg>
      <pc:sldChg chg="add modNotesTx">
        <pc:chgData name="Chaya Ganesh" userId="1beaa166-3a14-437e-9106-75a2e2caebeb" providerId="ADAL" clId="{9D9FBF05-B60E-1B43-98F6-8879E1F9183C}" dt="2024-06-08T12:04:41.776" v="3660" actId="20577"/>
        <pc:sldMkLst>
          <pc:docMk/>
          <pc:sldMk cId="482000289" sldId="663"/>
        </pc:sldMkLst>
      </pc:sldChg>
      <pc:sldChg chg="del">
        <pc:chgData name="Chaya Ganesh" userId="1beaa166-3a14-437e-9106-75a2e2caebeb" providerId="ADAL" clId="{9D9FBF05-B60E-1B43-98F6-8879E1F9183C}" dt="2024-06-05T16:05:10.912" v="1242" actId="2696"/>
        <pc:sldMkLst>
          <pc:docMk/>
          <pc:sldMk cId="3848688468" sldId="663"/>
        </pc:sldMkLst>
      </pc:sldChg>
      <pc:sldChg chg="modSp add mod modNotesTx">
        <pc:chgData name="Chaya Ganesh" userId="1beaa166-3a14-437e-9106-75a2e2caebeb" providerId="ADAL" clId="{9D9FBF05-B60E-1B43-98F6-8879E1F9183C}" dt="2024-06-08T12:04:49.131" v="3661" actId="20577"/>
        <pc:sldMkLst>
          <pc:docMk/>
          <pc:sldMk cId="411359263" sldId="664"/>
        </pc:sldMkLst>
        <pc:spChg chg="mod">
          <ac:chgData name="Chaya Ganesh" userId="1beaa166-3a14-437e-9106-75a2e2caebeb" providerId="ADAL" clId="{9D9FBF05-B60E-1B43-98F6-8879E1F9183C}" dt="2024-06-07T17:44:37.680" v="2804" actId="1035"/>
          <ac:spMkLst>
            <pc:docMk/>
            <pc:sldMk cId="411359263" sldId="664"/>
            <ac:spMk id="2" creationId="{2E16BF48-67E5-104F-BEBE-585AA6261E20}"/>
          </ac:spMkLst>
        </pc:spChg>
        <pc:spChg chg="mod">
          <ac:chgData name="Chaya Ganesh" userId="1beaa166-3a14-437e-9106-75a2e2caebeb" providerId="ADAL" clId="{9D9FBF05-B60E-1B43-98F6-8879E1F9183C}" dt="2024-06-07T17:44:29.936" v="2798" actId="20577"/>
          <ac:spMkLst>
            <pc:docMk/>
            <pc:sldMk cId="411359263" sldId="664"/>
            <ac:spMk id="3" creationId="{5957FF4D-B053-8F44-AC5A-063E4D900918}"/>
          </ac:spMkLst>
        </pc:spChg>
      </pc:sldChg>
      <pc:sldChg chg="del">
        <pc:chgData name="Chaya Ganesh" userId="1beaa166-3a14-437e-9106-75a2e2caebeb" providerId="ADAL" clId="{9D9FBF05-B60E-1B43-98F6-8879E1F9183C}" dt="2024-06-05T16:05:10.912" v="1242" actId="2696"/>
        <pc:sldMkLst>
          <pc:docMk/>
          <pc:sldMk cId="2292603135" sldId="664"/>
        </pc:sldMkLst>
      </pc:sldChg>
      <pc:sldChg chg="modSp add mod">
        <pc:chgData name="Chaya Ganesh" userId="1beaa166-3a14-437e-9106-75a2e2caebeb" providerId="ADAL" clId="{9D9FBF05-B60E-1B43-98F6-8879E1F9183C}" dt="2024-06-08T02:34:02.530" v="3233" actId="5793"/>
        <pc:sldMkLst>
          <pc:docMk/>
          <pc:sldMk cId="2230871667" sldId="665"/>
        </pc:sldMkLst>
        <pc:spChg chg="mod">
          <ac:chgData name="Chaya Ganesh" userId="1beaa166-3a14-437e-9106-75a2e2caebeb" providerId="ADAL" clId="{9D9FBF05-B60E-1B43-98F6-8879E1F9183C}" dt="2024-06-08T02:34:02.530" v="3233" actId="5793"/>
          <ac:spMkLst>
            <pc:docMk/>
            <pc:sldMk cId="2230871667" sldId="665"/>
            <ac:spMk id="3" creationId="{D59AB6E7-E0E7-0541-9E51-0AD0912DFEE4}"/>
          </ac:spMkLst>
        </pc:spChg>
      </pc:sldChg>
      <pc:sldChg chg="del">
        <pc:chgData name="Chaya Ganesh" userId="1beaa166-3a14-437e-9106-75a2e2caebeb" providerId="ADAL" clId="{9D9FBF05-B60E-1B43-98F6-8879E1F9183C}" dt="2024-06-05T16:05:10.912" v="1242" actId="2696"/>
        <pc:sldMkLst>
          <pc:docMk/>
          <pc:sldMk cId="3383429470" sldId="665"/>
        </pc:sldMkLst>
      </pc:sldChg>
      <pc:sldChg chg="modSp add mod">
        <pc:chgData name="Chaya Ganesh" userId="1beaa166-3a14-437e-9106-75a2e2caebeb" providerId="ADAL" clId="{9D9FBF05-B60E-1B43-98F6-8879E1F9183C}" dt="2024-06-08T03:56:25.184" v="3644" actId="20577"/>
        <pc:sldMkLst>
          <pc:docMk/>
          <pc:sldMk cId="222878924" sldId="667"/>
        </pc:sldMkLst>
        <pc:spChg chg="mod">
          <ac:chgData name="Chaya Ganesh" userId="1beaa166-3a14-437e-9106-75a2e2caebeb" providerId="ADAL" clId="{9D9FBF05-B60E-1B43-98F6-8879E1F9183C}" dt="2024-06-08T03:56:25.184" v="3644" actId="20577"/>
          <ac:spMkLst>
            <pc:docMk/>
            <pc:sldMk cId="222878924" sldId="667"/>
            <ac:spMk id="3" creationId="{6BCD22BE-33E5-0040-8064-D7C9371A6E71}"/>
          </ac:spMkLst>
        </pc:spChg>
      </pc:sldChg>
      <pc:sldChg chg="modSp del mod">
        <pc:chgData name="Chaya Ganesh" userId="1beaa166-3a14-437e-9106-75a2e2caebeb" providerId="ADAL" clId="{9D9FBF05-B60E-1B43-98F6-8879E1F9183C}" dt="2024-06-08T03:56:17.284" v="3641" actId="2696"/>
        <pc:sldMkLst>
          <pc:docMk/>
          <pc:sldMk cId="2988762575" sldId="667"/>
        </pc:sldMkLst>
        <pc:spChg chg="mod">
          <ac:chgData name="Chaya Ganesh" userId="1beaa166-3a14-437e-9106-75a2e2caebeb" providerId="ADAL" clId="{9D9FBF05-B60E-1B43-98F6-8879E1F9183C}" dt="2024-06-08T03:56:00.591" v="3640" actId="20577"/>
          <ac:spMkLst>
            <pc:docMk/>
            <pc:sldMk cId="2988762575" sldId="667"/>
            <ac:spMk id="3" creationId="{6BCD22BE-33E5-0040-8064-D7C9371A6E71}"/>
          </ac:spMkLst>
        </pc:spChg>
      </pc:sldChg>
      <pc:sldChg chg="modSp add mod">
        <pc:chgData name="Chaya Ganesh" userId="1beaa166-3a14-437e-9106-75a2e2caebeb" providerId="ADAL" clId="{9D9FBF05-B60E-1B43-98F6-8879E1F9183C}" dt="2024-06-07T16:38:45.927" v="2102" actId="20577"/>
        <pc:sldMkLst>
          <pc:docMk/>
          <pc:sldMk cId="2851487063" sldId="674"/>
        </pc:sldMkLst>
        <pc:spChg chg="mod">
          <ac:chgData name="Chaya Ganesh" userId="1beaa166-3a14-437e-9106-75a2e2caebeb" providerId="ADAL" clId="{9D9FBF05-B60E-1B43-98F6-8879E1F9183C}" dt="2024-06-07T16:38:40.255" v="2095" actId="20577"/>
          <ac:spMkLst>
            <pc:docMk/>
            <pc:sldMk cId="2851487063" sldId="674"/>
            <ac:spMk id="6" creationId="{906C6955-0E7F-4F46-AD2E-B43FC723B770}"/>
          </ac:spMkLst>
        </pc:spChg>
        <pc:spChg chg="mod">
          <ac:chgData name="Chaya Ganesh" userId="1beaa166-3a14-437e-9106-75a2e2caebeb" providerId="ADAL" clId="{9D9FBF05-B60E-1B43-98F6-8879E1F9183C}" dt="2024-06-07T16:38:45.927" v="2102" actId="20577"/>
          <ac:spMkLst>
            <pc:docMk/>
            <pc:sldMk cId="2851487063" sldId="674"/>
            <ac:spMk id="14" creationId="{BD132A8A-F5A8-934A-B1BD-E9D16B72D272}"/>
          </ac:spMkLst>
        </pc:spChg>
        <pc:spChg chg="mod">
          <ac:chgData name="Chaya Ganesh" userId="1beaa166-3a14-437e-9106-75a2e2caebeb" providerId="ADAL" clId="{9D9FBF05-B60E-1B43-98F6-8879E1F9183C}" dt="2024-06-06T07:20:39.063" v="1474" actId="1076"/>
          <ac:spMkLst>
            <pc:docMk/>
            <pc:sldMk cId="2851487063" sldId="674"/>
            <ac:spMk id="15" creationId="{F553EE89-A42A-DD49-9C6C-1D5B1939E713}"/>
          </ac:spMkLst>
        </pc:spChg>
      </pc:sldChg>
      <pc:sldChg chg="add">
        <pc:chgData name="Chaya Ganesh" userId="1beaa166-3a14-437e-9106-75a2e2caebeb" providerId="ADAL" clId="{9D9FBF05-B60E-1B43-98F6-8879E1F9183C}" dt="2024-06-05T06:38:32.517" v="1228"/>
        <pc:sldMkLst>
          <pc:docMk/>
          <pc:sldMk cId="2001204016" sldId="675"/>
        </pc:sldMkLst>
      </pc:sldChg>
      <pc:sldChg chg="del">
        <pc:chgData name="Chaya Ganesh" userId="1beaa166-3a14-437e-9106-75a2e2caebeb" providerId="ADAL" clId="{9D9FBF05-B60E-1B43-98F6-8879E1F9183C}" dt="2024-06-05T06:36:50.689" v="1221" actId="2696"/>
        <pc:sldMkLst>
          <pc:docMk/>
          <pc:sldMk cId="200662862" sldId="676"/>
        </pc:sldMkLst>
      </pc:sldChg>
      <pc:sldChg chg="add del">
        <pc:chgData name="Chaya Ganesh" userId="1beaa166-3a14-437e-9106-75a2e2caebeb" providerId="ADAL" clId="{9D9FBF05-B60E-1B43-98F6-8879E1F9183C}" dt="2024-06-05T06:38:56.479" v="1231" actId="2696"/>
        <pc:sldMkLst>
          <pc:docMk/>
          <pc:sldMk cId="1368559374" sldId="676"/>
        </pc:sldMkLst>
      </pc:sldChg>
      <pc:sldChg chg="add">
        <pc:chgData name="Chaya Ganesh" userId="1beaa166-3a14-437e-9106-75a2e2caebeb" providerId="ADAL" clId="{9D9FBF05-B60E-1B43-98F6-8879E1F9183C}" dt="2024-06-05T06:38:32.517" v="1228"/>
        <pc:sldMkLst>
          <pc:docMk/>
          <pc:sldMk cId="2029387666" sldId="677"/>
        </pc:sldMkLst>
      </pc:sldChg>
      <pc:sldChg chg="add">
        <pc:chgData name="Chaya Ganesh" userId="1beaa166-3a14-437e-9106-75a2e2caebeb" providerId="ADAL" clId="{9D9FBF05-B60E-1B43-98F6-8879E1F9183C}" dt="2024-06-05T06:38:32.517" v="1228"/>
        <pc:sldMkLst>
          <pc:docMk/>
          <pc:sldMk cId="4109314387" sldId="678"/>
        </pc:sldMkLst>
      </pc:sldChg>
      <pc:sldChg chg="modSp add del mod modNotesTx">
        <pc:chgData name="Chaya Ganesh" userId="1beaa166-3a14-437e-9106-75a2e2caebeb" providerId="ADAL" clId="{9D9FBF05-B60E-1B43-98F6-8879E1F9183C}" dt="2024-06-08T12:03:26.945" v="3649" actId="20577"/>
        <pc:sldMkLst>
          <pc:docMk/>
          <pc:sldMk cId="3905273615" sldId="679"/>
        </pc:sldMkLst>
        <pc:spChg chg="mod">
          <ac:chgData name="Chaya Ganesh" userId="1beaa166-3a14-437e-9106-75a2e2caebeb" providerId="ADAL" clId="{9D9FBF05-B60E-1B43-98F6-8879E1F9183C}" dt="2024-06-06T11:00:16.707" v="1919" actId="115"/>
          <ac:spMkLst>
            <pc:docMk/>
            <pc:sldMk cId="3905273615" sldId="679"/>
            <ac:spMk id="15" creationId="{FFBB09D4-9168-EB4F-8A00-F319B7A4AA25}"/>
          </ac:spMkLst>
        </pc:spChg>
        <pc:spChg chg="mod">
          <ac:chgData name="Chaya Ganesh" userId="1beaa166-3a14-437e-9106-75a2e2caebeb" providerId="ADAL" clId="{9D9FBF05-B60E-1B43-98F6-8879E1F9183C}" dt="2024-06-06T11:28:19.947" v="2051" actId="207"/>
          <ac:spMkLst>
            <pc:docMk/>
            <pc:sldMk cId="3905273615" sldId="679"/>
            <ac:spMk id="17" creationId="{0AF319F9-DDFB-AA4B-9F68-B11950D62B85}"/>
          </ac:spMkLst>
        </pc:spChg>
      </pc:sldChg>
      <pc:sldChg chg="del">
        <pc:chgData name="Chaya Ganesh" userId="1beaa166-3a14-437e-9106-75a2e2caebeb" providerId="ADAL" clId="{9D9FBF05-B60E-1B43-98F6-8879E1F9183C}" dt="2024-06-05T16:08:48.184" v="1267" actId="2696"/>
        <pc:sldMkLst>
          <pc:docMk/>
          <pc:sldMk cId="513707000" sldId="681"/>
        </pc:sldMkLst>
      </pc:sldChg>
      <pc:sldChg chg="del">
        <pc:chgData name="Chaya Ganesh" userId="1beaa166-3a14-437e-9106-75a2e2caebeb" providerId="ADAL" clId="{9D9FBF05-B60E-1B43-98F6-8879E1F9183C}" dt="2024-06-05T16:08:48.191" v="1268" actId="2696"/>
        <pc:sldMkLst>
          <pc:docMk/>
          <pc:sldMk cId="1985794441" sldId="682"/>
        </pc:sldMkLst>
      </pc:sldChg>
      <pc:sldChg chg="del">
        <pc:chgData name="Chaya Ganesh" userId="1beaa166-3a14-437e-9106-75a2e2caebeb" providerId="ADAL" clId="{9D9FBF05-B60E-1B43-98F6-8879E1F9183C}" dt="2024-06-05T16:08:48.120" v="1266" actId="2696"/>
        <pc:sldMkLst>
          <pc:docMk/>
          <pc:sldMk cId="3089711756" sldId="683"/>
        </pc:sldMkLst>
      </pc:sldChg>
      <pc:sldChg chg="del">
        <pc:chgData name="Chaya Ganesh" userId="1beaa166-3a14-437e-9106-75a2e2caebeb" providerId="ADAL" clId="{9D9FBF05-B60E-1B43-98F6-8879E1F9183C}" dt="2024-06-05T16:08:48.061" v="1265" actId="2696"/>
        <pc:sldMkLst>
          <pc:docMk/>
          <pc:sldMk cId="800156072" sldId="684"/>
        </pc:sldMkLst>
      </pc:sldChg>
      <pc:sldChg chg="del">
        <pc:chgData name="Chaya Ganesh" userId="1beaa166-3a14-437e-9106-75a2e2caebeb" providerId="ADAL" clId="{9D9FBF05-B60E-1B43-98F6-8879E1F9183C}" dt="2024-06-05T16:08:47.967" v="1262" actId="2696"/>
        <pc:sldMkLst>
          <pc:docMk/>
          <pc:sldMk cId="219395202" sldId="685"/>
        </pc:sldMkLst>
      </pc:sldChg>
      <pc:sldChg chg="del">
        <pc:chgData name="Chaya Ganesh" userId="1beaa166-3a14-437e-9106-75a2e2caebeb" providerId="ADAL" clId="{9D9FBF05-B60E-1B43-98F6-8879E1F9183C}" dt="2024-06-05T16:08:29.270" v="1258" actId="2696"/>
        <pc:sldMkLst>
          <pc:docMk/>
          <pc:sldMk cId="3584788752" sldId="687"/>
        </pc:sldMkLst>
      </pc:sldChg>
      <pc:sldChg chg="delSp modSp add mod delAnim modAnim modNotesTx">
        <pc:chgData name="Chaya Ganesh" userId="1beaa166-3a14-437e-9106-75a2e2caebeb" providerId="ADAL" clId="{9D9FBF05-B60E-1B43-98F6-8879E1F9183C}" dt="2024-06-08T12:02:51.860" v="3646" actId="20577"/>
        <pc:sldMkLst>
          <pc:docMk/>
          <pc:sldMk cId="1660148178" sldId="688"/>
        </pc:sldMkLst>
        <pc:spChg chg="del mod">
          <ac:chgData name="Chaya Ganesh" userId="1beaa166-3a14-437e-9106-75a2e2caebeb" providerId="ADAL" clId="{9D9FBF05-B60E-1B43-98F6-8879E1F9183C}" dt="2024-06-08T02:39:13.648" v="3305" actId="478"/>
          <ac:spMkLst>
            <pc:docMk/>
            <pc:sldMk cId="1660148178" sldId="688"/>
            <ac:spMk id="8" creationId="{C4591082-670B-884B-A80F-F64A1BF26B36}"/>
          </ac:spMkLst>
        </pc:spChg>
      </pc:sldChg>
      <pc:sldChg chg="del">
        <pc:chgData name="Chaya Ganesh" userId="1beaa166-3a14-437e-9106-75a2e2caebeb" providerId="ADAL" clId="{9D9FBF05-B60E-1B43-98F6-8879E1F9183C}" dt="2024-06-05T16:08:32.773" v="1260" actId="2696"/>
        <pc:sldMkLst>
          <pc:docMk/>
          <pc:sldMk cId="2567020928" sldId="689"/>
        </pc:sldMkLst>
      </pc:sldChg>
      <pc:sldChg chg="modSp add del mod modAnim">
        <pc:chgData name="Chaya Ganesh" userId="1beaa166-3a14-437e-9106-75a2e2caebeb" providerId="ADAL" clId="{9D9FBF05-B60E-1B43-98F6-8879E1F9183C}" dt="2024-06-08T02:43:48.842" v="3339"/>
        <pc:sldMkLst>
          <pc:docMk/>
          <pc:sldMk cId="164552580" sldId="690"/>
        </pc:sldMkLst>
        <pc:spChg chg="mod">
          <ac:chgData name="Chaya Ganesh" userId="1beaa166-3a14-437e-9106-75a2e2caebeb" providerId="ADAL" clId="{9D9FBF05-B60E-1B43-98F6-8879E1F9183C}" dt="2024-06-06T11:01:06.420" v="1926" actId="1076"/>
          <ac:spMkLst>
            <pc:docMk/>
            <pc:sldMk cId="164552580" sldId="690"/>
            <ac:spMk id="15" creationId="{0D451AA7-9439-DF49-AB44-95D7D9344DE1}"/>
          </ac:spMkLst>
        </pc:spChg>
        <pc:spChg chg="mod">
          <ac:chgData name="Chaya Ganesh" userId="1beaa166-3a14-437e-9106-75a2e2caebeb" providerId="ADAL" clId="{9D9FBF05-B60E-1B43-98F6-8879E1F9183C}" dt="2024-06-06T11:00:43.318" v="1921" actId="115"/>
          <ac:spMkLst>
            <pc:docMk/>
            <pc:sldMk cId="164552580" sldId="690"/>
            <ac:spMk id="20" creationId="{1ADDF21D-3961-074E-AACC-FA8306FEAD20}"/>
          </ac:spMkLst>
        </pc:spChg>
      </pc:sldChg>
      <pc:sldChg chg="del modNotesTx">
        <pc:chgData name="Chaya Ganesh" userId="1beaa166-3a14-437e-9106-75a2e2caebeb" providerId="ADAL" clId="{9D9FBF05-B60E-1B43-98F6-8879E1F9183C}" dt="2024-06-05T16:05:10.912" v="1242" actId="2696"/>
        <pc:sldMkLst>
          <pc:docMk/>
          <pc:sldMk cId="1968773047" sldId="691"/>
        </pc:sldMkLst>
      </pc:sldChg>
      <pc:sldChg chg="add modNotesTx">
        <pc:chgData name="Chaya Ganesh" userId="1beaa166-3a14-437e-9106-75a2e2caebeb" providerId="ADAL" clId="{9D9FBF05-B60E-1B43-98F6-8879E1F9183C}" dt="2024-06-08T12:04:58.005" v="3662" actId="20577"/>
        <pc:sldMkLst>
          <pc:docMk/>
          <pc:sldMk cId="3527545363" sldId="691"/>
        </pc:sldMkLst>
      </pc:sldChg>
      <pc:sldChg chg="del">
        <pc:chgData name="Chaya Ganesh" userId="1beaa166-3a14-437e-9106-75a2e2caebeb" providerId="ADAL" clId="{9D9FBF05-B60E-1B43-98F6-8879E1F9183C}" dt="2024-06-05T05:31:37.411" v="811" actId="2696"/>
        <pc:sldMkLst>
          <pc:docMk/>
          <pc:sldMk cId="3629243686" sldId="692"/>
        </pc:sldMkLst>
      </pc:sldChg>
      <pc:sldChg chg="modSp add del modNotesTx">
        <pc:chgData name="Chaya Ganesh" userId="1beaa166-3a14-437e-9106-75a2e2caebeb" providerId="ADAL" clId="{9D9FBF05-B60E-1B43-98F6-8879E1F9183C}" dt="2024-06-07T16:43:42.969" v="2164" actId="20577"/>
        <pc:sldMkLst>
          <pc:docMk/>
          <pc:sldMk cId="543122499" sldId="693"/>
        </pc:sldMkLst>
        <pc:spChg chg="mod">
          <ac:chgData name="Chaya Ganesh" userId="1beaa166-3a14-437e-9106-75a2e2caebeb" providerId="ADAL" clId="{9D9FBF05-B60E-1B43-98F6-8879E1F9183C}" dt="2024-06-07T16:43:34.736" v="2163" actId="255"/>
          <ac:spMkLst>
            <pc:docMk/>
            <pc:sldMk cId="543122499" sldId="693"/>
            <ac:spMk id="4" creationId="{EF5DA13C-81B8-C044-8802-6854C4D0196D}"/>
          </ac:spMkLst>
        </pc:spChg>
        <pc:spChg chg="mod">
          <ac:chgData name="Chaya Ganesh" userId="1beaa166-3a14-437e-9106-75a2e2caebeb" providerId="ADAL" clId="{9D9FBF05-B60E-1B43-98F6-8879E1F9183C}" dt="2024-06-07T16:43:34.736" v="2163" actId="255"/>
          <ac:spMkLst>
            <pc:docMk/>
            <pc:sldMk cId="543122499" sldId="693"/>
            <ac:spMk id="5" creationId="{DCA43E52-423F-F647-833F-C6936171D040}"/>
          </ac:spMkLst>
        </pc:spChg>
      </pc:sldChg>
      <pc:sldChg chg="add">
        <pc:chgData name="Chaya Ganesh" userId="1beaa166-3a14-437e-9106-75a2e2caebeb" providerId="ADAL" clId="{9D9FBF05-B60E-1B43-98F6-8879E1F9183C}" dt="2024-06-07T16:37:54.744" v="2086"/>
        <pc:sldMkLst>
          <pc:docMk/>
          <pc:sldMk cId="1400359327" sldId="695"/>
        </pc:sldMkLst>
      </pc:sldChg>
      <pc:sldChg chg="del">
        <pc:chgData name="Chaya Ganesh" userId="1beaa166-3a14-437e-9106-75a2e2caebeb" providerId="ADAL" clId="{9D9FBF05-B60E-1B43-98F6-8879E1F9183C}" dt="2024-06-05T06:04:47.898" v="1026" actId="2696"/>
        <pc:sldMkLst>
          <pc:docMk/>
          <pc:sldMk cId="3071160120" sldId="695"/>
        </pc:sldMkLst>
      </pc:sldChg>
      <pc:sldChg chg="add">
        <pc:chgData name="Chaya Ganesh" userId="1beaa166-3a14-437e-9106-75a2e2caebeb" providerId="ADAL" clId="{9D9FBF05-B60E-1B43-98F6-8879E1F9183C}" dt="2024-06-07T16:37:54.744" v="2086"/>
        <pc:sldMkLst>
          <pc:docMk/>
          <pc:sldMk cId="1943907918" sldId="696"/>
        </pc:sldMkLst>
      </pc:sldChg>
      <pc:sldChg chg="add">
        <pc:chgData name="Chaya Ganesh" userId="1beaa166-3a14-437e-9106-75a2e2caebeb" providerId="ADAL" clId="{9D9FBF05-B60E-1B43-98F6-8879E1F9183C}" dt="2024-06-07T16:37:54.744" v="2086"/>
        <pc:sldMkLst>
          <pc:docMk/>
          <pc:sldMk cId="2814632790" sldId="697"/>
        </pc:sldMkLst>
      </pc:sldChg>
      <pc:sldChg chg="add">
        <pc:chgData name="Chaya Ganesh" userId="1beaa166-3a14-437e-9106-75a2e2caebeb" providerId="ADAL" clId="{9D9FBF05-B60E-1B43-98F6-8879E1F9183C}" dt="2024-06-07T16:37:54.744" v="2086"/>
        <pc:sldMkLst>
          <pc:docMk/>
          <pc:sldMk cId="485027570" sldId="698"/>
        </pc:sldMkLst>
      </pc:sldChg>
      <pc:sldChg chg="del">
        <pc:chgData name="Chaya Ganesh" userId="1beaa166-3a14-437e-9106-75a2e2caebeb" providerId="ADAL" clId="{9D9FBF05-B60E-1B43-98F6-8879E1F9183C}" dt="2024-06-05T06:04:48.856" v="1027" actId="2696"/>
        <pc:sldMkLst>
          <pc:docMk/>
          <pc:sldMk cId="1256585923" sldId="698"/>
        </pc:sldMkLst>
      </pc:sldChg>
      <pc:sldChg chg="add">
        <pc:chgData name="Chaya Ganesh" userId="1beaa166-3a14-437e-9106-75a2e2caebeb" providerId="ADAL" clId="{9D9FBF05-B60E-1B43-98F6-8879E1F9183C}" dt="2024-06-07T16:37:54.744" v="2086"/>
        <pc:sldMkLst>
          <pc:docMk/>
          <pc:sldMk cId="1267597342" sldId="699"/>
        </pc:sldMkLst>
      </pc:sldChg>
      <pc:sldChg chg="delSp del mod">
        <pc:chgData name="Chaya Ganesh" userId="1beaa166-3a14-437e-9106-75a2e2caebeb" providerId="ADAL" clId="{9D9FBF05-B60E-1B43-98F6-8879E1F9183C}" dt="2024-06-05T06:37:02.323" v="1224" actId="2696"/>
        <pc:sldMkLst>
          <pc:docMk/>
          <pc:sldMk cId="3278594593" sldId="699"/>
        </pc:sldMkLst>
        <pc:spChg chg="del">
          <ac:chgData name="Chaya Ganesh" userId="1beaa166-3a14-437e-9106-75a2e2caebeb" providerId="ADAL" clId="{9D9FBF05-B60E-1B43-98F6-8879E1F9183C}" dt="2024-06-05T06:22:27.536" v="1164" actId="478"/>
          <ac:spMkLst>
            <pc:docMk/>
            <pc:sldMk cId="3278594593" sldId="699"/>
            <ac:spMk id="16" creationId="{BE5E369B-4D4C-F24C-B4E4-789B7ABD3AE4}"/>
          </ac:spMkLst>
        </pc:spChg>
      </pc:sldChg>
      <pc:sldChg chg="delSp del mod">
        <pc:chgData name="Chaya Ganesh" userId="1beaa166-3a14-437e-9106-75a2e2caebeb" providerId="ADAL" clId="{9D9FBF05-B60E-1B43-98F6-8879E1F9183C}" dt="2024-06-05T06:36:57.703" v="1222" actId="2696"/>
        <pc:sldMkLst>
          <pc:docMk/>
          <pc:sldMk cId="2312515517" sldId="700"/>
        </pc:sldMkLst>
        <pc:spChg chg="del">
          <ac:chgData name="Chaya Ganesh" userId="1beaa166-3a14-437e-9106-75a2e2caebeb" providerId="ADAL" clId="{9D9FBF05-B60E-1B43-98F6-8879E1F9183C}" dt="2024-06-05T06:22:33.458" v="1165" actId="478"/>
          <ac:spMkLst>
            <pc:docMk/>
            <pc:sldMk cId="2312515517" sldId="700"/>
            <ac:spMk id="15" creationId="{5A90DCB0-2C76-2B46-9C8B-4DFFA23EA216}"/>
          </ac:spMkLst>
        </pc:spChg>
      </pc:sldChg>
      <pc:sldChg chg="add">
        <pc:chgData name="Chaya Ganesh" userId="1beaa166-3a14-437e-9106-75a2e2caebeb" providerId="ADAL" clId="{9D9FBF05-B60E-1B43-98F6-8879E1F9183C}" dt="2024-06-07T16:37:54.744" v="2086"/>
        <pc:sldMkLst>
          <pc:docMk/>
          <pc:sldMk cId="2810724992" sldId="700"/>
        </pc:sldMkLst>
      </pc:sldChg>
      <pc:sldChg chg="add modAnim">
        <pc:chgData name="Chaya Ganesh" userId="1beaa166-3a14-437e-9106-75a2e2caebeb" providerId="ADAL" clId="{9D9FBF05-B60E-1B43-98F6-8879E1F9183C}" dt="2024-06-08T02:52:37.905" v="3341"/>
        <pc:sldMkLst>
          <pc:docMk/>
          <pc:sldMk cId="1109967463" sldId="701"/>
        </pc:sldMkLst>
      </pc:sldChg>
      <pc:sldChg chg="del">
        <pc:chgData name="Chaya Ganesh" userId="1beaa166-3a14-437e-9106-75a2e2caebeb" providerId="ADAL" clId="{9D9FBF05-B60E-1B43-98F6-8879E1F9183C}" dt="2024-06-05T16:05:10.912" v="1242" actId="2696"/>
        <pc:sldMkLst>
          <pc:docMk/>
          <pc:sldMk cId="2030418281" sldId="701"/>
        </pc:sldMkLst>
      </pc:sldChg>
      <pc:sldChg chg="add">
        <pc:chgData name="Chaya Ganesh" userId="1beaa166-3a14-437e-9106-75a2e2caebeb" providerId="ADAL" clId="{9D9FBF05-B60E-1B43-98F6-8879E1F9183C}" dt="2024-06-07T16:37:54.744" v="2086"/>
        <pc:sldMkLst>
          <pc:docMk/>
          <pc:sldMk cId="1499621139" sldId="702"/>
        </pc:sldMkLst>
      </pc:sldChg>
      <pc:sldChg chg="del">
        <pc:chgData name="Chaya Ganesh" userId="1beaa166-3a14-437e-9106-75a2e2caebeb" providerId="ADAL" clId="{9D9FBF05-B60E-1B43-98F6-8879E1F9183C}" dt="2024-06-05T16:08:32.827" v="1261" actId="2696"/>
        <pc:sldMkLst>
          <pc:docMk/>
          <pc:sldMk cId="761501044" sldId="704"/>
        </pc:sldMkLst>
      </pc:sldChg>
      <pc:sldChg chg="add">
        <pc:chgData name="Chaya Ganesh" userId="1beaa166-3a14-437e-9106-75a2e2caebeb" providerId="ADAL" clId="{9D9FBF05-B60E-1B43-98F6-8879E1F9183C}" dt="2024-06-07T16:37:54.744" v="2086"/>
        <pc:sldMkLst>
          <pc:docMk/>
          <pc:sldMk cId="3536080409" sldId="704"/>
        </pc:sldMkLst>
      </pc:sldChg>
      <pc:sldChg chg="del">
        <pc:chgData name="Chaya Ganesh" userId="1beaa166-3a14-437e-9106-75a2e2caebeb" providerId="ADAL" clId="{9D9FBF05-B60E-1B43-98F6-8879E1F9183C}" dt="2024-06-05T06:04:50.512" v="1028" actId="2696"/>
        <pc:sldMkLst>
          <pc:docMk/>
          <pc:sldMk cId="1540435905" sldId="706"/>
        </pc:sldMkLst>
      </pc:sldChg>
      <pc:sldChg chg="add">
        <pc:chgData name="Chaya Ganesh" userId="1beaa166-3a14-437e-9106-75a2e2caebeb" providerId="ADAL" clId="{9D9FBF05-B60E-1B43-98F6-8879E1F9183C}" dt="2024-06-07T16:37:54.744" v="2086"/>
        <pc:sldMkLst>
          <pc:docMk/>
          <pc:sldMk cId="3421363956" sldId="706"/>
        </pc:sldMkLst>
      </pc:sldChg>
      <pc:sldChg chg="add">
        <pc:chgData name="Chaya Ganesh" userId="1beaa166-3a14-437e-9106-75a2e2caebeb" providerId="ADAL" clId="{9D9FBF05-B60E-1B43-98F6-8879E1F9183C}" dt="2024-06-07T16:37:54.744" v="2086"/>
        <pc:sldMkLst>
          <pc:docMk/>
          <pc:sldMk cId="4021372041" sldId="707"/>
        </pc:sldMkLst>
      </pc:sldChg>
      <pc:sldChg chg="add">
        <pc:chgData name="Chaya Ganesh" userId="1beaa166-3a14-437e-9106-75a2e2caebeb" providerId="ADAL" clId="{9D9FBF05-B60E-1B43-98F6-8879E1F9183C}" dt="2024-06-07T16:37:54.744" v="2086"/>
        <pc:sldMkLst>
          <pc:docMk/>
          <pc:sldMk cId="2105308395" sldId="708"/>
        </pc:sldMkLst>
      </pc:sldChg>
      <pc:sldChg chg="del">
        <pc:chgData name="Chaya Ganesh" userId="1beaa166-3a14-437e-9106-75a2e2caebeb" providerId="ADAL" clId="{9D9FBF05-B60E-1B43-98F6-8879E1F9183C}" dt="2024-06-05T05:31:33.612" v="805" actId="2696"/>
        <pc:sldMkLst>
          <pc:docMk/>
          <pc:sldMk cId="4235854189" sldId="708"/>
        </pc:sldMkLst>
      </pc:sldChg>
      <pc:sldChg chg="add">
        <pc:chgData name="Chaya Ganesh" userId="1beaa166-3a14-437e-9106-75a2e2caebeb" providerId="ADAL" clId="{9D9FBF05-B60E-1B43-98F6-8879E1F9183C}" dt="2024-06-07T16:37:54.744" v="2086"/>
        <pc:sldMkLst>
          <pc:docMk/>
          <pc:sldMk cId="649124217" sldId="709"/>
        </pc:sldMkLst>
      </pc:sldChg>
      <pc:sldChg chg="add">
        <pc:chgData name="Chaya Ganesh" userId="1beaa166-3a14-437e-9106-75a2e2caebeb" providerId="ADAL" clId="{9D9FBF05-B60E-1B43-98F6-8879E1F9183C}" dt="2024-06-07T16:37:54.744" v="2086"/>
        <pc:sldMkLst>
          <pc:docMk/>
          <pc:sldMk cId="3804279412" sldId="710"/>
        </pc:sldMkLst>
      </pc:sldChg>
      <pc:sldChg chg="del">
        <pc:chgData name="Chaya Ganesh" userId="1beaa166-3a14-437e-9106-75a2e2caebeb" providerId="ADAL" clId="{9D9FBF05-B60E-1B43-98F6-8879E1F9183C}" dt="2024-06-05T16:08:48" v="1263" actId="2696"/>
        <pc:sldMkLst>
          <pc:docMk/>
          <pc:sldMk cId="162029120" sldId="711"/>
        </pc:sldMkLst>
      </pc:sldChg>
      <pc:sldChg chg="add">
        <pc:chgData name="Chaya Ganesh" userId="1beaa166-3a14-437e-9106-75a2e2caebeb" providerId="ADAL" clId="{9D9FBF05-B60E-1B43-98F6-8879E1F9183C}" dt="2024-06-07T16:37:54.744" v="2086"/>
        <pc:sldMkLst>
          <pc:docMk/>
          <pc:sldMk cId="3535045871" sldId="711"/>
        </pc:sldMkLst>
      </pc:sldChg>
      <pc:sldChg chg="add">
        <pc:chgData name="Chaya Ganesh" userId="1beaa166-3a14-437e-9106-75a2e2caebeb" providerId="ADAL" clId="{9D9FBF05-B60E-1B43-98F6-8879E1F9183C}" dt="2024-06-07T16:37:54.744" v="2086"/>
        <pc:sldMkLst>
          <pc:docMk/>
          <pc:sldMk cId="4172797257" sldId="712"/>
        </pc:sldMkLst>
      </pc:sldChg>
      <pc:sldChg chg="add modNotesTx">
        <pc:chgData name="Chaya Ganesh" userId="1beaa166-3a14-437e-9106-75a2e2caebeb" providerId="ADAL" clId="{9D9FBF05-B60E-1B43-98F6-8879E1F9183C}" dt="2024-06-08T12:06:14.659" v="3670" actId="20577"/>
        <pc:sldMkLst>
          <pc:docMk/>
          <pc:sldMk cId="1408211487" sldId="713"/>
        </pc:sldMkLst>
      </pc:sldChg>
      <pc:sldChg chg="add">
        <pc:chgData name="Chaya Ganesh" userId="1beaa166-3a14-437e-9106-75a2e2caebeb" providerId="ADAL" clId="{9D9FBF05-B60E-1B43-98F6-8879E1F9183C}" dt="2024-06-07T16:37:54.744" v="2086"/>
        <pc:sldMkLst>
          <pc:docMk/>
          <pc:sldMk cId="2257764327" sldId="714"/>
        </pc:sldMkLst>
      </pc:sldChg>
      <pc:sldChg chg="add">
        <pc:chgData name="Chaya Ganesh" userId="1beaa166-3a14-437e-9106-75a2e2caebeb" providerId="ADAL" clId="{9D9FBF05-B60E-1B43-98F6-8879E1F9183C}" dt="2024-06-07T16:37:54.744" v="2086"/>
        <pc:sldMkLst>
          <pc:docMk/>
          <pc:sldMk cId="976526414" sldId="715"/>
        </pc:sldMkLst>
      </pc:sldChg>
      <pc:sldChg chg="add">
        <pc:chgData name="Chaya Ganesh" userId="1beaa166-3a14-437e-9106-75a2e2caebeb" providerId="ADAL" clId="{9D9FBF05-B60E-1B43-98F6-8879E1F9183C}" dt="2024-06-07T16:37:54.744" v="2086"/>
        <pc:sldMkLst>
          <pc:docMk/>
          <pc:sldMk cId="1655429283" sldId="716"/>
        </pc:sldMkLst>
      </pc:sldChg>
      <pc:sldChg chg="add del">
        <pc:chgData name="Chaya Ganesh" userId="1beaa166-3a14-437e-9106-75a2e2caebeb" providerId="ADAL" clId="{9D9FBF05-B60E-1B43-98F6-8879E1F9183C}" dt="2024-06-08T02:28:13.198" v="3086" actId="2696"/>
        <pc:sldMkLst>
          <pc:docMk/>
          <pc:sldMk cId="3883142925" sldId="717"/>
        </pc:sldMkLst>
      </pc:sldChg>
      <pc:sldChg chg="modSp mod">
        <pc:chgData name="Chaya Ganesh" userId="1beaa166-3a14-437e-9106-75a2e2caebeb" providerId="ADAL" clId="{9D9FBF05-B60E-1B43-98F6-8879E1F9183C}" dt="2024-06-07T17:46:42.052" v="2830" actId="1038"/>
        <pc:sldMkLst>
          <pc:docMk/>
          <pc:sldMk cId="1389020586" sldId="726"/>
        </pc:sldMkLst>
        <pc:spChg chg="mod">
          <ac:chgData name="Chaya Ganesh" userId="1beaa166-3a14-437e-9106-75a2e2caebeb" providerId="ADAL" clId="{9D9FBF05-B60E-1B43-98F6-8879E1F9183C}" dt="2024-06-07T17:46:42.052" v="2830" actId="1038"/>
          <ac:spMkLst>
            <pc:docMk/>
            <pc:sldMk cId="1389020586" sldId="726"/>
            <ac:spMk id="2" creationId="{152C16AA-C3FC-284E-AE3A-104E6F6D41C5}"/>
          </ac:spMkLst>
        </pc:spChg>
      </pc:sldChg>
      <pc:sldChg chg="modSp mod">
        <pc:chgData name="Chaya Ganesh" userId="1beaa166-3a14-437e-9106-75a2e2caebeb" providerId="ADAL" clId="{9D9FBF05-B60E-1B43-98F6-8879E1F9183C}" dt="2024-06-08T03:53:02.560" v="3617" actId="1035"/>
        <pc:sldMkLst>
          <pc:docMk/>
          <pc:sldMk cId="463381742" sldId="729"/>
        </pc:sldMkLst>
        <pc:spChg chg="mod">
          <ac:chgData name="Chaya Ganesh" userId="1beaa166-3a14-437e-9106-75a2e2caebeb" providerId="ADAL" clId="{9D9FBF05-B60E-1B43-98F6-8879E1F9183C}" dt="2024-06-08T03:53:02.560" v="3617" actId="1035"/>
          <ac:spMkLst>
            <pc:docMk/>
            <pc:sldMk cId="463381742" sldId="729"/>
            <ac:spMk id="2" creationId="{52C48AC7-5B82-844B-AC77-3BD5BD1DC5FF}"/>
          </ac:spMkLst>
        </pc:spChg>
      </pc:sldChg>
      <pc:sldChg chg="del ord">
        <pc:chgData name="Chaya Ganesh" userId="1beaa166-3a14-437e-9106-75a2e2caebeb" providerId="ADAL" clId="{9D9FBF05-B60E-1B43-98F6-8879E1F9183C}" dt="2024-06-07T17:48:32.206" v="2839" actId="2696"/>
        <pc:sldMkLst>
          <pc:docMk/>
          <pc:sldMk cId="3954954383" sldId="730"/>
        </pc:sldMkLst>
      </pc:sldChg>
      <pc:sldChg chg="del ord">
        <pc:chgData name="Chaya Ganesh" userId="1beaa166-3a14-437e-9106-75a2e2caebeb" providerId="ADAL" clId="{9D9FBF05-B60E-1B43-98F6-8879E1F9183C}" dt="2024-06-07T17:48:31.433" v="2838" actId="2696"/>
        <pc:sldMkLst>
          <pc:docMk/>
          <pc:sldMk cId="4287911990" sldId="731"/>
        </pc:sldMkLst>
      </pc:sldChg>
      <pc:sldChg chg="del">
        <pc:chgData name="Chaya Ganesh" userId="1beaa166-3a14-437e-9106-75a2e2caebeb" providerId="ADAL" clId="{9D9FBF05-B60E-1B43-98F6-8879E1F9183C}" dt="2024-06-05T04:30:06.363" v="40" actId="2696"/>
        <pc:sldMkLst>
          <pc:docMk/>
          <pc:sldMk cId="1067819622" sldId="732"/>
        </pc:sldMkLst>
      </pc:sldChg>
      <pc:sldChg chg="add">
        <pc:chgData name="Chaya Ganesh" userId="1beaa166-3a14-437e-9106-75a2e2caebeb" providerId="ADAL" clId="{9D9FBF05-B60E-1B43-98F6-8879E1F9183C}" dt="2024-06-07T17:51:03.578" v="2868"/>
        <pc:sldMkLst>
          <pc:docMk/>
          <pc:sldMk cId="1294578646" sldId="733"/>
        </pc:sldMkLst>
      </pc:sldChg>
      <pc:sldChg chg="del">
        <pc:chgData name="Chaya Ganesh" userId="1beaa166-3a14-437e-9106-75a2e2caebeb" providerId="ADAL" clId="{9D9FBF05-B60E-1B43-98F6-8879E1F9183C}" dt="2024-06-05T04:31:06.017" v="101" actId="2696"/>
        <pc:sldMkLst>
          <pc:docMk/>
          <pc:sldMk cId="3547955236" sldId="739"/>
        </pc:sldMkLst>
      </pc:sldChg>
      <pc:sldChg chg="add">
        <pc:chgData name="Chaya Ganesh" userId="1beaa166-3a14-437e-9106-75a2e2caebeb" providerId="ADAL" clId="{9D9FBF05-B60E-1B43-98F6-8879E1F9183C}" dt="2024-06-07T16:38:22.325" v="2087"/>
        <pc:sldMkLst>
          <pc:docMk/>
          <pc:sldMk cId="132611079" sldId="743"/>
        </pc:sldMkLst>
      </pc:sldChg>
      <pc:sldChg chg="del">
        <pc:chgData name="Chaya Ganesh" userId="1beaa166-3a14-437e-9106-75a2e2caebeb" providerId="ADAL" clId="{9D9FBF05-B60E-1B43-98F6-8879E1F9183C}" dt="2024-06-05T04:31:04.177" v="100" actId="2696"/>
        <pc:sldMkLst>
          <pc:docMk/>
          <pc:sldMk cId="1608012991" sldId="755"/>
        </pc:sldMkLst>
      </pc:sldChg>
      <pc:sldChg chg="modSp add mod modNotesTx">
        <pc:chgData name="Chaya Ganesh" userId="1beaa166-3a14-437e-9106-75a2e2caebeb" providerId="ADAL" clId="{9D9FBF05-B60E-1B43-98F6-8879E1F9183C}" dt="2024-06-08T12:04:26.113" v="3658" actId="20577"/>
        <pc:sldMkLst>
          <pc:docMk/>
          <pc:sldMk cId="162623182" sldId="756"/>
        </pc:sldMkLst>
        <pc:spChg chg="mod">
          <ac:chgData name="Chaya Ganesh" userId="1beaa166-3a14-437e-9106-75a2e2caebeb" providerId="ADAL" clId="{9D9FBF05-B60E-1B43-98F6-8879E1F9183C}" dt="2024-06-07T17:44:00.923" v="2795" actId="5793"/>
          <ac:spMkLst>
            <pc:docMk/>
            <pc:sldMk cId="162623182" sldId="756"/>
            <ac:spMk id="3" creationId="{AD98A235-7D54-0F49-BDED-647AF5872DCF}"/>
          </ac:spMkLst>
        </pc:spChg>
      </pc:sldChg>
      <pc:sldChg chg="del">
        <pc:chgData name="Chaya Ganesh" userId="1beaa166-3a14-437e-9106-75a2e2caebeb" providerId="ADAL" clId="{9D9FBF05-B60E-1B43-98F6-8879E1F9183C}" dt="2024-06-05T16:05:10.912" v="1242" actId="2696"/>
        <pc:sldMkLst>
          <pc:docMk/>
          <pc:sldMk cId="3093699353" sldId="756"/>
        </pc:sldMkLst>
      </pc:sldChg>
      <pc:sldChg chg="del">
        <pc:chgData name="Chaya Ganesh" userId="1beaa166-3a14-437e-9106-75a2e2caebeb" providerId="ADAL" clId="{9D9FBF05-B60E-1B43-98F6-8879E1F9183C}" dt="2024-06-05T16:08:29.292" v="1259" actId="2696"/>
        <pc:sldMkLst>
          <pc:docMk/>
          <pc:sldMk cId="1789404291" sldId="757"/>
        </pc:sldMkLst>
      </pc:sldChg>
      <pc:sldChg chg="modSp mod">
        <pc:chgData name="Chaya Ganesh" userId="1beaa166-3a14-437e-9106-75a2e2caebeb" providerId="ADAL" clId="{9D9FBF05-B60E-1B43-98F6-8879E1F9183C}" dt="2024-06-07T17:49:18.590" v="2864" actId="122"/>
        <pc:sldMkLst>
          <pc:docMk/>
          <pc:sldMk cId="2527933564" sldId="758"/>
        </pc:sldMkLst>
        <pc:spChg chg="mod">
          <ac:chgData name="Chaya Ganesh" userId="1beaa166-3a14-437e-9106-75a2e2caebeb" providerId="ADAL" clId="{9D9FBF05-B60E-1B43-98F6-8879E1F9183C}" dt="2024-06-07T17:49:18.590" v="2864" actId="122"/>
          <ac:spMkLst>
            <pc:docMk/>
            <pc:sldMk cId="2527933564" sldId="758"/>
            <ac:spMk id="8" creationId="{29AE7473-F511-A0B7-5B6F-B3A8B052E09D}"/>
          </ac:spMkLst>
        </pc:spChg>
      </pc:sldChg>
      <pc:sldChg chg="addSp modSp new del mod">
        <pc:chgData name="Chaya Ganesh" userId="1beaa166-3a14-437e-9106-75a2e2caebeb" providerId="ADAL" clId="{9D9FBF05-B60E-1B43-98F6-8879E1F9183C}" dt="2024-06-05T06:38:48.728" v="1229" actId="2696"/>
        <pc:sldMkLst>
          <pc:docMk/>
          <pc:sldMk cId="466653746" sldId="759"/>
        </pc:sldMkLst>
        <pc:spChg chg="mod">
          <ac:chgData name="Chaya Ganesh" userId="1beaa166-3a14-437e-9106-75a2e2caebeb" providerId="ADAL" clId="{9D9FBF05-B60E-1B43-98F6-8879E1F9183C}" dt="2024-06-05T04:30:38.997" v="65" actId="20577"/>
          <ac:spMkLst>
            <pc:docMk/>
            <pc:sldMk cId="466653746" sldId="759"/>
            <ac:spMk id="2" creationId="{3FEB3329-8E27-416A-C453-D4C82AD034C1}"/>
          </ac:spMkLst>
        </pc:spChg>
        <pc:spChg chg="mod">
          <ac:chgData name="Chaya Ganesh" userId="1beaa166-3a14-437e-9106-75a2e2caebeb" providerId="ADAL" clId="{9D9FBF05-B60E-1B43-98F6-8879E1F9183C}" dt="2024-06-05T05:21:03.981" v="232" actId="20577"/>
          <ac:spMkLst>
            <pc:docMk/>
            <pc:sldMk cId="466653746" sldId="759"/>
            <ac:spMk id="3" creationId="{12602119-F825-4224-D7B4-85A30FC50685}"/>
          </ac:spMkLst>
        </pc:spChg>
        <pc:spChg chg="add mod">
          <ac:chgData name="Chaya Ganesh" userId="1beaa166-3a14-437e-9106-75a2e2caebeb" providerId="ADAL" clId="{9D9FBF05-B60E-1B43-98F6-8879E1F9183C}" dt="2024-06-05T05:22:21.212" v="397" actId="313"/>
          <ac:spMkLst>
            <pc:docMk/>
            <pc:sldMk cId="466653746" sldId="759"/>
            <ac:spMk id="4" creationId="{954F373D-2858-1322-E656-3F9F6BC5F73E}"/>
          </ac:spMkLst>
        </pc:spChg>
      </pc:sldChg>
      <pc:sldChg chg="add del">
        <pc:chgData name="Chaya Ganesh" userId="1beaa166-3a14-437e-9106-75a2e2caebeb" providerId="ADAL" clId="{9D9FBF05-B60E-1B43-98F6-8879E1F9183C}" dt="2024-06-05T07:15:01.125" v="1234" actId="2696"/>
        <pc:sldMkLst>
          <pc:docMk/>
          <pc:sldMk cId="1650937778" sldId="759"/>
        </pc:sldMkLst>
      </pc:sldChg>
      <pc:sldChg chg="modSp new del mod">
        <pc:chgData name="Chaya Ganesh" userId="1beaa166-3a14-437e-9106-75a2e2caebeb" providerId="ADAL" clId="{9D9FBF05-B60E-1B43-98F6-8879E1F9183C}" dt="2024-06-05T06:22:10.780" v="1162" actId="2696"/>
        <pc:sldMkLst>
          <pc:docMk/>
          <pc:sldMk cId="1660490548" sldId="760"/>
        </pc:sldMkLst>
        <pc:spChg chg="mod">
          <ac:chgData name="Chaya Ganesh" userId="1beaa166-3a14-437e-9106-75a2e2caebeb" providerId="ADAL" clId="{9D9FBF05-B60E-1B43-98F6-8879E1F9183C}" dt="2024-06-05T05:29:04.652" v="799" actId="20577"/>
          <ac:spMkLst>
            <pc:docMk/>
            <pc:sldMk cId="1660490548" sldId="760"/>
            <ac:spMk id="2" creationId="{C91ADCF6-0681-AC66-532F-B50800C073F0}"/>
          </ac:spMkLst>
        </pc:spChg>
        <pc:spChg chg="mod">
          <ac:chgData name="Chaya Ganesh" userId="1beaa166-3a14-437e-9106-75a2e2caebeb" providerId="ADAL" clId="{9D9FBF05-B60E-1B43-98F6-8879E1F9183C}" dt="2024-06-05T05:29:00.599" v="797" actId="21"/>
          <ac:spMkLst>
            <pc:docMk/>
            <pc:sldMk cId="1660490548" sldId="760"/>
            <ac:spMk id="3" creationId="{09847FE0-1E99-599A-617F-34046CF85CD0}"/>
          </ac:spMkLst>
        </pc:spChg>
      </pc:sldChg>
      <pc:sldChg chg="add del">
        <pc:chgData name="Chaya Ganesh" userId="1beaa166-3a14-437e-9106-75a2e2caebeb" providerId="ADAL" clId="{9D9FBF05-B60E-1B43-98F6-8879E1F9183C}" dt="2024-06-05T06:37:40.998" v="1227" actId="2696"/>
        <pc:sldMkLst>
          <pc:docMk/>
          <pc:sldMk cId="2498228610" sldId="760"/>
        </pc:sldMkLst>
      </pc:sldChg>
      <pc:sldChg chg="new del">
        <pc:chgData name="Chaya Ganesh" userId="1beaa166-3a14-437e-9106-75a2e2caebeb" providerId="ADAL" clId="{9D9FBF05-B60E-1B43-98F6-8879E1F9183C}" dt="2024-06-05T05:30:24.299" v="804" actId="2696"/>
        <pc:sldMkLst>
          <pc:docMk/>
          <pc:sldMk cId="36017029" sldId="761"/>
        </pc:sldMkLst>
      </pc:sldChg>
      <pc:sldChg chg="add del">
        <pc:chgData name="Chaya Ganesh" userId="1beaa166-3a14-437e-9106-75a2e2caebeb" providerId="ADAL" clId="{9D9FBF05-B60E-1B43-98F6-8879E1F9183C}" dt="2024-06-05T07:16:14.954" v="1238" actId="2696"/>
        <pc:sldMkLst>
          <pc:docMk/>
          <pc:sldMk cId="487277508" sldId="762"/>
        </pc:sldMkLst>
      </pc:sldChg>
      <pc:sldChg chg="add del">
        <pc:chgData name="Chaya Ganesh" userId="1beaa166-3a14-437e-9106-75a2e2caebeb" providerId="ADAL" clId="{9D9FBF05-B60E-1B43-98F6-8879E1F9183C}" dt="2024-06-05T07:15:10.110" v="1235" actId="2696"/>
        <pc:sldMkLst>
          <pc:docMk/>
          <pc:sldMk cId="2940932409" sldId="762"/>
        </pc:sldMkLst>
      </pc:sldChg>
      <pc:sldChg chg="modSp add del mod">
        <pc:chgData name="Chaya Ganesh" userId="1beaa166-3a14-437e-9106-75a2e2caebeb" providerId="ADAL" clId="{9D9FBF05-B60E-1B43-98F6-8879E1F9183C}" dt="2024-06-05T06:38:48.728" v="1229" actId="2696"/>
        <pc:sldMkLst>
          <pc:docMk/>
          <pc:sldMk cId="4244903313" sldId="762"/>
        </pc:sldMkLst>
        <pc:spChg chg="mod">
          <ac:chgData name="Chaya Ganesh" userId="1beaa166-3a14-437e-9106-75a2e2caebeb" providerId="ADAL" clId="{9D9FBF05-B60E-1B43-98F6-8879E1F9183C}" dt="2024-06-05T05:56:59.876" v="855" actId="20577"/>
          <ac:spMkLst>
            <pc:docMk/>
            <pc:sldMk cId="4244903313" sldId="762"/>
            <ac:spMk id="3" creationId="{12602119-F825-4224-D7B4-85A30FC50685}"/>
          </ac:spMkLst>
        </pc:spChg>
      </pc:sldChg>
      <pc:sldChg chg="add del">
        <pc:chgData name="Chaya Ganesh" userId="1beaa166-3a14-437e-9106-75a2e2caebeb" providerId="ADAL" clId="{9D9FBF05-B60E-1B43-98F6-8879E1F9183C}" dt="2024-06-05T07:15:43.404" v="1237" actId="2696"/>
        <pc:sldMkLst>
          <pc:docMk/>
          <pc:sldMk cId="146682488" sldId="763"/>
        </pc:sldMkLst>
      </pc:sldChg>
      <pc:sldChg chg="modSp new del mod">
        <pc:chgData name="Chaya Ganesh" userId="1beaa166-3a14-437e-9106-75a2e2caebeb" providerId="ADAL" clId="{9D9FBF05-B60E-1B43-98F6-8879E1F9183C}" dt="2024-06-05T06:38:48.728" v="1229" actId="2696"/>
        <pc:sldMkLst>
          <pc:docMk/>
          <pc:sldMk cId="538021527" sldId="763"/>
        </pc:sldMkLst>
        <pc:spChg chg="mod">
          <ac:chgData name="Chaya Ganesh" userId="1beaa166-3a14-437e-9106-75a2e2caebeb" providerId="ADAL" clId="{9D9FBF05-B60E-1B43-98F6-8879E1F9183C}" dt="2024-06-05T05:25:33.103" v="602" actId="20577"/>
          <ac:spMkLst>
            <pc:docMk/>
            <pc:sldMk cId="538021527" sldId="763"/>
            <ac:spMk id="2" creationId="{9F0A54E4-CE4B-85E1-05DC-7BF6938D84D7}"/>
          </ac:spMkLst>
        </pc:spChg>
        <pc:spChg chg="mod">
          <ac:chgData name="Chaya Ganesh" userId="1beaa166-3a14-437e-9106-75a2e2caebeb" providerId="ADAL" clId="{9D9FBF05-B60E-1B43-98F6-8879E1F9183C}" dt="2024-06-05T05:27:51.955" v="776" actId="20577"/>
          <ac:spMkLst>
            <pc:docMk/>
            <pc:sldMk cId="538021527" sldId="763"/>
            <ac:spMk id="3" creationId="{83D8E77F-1082-B8D3-5227-00A72430AE62}"/>
          </ac:spMkLst>
        </pc:spChg>
      </pc:sldChg>
      <pc:sldChg chg="add del">
        <pc:chgData name="Chaya Ganesh" userId="1beaa166-3a14-437e-9106-75a2e2caebeb" providerId="ADAL" clId="{9D9FBF05-B60E-1B43-98F6-8879E1F9183C}" dt="2024-06-05T07:15:10.110" v="1235" actId="2696"/>
        <pc:sldMkLst>
          <pc:docMk/>
          <pc:sldMk cId="3395277763" sldId="763"/>
        </pc:sldMkLst>
      </pc:sldChg>
      <pc:sldChg chg="modSp new del mod">
        <pc:chgData name="Chaya Ganesh" userId="1beaa166-3a14-437e-9106-75a2e2caebeb" providerId="ADAL" clId="{9D9FBF05-B60E-1B43-98F6-8879E1F9183C}" dt="2024-06-05T06:39:22.682" v="1232" actId="2696"/>
        <pc:sldMkLst>
          <pc:docMk/>
          <pc:sldMk cId="3320285781" sldId="764"/>
        </pc:sldMkLst>
        <pc:spChg chg="mod">
          <ac:chgData name="Chaya Ganesh" userId="1beaa166-3a14-437e-9106-75a2e2caebeb" providerId="ADAL" clId="{9D9FBF05-B60E-1B43-98F6-8879E1F9183C}" dt="2024-06-05T05:28:51.634" v="796" actId="20577"/>
          <ac:spMkLst>
            <pc:docMk/>
            <pc:sldMk cId="3320285781" sldId="764"/>
            <ac:spMk id="2" creationId="{843DDA47-A6DE-C06F-9E09-EBB6716F3E2D}"/>
          </ac:spMkLst>
        </pc:spChg>
      </pc:sldChg>
      <pc:sldChg chg="add del">
        <pc:chgData name="Chaya Ganesh" userId="1beaa166-3a14-437e-9106-75a2e2caebeb" providerId="ADAL" clId="{9D9FBF05-B60E-1B43-98F6-8879E1F9183C}" dt="2024-06-05T05:30:00.808" v="801"/>
        <pc:sldMkLst>
          <pc:docMk/>
          <pc:sldMk cId="1055930283" sldId="765"/>
        </pc:sldMkLst>
      </pc:sldChg>
      <pc:sldChg chg="modSp new mod">
        <pc:chgData name="Chaya Ganesh" userId="1beaa166-3a14-437e-9106-75a2e2caebeb" providerId="ADAL" clId="{9D9FBF05-B60E-1B43-98F6-8879E1F9183C}" dt="2024-06-07T17:59:48.462" v="3083" actId="12"/>
        <pc:sldMkLst>
          <pc:docMk/>
          <pc:sldMk cId="1078458155" sldId="765"/>
        </pc:sldMkLst>
        <pc:spChg chg="mod">
          <ac:chgData name="Chaya Ganesh" userId="1beaa166-3a14-437e-9106-75a2e2caebeb" providerId="ADAL" clId="{9D9FBF05-B60E-1B43-98F6-8879E1F9183C}" dt="2024-06-07T17:30:46.907" v="2389" actId="1035"/>
          <ac:spMkLst>
            <pc:docMk/>
            <pc:sldMk cId="1078458155" sldId="765"/>
            <ac:spMk id="2" creationId="{ECF1C586-C6E6-F124-DE44-BC834D0CE3F5}"/>
          </ac:spMkLst>
        </pc:spChg>
        <pc:spChg chg="mod">
          <ac:chgData name="Chaya Ganesh" userId="1beaa166-3a14-437e-9106-75a2e2caebeb" providerId="ADAL" clId="{9D9FBF05-B60E-1B43-98F6-8879E1F9183C}" dt="2024-06-07T17:59:48.462" v="3083" actId="12"/>
          <ac:spMkLst>
            <pc:docMk/>
            <pc:sldMk cId="1078458155" sldId="765"/>
            <ac:spMk id="3" creationId="{84FF11A3-A0A8-E4AE-038D-76F7EF3E8C64}"/>
          </ac:spMkLst>
        </pc:spChg>
      </pc:sldChg>
      <pc:sldChg chg="modSp new mod">
        <pc:chgData name="Chaya Ganesh" userId="1beaa166-3a14-437e-9106-75a2e2caebeb" providerId="ADAL" clId="{9D9FBF05-B60E-1B43-98F6-8879E1F9183C}" dt="2024-06-08T03:52:46.246" v="3612" actId="20577"/>
        <pc:sldMkLst>
          <pc:docMk/>
          <pc:sldMk cId="1390269180" sldId="766"/>
        </pc:sldMkLst>
        <pc:spChg chg="mod">
          <ac:chgData name="Chaya Ganesh" userId="1beaa166-3a14-437e-9106-75a2e2caebeb" providerId="ADAL" clId="{9D9FBF05-B60E-1B43-98F6-8879E1F9183C}" dt="2024-06-08T02:55:48.499" v="3497" actId="122"/>
          <ac:spMkLst>
            <pc:docMk/>
            <pc:sldMk cId="1390269180" sldId="766"/>
            <ac:spMk id="2" creationId="{83232273-7BAE-3F65-74D4-A511CB735A75}"/>
          </ac:spMkLst>
        </pc:spChg>
        <pc:spChg chg="mod">
          <ac:chgData name="Chaya Ganesh" userId="1beaa166-3a14-437e-9106-75a2e2caebeb" providerId="ADAL" clId="{9D9FBF05-B60E-1B43-98F6-8879E1F9183C}" dt="2024-06-08T03:52:46.246" v="3612" actId="20577"/>
          <ac:spMkLst>
            <pc:docMk/>
            <pc:sldMk cId="1390269180" sldId="766"/>
            <ac:spMk id="3" creationId="{F07A68C2-063A-C299-10BF-3B1EDD54527C}"/>
          </ac:spMkLst>
        </pc:spChg>
      </pc:sldChg>
      <pc:sldChg chg="add del">
        <pc:chgData name="Chaya Ganesh" userId="1beaa166-3a14-437e-9106-75a2e2caebeb" providerId="ADAL" clId="{9D9FBF05-B60E-1B43-98F6-8879E1F9183C}" dt="2024-06-05T05:30:00.808" v="801"/>
        <pc:sldMkLst>
          <pc:docMk/>
          <pc:sldMk cId="3577050641" sldId="766"/>
        </pc:sldMkLst>
      </pc:sldChg>
      <pc:sldChg chg="new del">
        <pc:chgData name="Chaya Ganesh" userId="1beaa166-3a14-437e-9106-75a2e2caebeb" providerId="ADAL" clId="{9D9FBF05-B60E-1B43-98F6-8879E1F9183C}" dt="2024-06-05T16:08:49.820" v="1269" actId="2696"/>
        <pc:sldMkLst>
          <pc:docMk/>
          <pc:sldMk cId="648003836" sldId="767"/>
        </pc:sldMkLst>
      </pc:sldChg>
      <pc:sldChg chg="modSp new del mod">
        <pc:chgData name="Chaya Ganesh" userId="1beaa166-3a14-437e-9106-75a2e2caebeb" providerId="ADAL" clId="{9D9FBF05-B60E-1B43-98F6-8879E1F9183C}" dt="2024-06-05T06:13:47.753" v="1101" actId="2696"/>
        <pc:sldMkLst>
          <pc:docMk/>
          <pc:sldMk cId="2965038562" sldId="767"/>
        </pc:sldMkLst>
        <pc:spChg chg="mod">
          <ac:chgData name="Chaya Ganesh" userId="1beaa166-3a14-437e-9106-75a2e2caebeb" providerId="ADAL" clId="{9D9FBF05-B60E-1B43-98F6-8879E1F9183C}" dt="2024-06-05T06:08:04.793" v="1035" actId="20577"/>
          <ac:spMkLst>
            <pc:docMk/>
            <pc:sldMk cId="2965038562" sldId="767"/>
            <ac:spMk id="2" creationId="{4DDFA413-AEBD-BB83-119C-C97236F773B9}"/>
          </ac:spMkLst>
        </pc:spChg>
        <pc:spChg chg="mod">
          <ac:chgData name="Chaya Ganesh" userId="1beaa166-3a14-437e-9106-75a2e2caebeb" providerId="ADAL" clId="{9D9FBF05-B60E-1B43-98F6-8879E1F9183C}" dt="2024-06-05T06:08:09.600" v="1058" actId="20577"/>
          <ac:spMkLst>
            <pc:docMk/>
            <pc:sldMk cId="2965038562" sldId="767"/>
            <ac:spMk id="3" creationId="{62659426-41CB-36DC-B380-28572D937AE3}"/>
          </ac:spMkLst>
        </pc:spChg>
      </pc:sldChg>
      <pc:sldChg chg="add del">
        <pc:chgData name="Chaya Ganesh" userId="1beaa166-3a14-437e-9106-75a2e2caebeb" providerId="ADAL" clId="{9D9FBF05-B60E-1B43-98F6-8879E1F9183C}" dt="2024-06-05T05:30:00.808" v="801"/>
        <pc:sldMkLst>
          <pc:docMk/>
          <pc:sldMk cId="3112685405" sldId="767"/>
        </pc:sldMkLst>
      </pc:sldChg>
      <pc:sldChg chg="modSp new del mod">
        <pc:chgData name="Chaya Ganesh" userId="1beaa166-3a14-437e-9106-75a2e2caebeb" providerId="ADAL" clId="{9D9FBF05-B60E-1B43-98F6-8879E1F9183C}" dt="2024-06-05T16:03:26.098" v="1240" actId="2696"/>
        <pc:sldMkLst>
          <pc:docMk/>
          <pc:sldMk cId="988599280" sldId="768"/>
        </pc:sldMkLst>
        <pc:spChg chg="mod">
          <ac:chgData name="Chaya Ganesh" userId="1beaa166-3a14-437e-9106-75a2e2caebeb" providerId="ADAL" clId="{9D9FBF05-B60E-1B43-98F6-8879E1F9183C}" dt="2024-06-05T06:22:05.737" v="1161" actId="20577"/>
          <ac:spMkLst>
            <pc:docMk/>
            <pc:sldMk cId="988599280" sldId="768"/>
            <ac:spMk id="3" creationId="{EEDE2942-9943-CC47-01CB-00B2D9F646B8}"/>
          </ac:spMkLst>
        </pc:spChg>
      </pc:sldChg>
      <pc:sldChg chg="modSp add del mod">
        <pc:chgData name="Chaya Ganesh" userId="1beaa166-3a14-437e-9106-75a2e2caebeb" providerId="ADAL" clId="{9D9FBF05-B60E-1B43-98F6-8879E1F9183C}" dt="2024-06-08T02:27:58.620" v="3084" actId="2696"/>
        <pc:sldMkLst>
          <pc:docMk/>
          <pc:sldMk cId="1979034865" sldId="768"/>
        </pc:sldMkLst>
        <pc:spChg chg="mod">
          <ac:chgData name="Chaya Ganesh" userId="1beaa166-3a14-437e-9106-75a2e2caebeb" providerId="ADAL" clId="{9D9FBF05-B60E-1B43-98F6-8879E1F9183C}" dt="2024-06-06T07:53:59.676" v="1820" actId="20577"/>
          <ac:spMkLst>
            <pc:docMk/>
            <pc:sldMk cId="1979034865" sldId="768"/>
            <ac:spMk id="2" creationId="{BF427339-38D7-F8CA-41EC-5A64EBD5950A}"/>
          </ac:spMkLst>
        </pc:spChg>
        <pc:spChg chg="mod">
          <ac:chgData name="Chaya Ganesh" userId="1beaa166-3a14-437e-9106-75a2e2caebeb" providerId="ADAL" clId="{9D9FBF05-B60E-1B43-98F6-8879E1F9183C}" dt="2024-06-07T17:29:01.394" v="2283" actId="5793"/>
          <ac:spMkLst>
            <pc:docMk/>
            <pc:sldMk cId="1979034865" sldId="768"/>
            <ac:spMk id="3" creationId="{EEDE2942-9943-CC47-01CB-00B2D9F646B8}"/>
          </ac:spMkLst>
        </pc:spChg>
      </pc:sldChg>
      <pc:sldChg chg="add del">
        <pc:chgData name="Chaya Ganesh" userId="1beaa166-3a14-437e-9106-75a2e2caebeb" providerId="ADAL" clId="{9D9FBF05-B60E-1B43-98F6-8879E1F9183C}" dt="2024-06-05T06:13:47.879" v="1107" actId="2696"/>
        <pc:sldMkLst>
          <pc:docMk/>
          <pc:sldMk cId="1984877765" sldId="768"/>
        </pc:sldMkLst>
      </pc:sldChg>
      <pc:sldChg chg="modSp add mod">
        <pc:chgData name="Chaya Ganesh" userId="1beaa166-3a14-437e-9106-75a2e2caebeb" providerId="ADAL" clId="{9D9FBF05-B60E-1B43-98F6-8879E1F9183C}" dt="2024-06-08T02:29:29.802" v="3190" actId="1035"/>
        <pc:sldMkLst>
          <pc:docMk/>
          <pc:sldMk cId="2306301499" sldId="768"/>
        </pc:sldMkLst>
        <pc:spChg chg="mod">
          <ac:chgData name="Chaya Ganesh" userId="1beaa166-3a14-437e-9106-75a2e2caebeb" providerId="ADAL" clId="{9D9FBF05-B60E-1B43-98F6-8879E1F9183C}" dt="2024-06-08T02:29:29.802" v="3190" actId="1035"/>
          <ac:spMkLst>
            <pc:docMk/>
            <pc:sldMk cId="2306301499" sldId="768"/>
            <ac:spMk id="2" creationId="{BF427339-38D7-F8CA-41EC-5A64EBD5950A}"/>
          </ac:spMkLst>
        </pc:spChg>
        <pc:spChg chg="mod">
          <ac:chgData name="Chaya Ganesh" userId="1beaa166-3a14-437e-9106-75a2e2caebeb" providerId="ADAL" clId="{9D9FBF05-B60E-1B43-98F6-8879E1F9183C}" dt="2024-06-08T02:28:57.586" v="3182" actId="313"/>
          <ac:spMkLst>
            <pc:docMk/>
            <pc:sldMk cId="2306301499" sldId="768"/>
            <ac:spMk id="3" creationId="{EEDE2942-9943-CC47-01CB-00B2D9F646B8}"/>
          </ac:spMkLst>
        </pc:spChg>
      </pc:sldChg>
      <pc:sldChg chg="modSp new del mod">
        <pc:chgData name="Chaya Ganesh" userId="1beaa166-3a14-437e-9106-75a2e2caebeb" providerId="ADAL" clId="{9D9FBF05-B60E-1B43-98F6-8879E1F9183C}" dt="2024-06-05T06:36:58.988" v="1223" actId="2696"/>
        <pc:sldMkLst>
          <pc:docMk/>
          <pc:sldMk cId="3676187100" sldId="769"/>
        </pc:sldMkLst>
        <pc:spChg chg="mod">
          <ac:chgData name="Chaya Ganesh" userId="1beaa166-3a14-437e-9106-75a2e2caebeb" providerId="ADAL" clId="{9D9FBF05-B60E-1B43-98F6-8879E1F9183C}" dt="2024-06-05T06:22:47.576" v="1183" actId="21"/>
          <ac:spMkLst>
            <pc:docMk/>
            <pc:sldMk cId="3676187100" sldId="769"/>
            <ac:spMk id="2" creationId="{2A55C34F-09BC-0D54-3194-0149BD839C10}"/>
          </ac:spMkLst>
        </pc:spChg>
        <pc:spChg chg="mod">
          <ac:chgData name="Chaya Ganesh" userId="1beaa166-3a14-437e-9106-75a2e2caebeb" providerId="ADAL" clId="{9D9FBF05-B60E-1B43-98F6-8879E1F9183C}" dt="2024-06-05T06:22:53.400" v="1218" actId="20577"/>
          <ac:spMkLst>
            <pc:docMk/>
            <pc:sldMk cId="3676187100" sldId="769"/>
            <ac:spMk id="3" creationId="{9DDA2192-ADB1-3B4C-1C20-CF4D6F874813}"/>
          </ac:spMkLst>
        </pc:spChg>
      </pc:sldChg>
      <pc:sldChg chg="new del">
        <pc:chgData name="Chaya Ganesh" userId="1beaa166-3a14-437e-9106-75a2e2caebeb" providerId="ADAL" clId="{9D9FBF05-B60E-1B43-98F6-8879E1F9183C}" dt="2024-06-05T06:13:47.881" v="1108" actId="2696"/>
        <pc:sldMkLst>
          <pc:docMk/>
          <pc:sldMk cId="3889710796" sldId="769"/>
        </pc:sldMkLst>
      </pc:sldChg>
      <pc:sldChg chg="addSp modSp add mod modAnim modNotesTx">
        <pc:chgData name="Chaya Ganesh" userId="1beaa166-3a14-437e-9106-75a2e2caebeb" providerId="ADAL" clId="{9D9FBF05-B60E-1B43-98F6-8879E1F9183C}" dt="2024-06-08T12:03:12.227" v="3648" actId="20577"/>
        <pc:sldMkLst>
          <pc:docMk/>
          <pc:sldMk cId="1100041253" sldId="770"/>
        </pc:sldMkLst>
        <pc:spChg chg="add mod">
          <ac:chgData name="Chaya Ganesh" userId="1beaa166-3a14-437e-9106-75a2e2caebeb" providerId="ADAL" clId="{9D9FBF05-B60E-1B43-98F6-8879E1F9183C}" dt="2024-06-06T11:21:47.408" v="2006" actId="14100"/>
          <ac:spMkLst>
            <pc:docMk/>
            <pc:sldMk cId="1100041253" sldId="770"/>
            <ac:spMk id="3" creationId="{9AAFF6C8-039F-FC2E-EF04-A735E0047714}"/>
          </ac:spMkLst>
        </pc:spChg>
        <pc:spChg chg="add mod">
          <ac:chgData name="Chaya Ganesh" userId="1beaa166-3a14-437e-9106-75a2e2caebeb" providerId="ADAL" clId="{9D9FBF05-B60E-1B43-98F6-8879E1F9183C}" dt="2024-06-06T11:26:34.759" v="2039" actId="255"/>
          <ac:spMkLst>
            <pc:docMk/>
            <pc:sldMk cId="1100041253" sldId="770"/>
            <ac:spMk id="4" creationId="{9A58A124-4898-55C7-BF41-1D2312648D76}"/>
          </ac:spMkLst>
        </pc:spChg>
        <pc:spChg chg="mod">
          <ac:chgData name="Chaya Ganesh" userId="1beaa166-3a14-437e-9106-75a2e2caebeb" providerId="ADAL" clId="{9D9FBF05-B60E-1B43-98F6-8879E1F9183C}" dt="2024-06-06T11:21:05.260" v="2001" actId="20577"/>
          <ac:spMkLst>
            <pc:docMk/>
            <pc:sldMk cId="1100041253" sldId="770"/>
            <ac:spMk id="9" creationId="{823A7F7C-98C0-A740-9C6A-A76105FCFB78}"/>
          </ac:spMkLst>
        </pc:spChg>
        <pc:spChg chg="mod">
          <ac:chgData name="Chaya Ganesh" userId="1beaa166-3a14-437e-9106-75a2e2caebeb" providerId="ADAL" clId="{9D9FBF05-B60E-1B43-98F6-8879E1F9183C}" dt="2024-06-06T11:19:30.124" v="1955" actId="255"/>
          <ac:spMkLst>
            <pc:docMk/>
            <pc:sldMk cId="1100041253" sldId="770"/>
            <ac:spMk id="10" creationId="{E79B3BFC-F78D-794B-93D0-6D430D657267}"/>
          </ac:spMkLst>
        </pc:spChg>
        <pc:spChg chg="mod">
          <ac:chgData name="Chaya Ganesh" userId="1beaa166-3a14-437e-9106-75a2e2caebeb" providerId="ADAL" clId="{9D9FBF05-B60E-1B43-98F6-8879E1F9183C}" dt="2024-06-06T11:19:30.124" v="1955" actId="255"/>
          <ac:spMkLst>
            <pc:docMk/>
            <pc:sldMk cId="1100041253" sldId="770"/>
            <ac:spMk id="13" creationId="{CA89A04E-1DBB-3F43-B7A2-ABB189EA4AC5}"/>
          </ac:spMkLst>
        </pc:spChg>
        <pc:spChg chg="mod">
          <ac:chgData name="Chaya Ganesh" userId="1beaa166-3a14-437e-9106-75a2e2caebeb" providerId="ADAL" clId="{9D9FBF05-B60E-1B43-98F6-8879E1F9183C}" dt="2024-06-06T11:21:34.229" v="2005" actId="255"/>
          <ac:spMkLst>
            <pc:docMk/>
            <pc:sldMk cId="1100041253" sldId="770"/>
            <ac:spMk id="14" creationId="{968CD605-F79C-3E44-BD1D-75D3C41ACC12}"/>
          </ac:spMkLst>
        </pc:spChg>
        <pc:spChg chg="mod">
          <ac:chgData name="Chaya Ganesh" userId="1beaa166-3a14-437e-9106-75a2e2caebeb" providerId="ADAL" clId="{9D9FBF05-B60E-1B43-98F6-8879E1F9183C}" dt="2024-06-06T11:19:30.124" v="1955" actId="255"/>
          <ac:spMkLst>
            <pc:docMk/>
            <pc:sldMk cId="1100041253" sldId="770"/>
            <ac:spMk id="17" creationId="{C880AD92-CFDF-744A-BB8E-57A596CD48FC}"/>
          </ac:spMkLst>
        </pc:spChg>
        <pc:spChg chg="mod">
          <ac:chgData name="Chaya Ganesh" userId="1beaa166-3a14-437e-9106-75a2e2caebeb" providerId="ADAL" clId="{9D9FBF05-B60E-1B43-98F6-8879E1F9183C}" dt="2024-06-06T11:19:30.124" v="1955" actId="255"/>
          <ac:spMkLst>
            <pc:docMk/>
            <pc:sldMk cId="1100041253" sldId="770"/>
            <ac:spMk id="19" creationId="{120D4DBE-0E2E-6D4A-9B0B-B77982CC2AFD}"/>
          </ac:spMkLst>
        </pc:spChg>
      </pc:sldChg>
      <pc:sldChg chg="modSp new del mod">
        <pc:chgData name="Chaya Ganesh" userId="1beaa166-3a14-437e-9106-75a2e2caebeb" providerId="ADAL" clId="{9D9FBF05-B60E-1B43-98F6-8879E1F9183C}" dt="2024-06-05T06:13:47.997" v="1114" actId="2696"/>
        <pc:sldMkLst>
          <pc:docMk/>
          <pc:sldMk cId="2166708014" sldId="770"/>
        </pc:sldMkLst>
        <pc:spChg chg="mod">
          <ac:chgData name="Chaya Ganesh" userId="1beaa166-3a14-437e-9106-75a2e2caebeb" providerId="ADAL" clId="{9D9FBF05-B60E-1B43-98F6-8879E1F9183C}" dt="2024-06-05T06:13:00.409" v="1100" actId="20577"/>
          <ac:spMkLst>
            <pc:docMk/>
            <pc:sldMk cId="2166708014" sldId="770"/>
            <ac:spMk id="2" creationId="{EF22DC81-D260-E65D-07B1-6C25CBB88582}"/>
          </ac:spMkLst>
        </pc:spChg>
      </pc:sldChg>
      <pc:sldChg chg="add modNotesTx">
        <pc:chgData name="Chaya Ganesh" userId="1beaa166-3a14-437e-9106-75a2e2caebeb" providerId="ADAL" clId="{9D9FBF05-B60E-1B43-98F6-8879E1F9183C}" dt="2024-06-08T12:04:03.206" v="3656" actId="20577"/>
        <pc:sldMkLst>
          <pc:docMk/>
          <pc:sldMk cId="407060080" sldId="771"/>
        </pc:sldMkLst>
      </pc:sldChg>
      <pc:sldChg chg="add modNotesTx">
        <pc:chgData name="Chaya Ganesh" userId="1beaa166-3a14-437e-9106-75a2e2caebeb" providerId="ADAL" clId="{9D9FBF05-B60E-1B43-98F6-8879E1F9183C}" dt="2024-06-08T12:04:08.132" v="3657" actId="20577"/>
        <pc:sldMkLst>
          <pc:docMk/>
          <pc:sldMk cId="2613703005" sldId="772"/>
        </pc:sldMkLst>
      </pc:sldChg>
      <pc:sldChg chg="add modNotesTx">
        <pc:chgData name="Chaya Ganesh" userId="1beaa166-3a14-437e-9106-75a2e2caebeb" providerId="ADAL" clId="{9D9FBF05-B60E-1B43-98F6-8879E1F9183C}" dt="2024-06-08T12:02:46.354" v="3645" actId="20577"/>
        <pc:sldMkLst>
          <pc:docMk/>
          <pc:sldMk cId="395659384" sldId="773"/>
        </pc:sldMkLst>
      </pc:sldChg>
      <pc:sldChg chg="add del">
        <pc:chgData name="Chaya Ganesh" userId="1beaa166-3a14-437e-9106-75a2e2caebeb" providerId="ADAL" clId="{9D9FBF05-B60E-1B43-98F6-8879E1F9183C}" dt="2024-06-05T06:37:33.731" v="1225" actId="2696"/>
        <pc:sldMkLst>
          <pc:docMk/>
          <pc:sldMk cId="2885608942" sldId="773"/>
        </pc:sldMkLst>
      </pc:sldChg>
      <pc:sldChg chg="add del">
        <pc:chgData name="Chaya Ganesh" userId="1beaa166-3a14-437e-9106-75a2e2caebeb" providerId="ADAL" clId="{9D9FBF05-B60E-1B43-98F6-8879E1F9183C}" dt="2024-06-05T06:37:33.784" v="1226" actId="2696"/>
        <pc:sldMkLst>
          <pc:docMk/>
          <pc:sldMk cId="1246698624" sldId="774"/>
        </pc:sldMkLst>
      </pc:sldChg>
      <pc:sldChg chg="addSp delSp modSp add mod modAnim">
        <pc:chgData name="Chaya Ganesh" userId="1beaa166-3a14-437e-9106-75a2e2caebeb" providerId="ADAL" clId="{9D9FBF05-B60E-1B43-98F6-8879E1F9183C}" dt="2024-06-08T02:40:00.758" v="3320" actId="122"/>
        <pc:sldMkLst>
          <pc:docMk/>
          <pc:sldMk cId="1634986730" sldId="774"/>
        </pc:sldMkLst>
        <pc:spChg chg="del">
          <ac:chgData name="Chaya Ganesh" userId="1beaa166-3a14-437e-9106-75a2e2caebeb" providerId="ADAL" clId="{9D9FBF05-B60E-1B43-98F6-8879E1F9183C}" dt="2024-06-06T07:48:52.663" v="1737" actId="478"/>
          <ac:spMkLst>
            <pc:docMk/>
            <pc:sldMk cId="1634986730" sldId="774"/>
            <ac:spMk id="2" creationId="{4191D50B-9317-DE45-99A4-FBFD99D8CBB4}"/>
          </ac:spMkLst>
        </pc:spChg>
        <pc:spChg chg="add mod">
          <ac:chgData name="Chaya Ganesh" userId="1beaa166-3a14-437e-9106-75a2e2caebeb" providerId="ADAL" clId="{9D9FBF05-B60E-1B43-98F6-8879E1F9183C}" dt="2024-06-06T07:49:18.659" v="1765" actId="1076"/>
          <ac:spMkLst>
            <pc:docMk/>
            <pc:sldMk cId="1634986730" sldId="774"/>
            <ac:spMk id="5" creationId="{B6093CD9-28AE-2A8C-C4EC-E466D1AC05B5}"/>
          </ac:spMkLst>
        </pc:spChg>
        <pc:spChg chg="del">
          <ac:chgData name="Chaya Ganesh" userId="1beaa166-3a14-437e-9106-75a2e2caebeb" providerId="ADAL" clId="{9D9FBF05-B60E-1B43-98F6-8879E1F9183C}" dt="2024-06-06T07:24:30.626" v="1486" actId="478"/>
          <ac:spMkLst>
            <pc:docMk/>
            <pc:sldMk cId="1634986730" sldId="774"/>
            <ac:spMk id="6" creationId="{4536262A-2E8F-EB44-A190-537BA0D9450B}"/>
          </ac:spMkLst>
        </pc:spChg>
        <pc:spChg chg="del mod">
          <ac:chgData name="Chaya Ganesh" userId="1beaa166-3a14-437e-9106-75a2e2caebeb" providerId="ADAL" clId="{9D9FBF05-B60E-1B43-98F6-8879E1F9183C}" dt="2024-06-06T07:24:30.626" v="1486" actId="478"/>
          <ac:spMkLst>
            <pc:docMk/>
            <pc:sldMk cId="1634986730" sldId="774"/>
            <ac:spMk id="7" creationId="{4AC6841C-3FFA-6741-B8BD-AFD0CD62BEE8}"/>
          </ac:spMkLst>
        </pc:spChg>
        <pc:spChg chg="add mod">
          <ac:chgData name="Chaya Ganesh" userId="1beaa166-3a14-437e-9106-75a2e2caebeb" providerId="ADAL" clId="{9D9FBF05-B60E-1B43-98F6-8879E1F9183C}" dt="2024-06-08T02:40:00.758" v="3320" actId="122"/>
          <ac:spMkLst>
            <pc:docMk/>
            <pc:sldMk cId="1634986730" sldId="774"/>
            <ac:spMk id="11" creationId="{569A32D8-6EDB-BA52-1471-4AADA8069315}"/>
          </ac:spMkLst>
        </pc:spChg>
        <pc:spChg chg="add del mod">
          <ac:chgData name="Chaya Ganesh" userId="1beaa166-3a14-437e-9106-75a2e2caebeb" providerId="ADAL" clId="{9D9FBF05-B60E-1B43-98F6-8879E1F9183C}" dt="2024-06-06T07:48:54.759" v="1738" actId="478"/>
          <ac:spMkLst>
            <pc:docMk/>
            <pc:sldMk cId="1634986730" sldId="774"/>
            <ac:spMk id="13" creationId="{89A90100-1497-6CE9-F871-23AFB0494440}"/>
          </ac:spMkLst>
        </pc:spChg>
        <pc:spChg chg="add mod">
          <ac:chgData name="Chaya Ganesh" userId="1beaa166-3a14-437e-9106-75a2e2caebeb" providerId="ADAL" clId="{9D9FBF05-B60E-1B43-98F6-8879E1F9183C}" dt="2024-06-06T07:48:55.074" v="1739"/>
          <ac:spMkLst>
            <pc:docMk/>
            <pc:sldMk cId="1634986730" sldId="774"/>
            <ac:spMk id="14" creationId="{6EC44EAD-9DC0-81B0-A339-1F5C1F01B24E}"/>
          </ac:spMkLst>
        </pc:spChg>
        <pc:spChg chg="add mod">
          <ac:chgData name="Chaya Ganesh" userId="1beaa166-3a14-437e-9106-75a2e2caebeb" providerId="ADAL" clId="{9D9FBF05-B60E-1B43-98F6-8879E1F9183C}" dt="2024-06-06T07:49:34.337" v="1769" actId="1076"/>
          <ac:spMkLst>
            <pc:docMk/>
            <pc:sldMk cId="1634986730" sldId="774"/>
            <ac:spMk id="15" creationId="{6BC20A27-CB2E-4DF2-33F9-577A1772B456}"/>
          </ac:spMkLst>
        </pc:spChg>
        <pc:picChg chg="add mod">
          <ac:chgData name="Chaya Ganesh" userId="1beaa166-3a14-437e-9106-75a2e2caebeb" providerId="ADAL" clId="{9D9FBF05-B60E-1B43-98F6-8879E1F9183C}" dt="2024-06-06T07:47:52.072" v="1723" actId="1076"/>
          <ac:picMkLst>
            <pc:docMk/>
            <pc:sldMk cId="1634986730" sldId="774"/>
            <ac:picMk id="3" creationId="{3D5581E4-036E-44DF-4ABE-345AF1CA4AB2}"/>
          </ac:picMkLst>
        </pc:picChg>
        <pc:picChg chg="add del mod">
          <ac:chgData name="Chaya Ganesh" userId="1beaa166-3a14-437e-9106-75a2e2caebeb" providerId="ADAL" clId="{9D9FBF05-B60E-1B43-98F6-8879E1F9183C}" dt="2024-06-06T07:24:51.769" v="1490" actId="478"/>
          <ac:picMkLst>
            <pc:docMk/>
            <pc:sldMk cId="1634986730" sldId="774"/>
            <ac:picMk id="4" creationId="{A60370B0-AA36-BA53-8549-DC579DF909FE}"/>
          </ac:picMkLst>
        </pc:picChg>
        <pc:picChg chg="add del mod">
          <ac:chgData name="Chaya Ganesh" userId="1beaa166-3a14-437e-9106-75a2e2caebeb" providerId="ADAL" clId="{9D9FBF05-B60E-1B43-98F6-8879E1F9183C}" dt="2024-06-06T07:25:50.237" v="1506" actId="478"/>
          <ac:picMkLst>
            <pc:docMk/>
            <pc:sldMk cId="1634986730" sldId="774"/>
            <ac:picMk id="1026" creationId="{FE78707C-3A5D-0411-702D-EC0428EDC5C7}"/>
          </ac:picMkLst>
        </pc:picChg>
        <pc:picChg chg="add del mod">
          <ac:chgData name="Chaya Ganesh" userId="1beaa166-3a14-437e-9106-75a2e2caebeb" providerId="ADAL" clId="{9D9FBF05-B60E-1B43-98F6-8879E1F9183C}" dt="2024-06-06T07:27:19.644" v="1519" actId="478"/>
          <ac:picMkLst>
            <pc:docMk/>
            <pc:sldMk cId="1634986730" sldId="774"/>
            <ac:picMk id="1028" creationId="{EA6272C6-99F9-F568-178E-7CDF772F3785}"/>
          </ac:picMkLst>
        </pc:picChg>
        <pc:picChg chg="add del mod">
          <ac:chgData name="Chaya Ganesh" userId="1beaa166-3a14-437e-9106-75a2e2caebeb" providerId="ADAL" clId="{9D9FBF05-B60E-1B43-98F6-8879E1F9183C}" dt="2024-06-06T07:26:40.685" v="1516" actId="478"/>
          <ac:picMkLst>
            <pc:docMk/>
            <pc:sldMk cId="1634986730" sldId="774"/>
            <ac:picMk id="1030" creationId="{02D2E36F-167B-F8C2-3F55-44826EAE4E27}"/>
          </ac:picMkLst>
        </pc:picChg>
        <pc:picChg chg="add del mod">
          <ac:chgData name="Chaya Ganesh" userId="1beaa166-3a14-437e-9106-75a2e2caebeb" providerId="ADAL" clId="{9D9FBF05-B60E-1B43-98F6-8879E1F9183C}" dt="2024-06-06T07:45:42.515" v="1619" actId="478"/>
          <ac:picMkLst>
            <pc:docMk/>
            <pc:sldMk cId="1634986730" sldId="774"/>
            <ac:picMk id="1032" creationId="{ED206B7B-2D7B-B6CD-86A2-49214D01A03C}"/>
          </ac:picMkLst>
        </pc:picChg>
        <pc:picChg chg="add mod">
          <ac:chgData name="Chaya Ganesh" userId="1beaa166-3a14-437e-9106-75a2e2caebeb" providerId="ADAL" clId="{9D9FBF05-B60E-1B43-98F6-8879E1F9183C}" dt="2024-06-06T07:48:02.671" v="1727" actId="1076"/>
          <ac:picMkLst>
            <pc:docMk/>
            <pc:sldMk cId="1634986730" sldId="774"/>
            <ac:picMk id="1034" creationId="{1034D92F-68B7-34F4-7A77-E1EB0863F9EF}"/>
          </ac:picMkLst>
        </pc:picChg>
        <pc:inkChg chg="add">
          <ac:chgData name="Chaya Ganesh" userId="1beaa166-3a14-437e-9106-75a2e2caebeb" providerId="ADAL" clId="{9D9FBF05-B60E-1B43-98F6-8879E1F9183C}" dt="2024-06-06T07:31:29.266" v="1573" actId="9405"/>
          <ac:inkMkLst>
            <pc:docMk/>
            <pc:sldMk cId="1634986730" sldId="774"/>
            <ac:inkMk id="8" creationId="{FE3C2037-C519-1B9F-153F-5BEC7DD27043}"/>
          </ac:inkMkLst>
        </pc:inkChg>
        <pc:inkChg chg="add del">
          <ac:chgData name="Chaya Ganesh" userId="1beaa166-3a14-437e-9106-75a2e2caebeb" providerId="ADAL" clId="{9D9FBF05-B60E-1B43-98F6-8879E1F9183C}" dt="2024-06-06T07:31:36.706" v="1575" actId="9405"/>
          <ac:inkMkLst>
            <pc:docMk/>
            <pc:sldMk cId="1634986730" sldId="774"/>
            <ac:inkMk id="9" creationId="{AD159A3B-7604-DDF5-8096-C9CFDF162060}"/>
          </ac:inkMkLst>
        </pc:inkChg>
        <pc:inkChg chg="add del">
          <ac:chgData name="Chaya Ganesh" userId="1beaa166-3a14-437e-9106-75a2e2caebeb" providerId="ADAL" clId="{9D9FBF05-B60E-1B43-98F6-8879E1F9183C}" dt="2024-06-06T07:45:44.603" v="1620" actId="478"/>
          <ac:inkMkLst>
            <pc:docMk/>
            <pc:sldMk cId="1634986730" sldId="774"/>
            <ac:inkMk id="10" creationId="{78386301-3B8D-7AC1-E12D-E5045CA0794F}"/>
          </ac:inkMkLst>
        </pc:inkChg>
      </pc:sldChg>
      <pc:sldChg chg="modSp add mod modNotesTx">
        <pc:chgData name="Chaya Ganesh" userId="1beaa166-3a14-437e-9106-75a2e2caebeb" providerId="ADAL" clId="{9D9FBF05-B60E-1B43-98F6-8879E1F9183C}" dt="2024-06-07T16:39:22.484" v="2103" actId="20577"/>
        <pc:sldMkLst>
          <pc:docMk/>
          <pc:sldMk cId="225215786" sldId="775"/>
        </pc:sldMkLst>
        <pc:spChg chg="mod">
          <ac:chgData name="Chaya Ganesh" userId="1beaa166-3a14-437e-9106-75a2e2caebeb" providerId="ADAL" clId="{9D9FBF05-B60E-1B43-98F6-8879E1F9183C}" dt="2024-06-06T11:10:42.629" v="1950" actId="1036"/>
          <ac:spMkLst>
            <pc:docMk/>
            <pc:sldMk cId="225215786" sldId="775"/>
            <ac:spMk id="2" creationId="{A94E666C-138C-1A41-856A-A11F0B36035A}"/>
          </ac:spMkLst>
        </pc:spChg>
        <pc:spChg chg="mod">
          <ac:chgData name="Chaya Ganesh" userId="1beaa166-3a14-437e-9106-75a2e2caebeb" providerId="ADAL" clId="{9D9FBF05-B60E-1B43-98F6-8879E1F9183C}" dt="2024-06-06T11:10:46.875" v="1954" actId="1036"/>
          <ac:spMkLst>
            <pc:docMk/>
            <pc:sldMk cId="225215786" sldId="775"/>
            <ac:spMk id="5" creationId="{B266DA20-46BD-004F-AAA7-4809B40E63F5}"/>
          </ac:spMkLst>
        </pc:spChg>
      </pc:sldChg>
      <pc:sldChg chg="add mod modAnim modShow">
        <pc:chgData name="Chaya Ganesh" userId="1beaa166-3a14-437e-9106-75a2e2caebeb" providerId="ADAL" clId="{9D9FBF05-B60E-1B43-98F6-8879E1F9183C}" dt="2024-06-08T02:41:29.643" v="3326"/>
        <pc:sldMkLst>
          <pc:docMk/>
          <pc:sldMk cId="2328880893" sldId="776"/>
        </pc:sldMkLst>
      </pc:sldChg>
      <pc:sldChg chg="modSp add mod modNotesTx">
        <pc:chgData name="Chaya Ganesh" userId="1beaa166-3a14-437e-9106-75a2e2caebeb" providerId="ADAL" clId="{9D9FBF05-B60E-1B43-98F6-8879E1F9183C}" dt="2024-06-07T16:39:58.833" v="2104" actId="20577"/>
        <pc:sldMkLst>
          <pc:docMk/>
          <pc:sldMk cId="3850443127" sldId="777"/>
        </pc:sldMkLst>
        <pc:spChg chg="mod">
          <ac:chgData name="Chaya Ganesh" userId="1beaa166-3a14-437e-9106-75a2e2caebeb" providerId="ADAL" clId="{9D9FBF05-B60E-1B43-98F6-8879E1F9183C}" dt="2024-06-06T11:09:45.767" v="1936" actId="1076"/>
          <ac:spMkLst>
            <pc:docMk/>
            <pc:sldMk cId="3850443127" sldId="777"/>
            <ac:spMk id="3" creationId="{B1E1BDC5-AE3F-0547-B023-3E7D9D8E16B5}"/>
          </ac:spMkLst>
        </pc:spChg>
        <pc:spChg chg="mod">
          <ac:chgData name="Chaya Ganesh" userId="1beaa166-3a14-437e-9106-75a2e2caebeb" providerId="ADAL" clId="{9D9FBF05-B60E-1B43-98F6-8879E1F9183C}" dt="2024-06-06T11:09:17.936" v="1932" actId="20577"/>
          <ac:spMkLst>
            <pc:docMk/>
            <pc:sldMk cId="3850443127" sldId="777"/>
            <ac:spMk id="4" creationId="{F2220679-1D04-9C4B-A4BB-17D7FDB58125}"/>
          </ac:spMkLst>
        </pc:spChg>
      </pc:sldChg>
      <pc:sldChg chg="delSp modSp new mod">
        <pc:chgData name="Chaya Ganesh" userId="1beaa166-3a14-437e-9106-75a2e2caebeb" providerId="ADAL" clId="{9D9FBF05-B60E-1B43-98F6-8879E1F9183C}" dt="2024-06-06T10:59:08.151" v="1881" actId="1035"/>
        <pc:sldMkLst>
          <pc:docMk/>
          <pc:sldMk cId="489874262" sldId="778"/>
        </pc:sldMkLst>
        <pc:spChg chg="mod">
          <ac:chgData name="Chaya Ganesh" userId="1beaa166-3a14-437e-9106-75a2e2caebeb" providerId="ADAL" clId="{9D9FBF05-B60E-1B43-98F6-8879E1F9183C}" dt="2024-06-06T10:59:08.151" v="1881" actId="1035"/>
          <ac:spMkLst>
            <pc:docMk/>
            <pc:sldMk cId="489874262" sldId="778"/>
            <ac:spMk id="2" creationId="{1E7B3CCD-AA53-2378-500C-152C294159CC}"/>
          </ac:spMkLst>
        </pc:spChg>
        <pc:spChg chg="del">
          <ac:chgData name="Chaya Ganesh" userId="1beaa166-3a14-437e-9106-75a2e2caebeb" providerId="ADAL" clId="{9D9FBF05-B60E-1B43-98F6-8879E1F9183C}" dt="2024-06-06T10:58:59.918" v="1853" actId="478"/>
          <ac:spMkLst>
            <pc:docMk/>
            <pc:sldMk cId="489874262" sldId="778"/>
            <ac:spMk id="3" creationId="{DCD09D0E-66CC-93FA-E6A7-F583666B3CA8}"/>
          </ac:spMkLst>
        </pc:spChg>
      </pc:sldChg>
      <pc:sldChg chg="addSp delSp modSp add mod modNotesTx">
        <pc:chgData name="Chaya Ganesh" userId="1beaa166-3a14-437e-9106-75a2e2caebeb" providerId="ADAL" clId="{9D9FBF05-B60E-1B43-98F6-8879E1F9183C}" dt="2024-06-08T12:05:14.404" v="3664" actId="20577"/>
        <pc:sldMkLst>
          <pc:docMk/>
          <pc:sldMk cId="3473861690" sldId="779"/>
        </pc:sldMkLst>
        <pc:spChg chg="mod">
          <ac:chgData name="Chaya Ganesh" userId="1beaa166-3a14-437e-9106-75a2e2caebeb" providerId="ADAL" clId="{9D9FBF05-B60E-1B43-98F6-8879E1F9183C}" dt="2024-06-06T06:06:50.333" v="1325" actId="1035"/>
          <ac:spMkLst>
            <pc:docMk/>
            <pc:sldMk cId="3473861690" sldId="779"/>
            <ac:spMk id="2" creationId="{066E9362-F131-2149-93DE-0C71F9761CDB}"/>
          </ac:spMkLst>
        </pc:spChg>
        <pc:spChg chg="del">
          <ac:chgData name="Chaya Ganesh" userId="1beaa166-3a14-437e-9106-75a2e2caebeb" providerId="ADAL" clId="{9D9FBF05-B60E-1B43-98F6-8879E1F9183C}" dt="2024-06-06T06:08:17.502" v="1419" actId="478"/>
          <ac:spMkLst>
            <pc:docMk/>
            <pc:sldMk cId="3473861690" sldId="779"/>
            <ac:spMk id="3" creationId="{808D2EC1-C012-B063-D02B-CFB49EBD1A47}"/>
          </ac:spMkLst>
        </pc:spChg>
        <pc:spChg chg="del mod">
          <ac:chgData name="Chaya Ganesh" userId="1beaa166-3a14-437e-9106-75a2e2caebeb" providerId="ADAL" clId="{9D9FBF05-B60E-1B43-98F6-8879E1F9183C}" dt="2024-06-06T06:08:17.502" v="1419" actId="478"/>
          <ac:spMkLst>
            <pc:docMk/>
            <pc:sldMk cId="3473861690" sldId="779"/>
            <ac:spMk id="9" creationId="{64B1069D-9D73-1BA7-DED6-6897BB4C5DAA}"/>
          </ac:spMkLst>
        </pc:spChg>
        <pc:spChg chg="mod">
          <ac:chgData name="Chaya Ganesh" userId="1beaa166-3a14-437e-9106-75a2e2caebeb" providerId="ADAL" clId="{9D9FBF05-B60E-1B43-98F6-8879E1F9183C}" dt="2024-06-06T06:09:02.083" v="1431" actId="1076"/>
          <ac:spMkLst>
            <pc:docMk/>
            <pc:sldMk cId="3473861690" sldId="779"/>
            <ac:spMk id="12" creationId="{75750129-F5E3-934D-BEB3-10F1B14CF88B}"/>
          </ac:spMkLst>
        </pc:spChg>
        <pc:spChg chg="mod">
          <ac:chgData name="Chaya Ganesh" userId="1beaa166-3a14-437e-9106-75a2e2caebeb" providerId="ADAL" clId="{9D9FBF05-B60E-1B43-98F6-8879E1F9183C}" dt="2024-06-06T06:08:47.701" v="1427" actId="1076"/>
          <ac:spMkLst>
            <pc:docMk/>
            <pc:sldMk cId="3473861690" sldId="779"/>
            <ac:spMk id="13" creationId="{78C0528D-C82E-8045-89BD-8991911A10A8}"/>
          </ac:spMkLst>
        </pc:spChg>
        <pc:spChg chg="add del mod">
          <ac:chgData name="Chaya Ganesh" userId="1beaa166-3a14-437e-9106-75a2e2caebeb" providerId="ADAL" clId="{9D9FBF05-B60E-1B43-98F6-8879E1F9183C}" dt="2024-06-06T06:08:17.502" v="1419" actId="478"/>
          <ac:spMkLst>
            <pc:docMk/>
            <pc:sldMk cId="3473861690" sldId="779"/>
            <ac:spMk id="17" creationId="{13B8E7A8-99F3-25F3-D14C-2A54EBCE7CA8}"/>
          </ac:spMkLst>
        </pc:spChg>
        <pc:graphicFrameChg chg="mod modGraphic">
          <ac:chgData name="Chaya Ganesh" userId="1beaa166-3a14-437e-9106-75a2e2caebeb" providerId="ADAL" clId="{9D9FBF05-B60E-1B43-98F6-8879E1F9183C}" dt="2024-06-06T06:09:09.234" v="1432" actId="1076"/>
          <ac:graphicFrameMkLst>
            <pc:docMk/>
            <pc:sldMk cId="3473861690" sldId="779"/>
            <ac:graphicFrameMk id="10" creationId="{26303578-1B8F-54C2-F7B5-65A6935976AE}"/>
          </ac:graphicFrameMkLst>
        </pc:graphicFrameChg>
        <pc:cxnChg chg="del mod">
          <ac:chgData name="Chaya Ganesh" userId="1beaa166-3a14-437e-9106-75a2e2caebeb" providerId="ADAL" clId="{9D9FBF05-B60E-1B43-98F6-8879E1F9183C}" dt="2024-06-06T06:08:17.502" v="1419" actId="478"/>
          <ac:cxnSpMkLst>
            <pc:docMk/>
            <pc:sldMk cId="3473861690" sldId="779"/>
            <ac:cxnSpMk id="6" creationId="{54DCAD65-574A-BAD2-D105-D02AE0E3A0C9}"/>
          </ac:cxnSpMkLst>
        </pc:cxnChg>
        <pc:cxnChg chg="mod">
          <ac:chgData name="Chaya Ganesh" userId="1beaa166-3a14-437e-9106-75a2e2caebeb" providerId="ADAL" clId="{9D9FBF05-B60E-1B43-98F6-8879E1F9183C}" dt="2024-06-06T06:08:44.116" v="1426" actId="1076"/>
          <ac:cxnSpMkLst>
            <pc:docMk/>
            <pc:sldMk cId="3473861690" sldId="779"/>
            <ac:cxnSpMk id="8" creationId="{ED81B3F8-CFFE-DF46-9DFC-8CC7FC43F388}"/>
          </ac:cxnSpMkLst>
        </pc:cxnChg>
        <pc:cxnChg chg="add del mod">
          <ac:chgData name="Chaya Ganesh" userId="1beaa166-3a14-437e-9106-75a2e2caebeb" providerId="ADAL" clId="{9D9FBF05-B60E-1B43-98F6-8879E1F9183C}" dt="2024-06-06T06:08:17.502" v="1419" actId="478"/>
          <ac:cxnSpMkLst>
            <pc:docMk/>
            <pc:sldMk cId="3473861690" sldId="779"/>
            <ac:cxnSpMk id="16" creationId="{563559AA-CCE0-02BA-7A78-F8DECCBA8476}"/>
          </ac:cxnSpMkLst>
        </pc:cxnChg>
      </pc:sldChg>
      <pc:sldChg chg="addSp modSp add mod">
        <pc:chgData name="Chaya Ganesh" userId="1beaa166-3a14-437e-9106-75a2e2caebeb" providerId="ADAL" clId="{9D9FBF05-B60E-1B43-98F6-8879E1F9183C}" dt="2024-06-06T11:10:24.655" v="1945" actId="1076"/>
        <pc:sldMkLst>
          <pc:docMk/>
          <pc:sldMk cId="1954998665" sldId="780"/>
        </pc:sldMkLst>
        <pc:spChg chg="add mod">
          <ac:chgData name="Chaya Ganesh" userId="1beaa166-3a14-437e-9106-75a2e2caebeb" providerId="ADAL" clId="{9D9FBF05-B60E-1B43-98F6-8879E1F9183C}" dt="2024-06-06T11:10:24.655" v="1945" actId="1076"/>
          <ac:spMkLst>
            <pc:docMk/>
            <pc:sldMk cId="1954998665" sldId="780"/>
            <ac:spMk id="3" creationId="{760FB825-7A23-A5EF-3093-B4D56BEF27CA}"/>
          </ac:spMkLst>
        </pc:spChg>
        <pc:spChg chg="mod">
          <ac:chgData name="Chaya Ganesh" userId="1beaa166-3a14-437e-9106-75a2e2caebeb" providerId="ADAL" clId="{9D9FBF05-B60E-1B43-98F6-8879E1F9183C}" dt="2024-06-06T11:10:13.534" v="1942" actId="1076"/>
          <ac:spMkLst>
            <pc:docMk/>
            <pc:sldMk cId="1954998665" sldId="780"/>
            <ac:spMk id="6" creationId="{4536262A-2E8F-EB44-A190-537BA0D9450B}"/>
          </ac:spMkLst>
        </pc:spChg>
        <pc:spChg chg="mod">
          <ac:chgData name="Chaya Ganesh" userId="1beaa166-3a14-437e-9106-75a2e2caebeb" providerId="ADAL" clId="{9D9FBF05-B60E-1B43-98F6-8879E1F9183C}" dt="2024-06-06T11:10:13.534" v="1942" actId="1076"/>
          <ac:spMkLst>
            <pc:docMk/>
            <pc:sldMk cId="1954998665" sldId="780"/>
            <ac:spMk id="7" creationId="{4AC6841C-3FFA-6741-B8BD-AFD0CD62BEE8}"/>
          </ac:spMkLst>
        </pc:spChg>
      </pc:sldChg>
      <pc:sldChg chg="addSp delSp modSp add del mod">
        <pc:chgData name="Chaya Ganesh" userId="1beaa166-3a14-437e-9106-75a2e2caebeb" providerId="ADAL" clId="{9D9FBF05-B60E-1B43-98F6-8879E1F9183C}" dt="2024-06-06T07:33:22.115" v="1606" actId="2696"/>
        <pc:sldMkLst>
          <pc:docMk/>
          <pc:sldMk cId="535074320" sldId="781"/>
        </pc:sldMkLst>
        <pc:grpChg chg="del mod">
          <ac:chgData name="Chaya Ganesh" userId="1beaa166-3a14-437e-9106-75a2e2caebeb" providerId="ADAL" clId="{9D9FBF05-B60E-1B43-98F6-8879E1F9183C}" dt="2024-06-06T07:32:52.202" v="1595"/>
          <ac:grpSpMkLst>
            <pc:docMk/>
            <pc:sldMk cId="535074320" sldId="781"/>
            <ac:grpSpMk id="13" creationId="{2832B4FE-F92C-B3BD-5CF2-F5334AF295E0}"/>
          </ac:grpSpMkLst>
        </pc:grpChg>
        <pc:grpChg chg="del mod">
          <ac:chgData name="Chaya Ganesh" userId="1beaa166-3a14-437e-9106-75a2e2caebeb" providerId="ADAL" clId="{9D9FBF05-B60E-1B43-98F6-8879E1F9183C}" dt="2024-06-06T07:32:54.521" v="1597"/>
          <ac:grpSpMkLst>
            <pc:docMk/>
            <pc:sldMk cId="535074320" sldId="781"/>
            <ac:grpSpMk id="15" creationId="{E7913D2A-2EC2-F826-66B6-E0832DAFA722}"/>
          </ac:grpSpMkLst>
        </pc:grpChg>
        <pc:grpChg chg="del mod">
          <ac:chgData name="Chaya Ganesh" userId="1beaa166-3a14-437e-9106-75a2e2caebeb" providerId="ADAL" clId="{9D9FBF05-B60E-1B43-98F6-8879E1F9183C}" dt="2024-06-06T07:32:56.585" v="1599"/>
          <ac:grpSpMkLst>
            <pc:docMk/>
            <pc:sldMk cId="535074320" sldId="781"/>
            <ac:grpSpMk id="17" creationId="{FB99A146-2AF4-D6B0-C3C1-752D5168C90F}"/>
          </ac:grpSpMkLst>
        </pc:grpChg>
        <pc:grpChg chg="del mod">
          <ac:chgData name="Chaya Ganesh" userId="1beaa166-3a14-437e-9106-75a2e2caebeb" providerId="ADAL" clId="{9D9FBF05-B60E-1B43-98F6-8879E1F9183C}" dt="2024-06-06T07:32:58.451" v="1601"/>
          <ac:grpSpMkLst>
            <pc:docMk/>
            <pc:sldMk cId="535074320" sldId="781"/>
            <ac:grpSpMk id="19" creationId="{E24DDE7C-5E9A-5B67-58E5-165CFABA9676}"/>
          </ac:grpSpMkLst>
        </pc:grpChg>
        <pc:grpChg chg="del mod">
          <ac:chgData name="Chaya Ganesh" userId="1beaa166-3a14-437e-9106-75a2e2caebeb" providerId="ADAL" clId="{9D9FBF05-B60E-1B43-98F6-8879E1F9183C}" dt="2024-06-06T07:33:00.835" v="1603"/>
          <ac:grpSpMkLst>
            <pc:docMk/>
            <pc:sldMk cId="535074320" sldId="781"/>
            <ac:grpSpMk id="21" creationId="{928FCD8F-900A-F2DB-7D9D-88099CDC2E9B}"/>
          </ac:grpSpMkLst>
        </pc:grpChg>
        <pc:grpChg chg="del mod">
          <ac:chgData name="Chaya Ganesh" userId="1beaa166-3a14-437e-9106-75a2e2caebeb" providerId="ADAL" clId="{9D9FBF05-B60E-1B43-98F6-8879E1F9183C}" dt="2024-06-06T07:33:03.600" v="1605"/>
          <ac:grpSpMkLst>
            <pc:docMk/>
            <pc:sldMk cId="535074320" sldId="781"/>
            <ac:grpSpMk id="23" creationId="{07883E16-8662-47F4-318B-6596D903941F}"/>
          </ac:grpSpMkLst>
        </pc:grpChg>
        <pc:grpChg chg="mod">
          <ac:chgData name="Chaya Ganesh" userId="1beaa166-3a14-437e-9106-75a2e2caebeb" providerId="ADAL" clId="{9D9FBF05-B60E-1B43-98F6-8879E1F9183C}" dt="2024-06-06T07:33:03.600" v="1605"/>
          <ac:grpSpMkLst>
            <pc:docMk/>
            <pc:sldMk cId="535074320" sldId="781"/>
            <ac:grpSpMk id="25" creationId="{33465B6D-143E-BCD6-1378-802FBC6B18FD}"/>
          </ac:grpSpMkLst>
        </pc:grpChg>
        <pc:picChg chg="mod">
          <ac:chgData name="Chaya Ganesh" userId="1beaa166-3a14-437e-9106-75a2e2caebeb" providerId="ADAL" clId="{9D9FBF05-B60E-1B43-98F6-8879E1F9183C}" dt="2024-06-06T07:32:17.496" v="1585" actId="1076"/>
          <ac:picMkLst>
            <pc:docMk/>
            <pc:sldMk cId="535074320" sldId="781"/>
            <ac:picMk id="3" creationId="{3D5581E4-036E-44DF-4ABE-345AF1CA4AB2}"/>
          </ac:picMkLst>
        </pc:picChg>
        <pc:picChg chg="add del">
          <ac:chgData name="Chaya Ganesh" userId="1beaa166-3a14-437e-9106-75a2e2caebeb" providerId="ADAL" clId="{9D9FBF05-B60E-1B43-98F6-8879E1F9183C}" dt="2024-06-06T07:32:22.337" v="1589" actId="478"/>
          <ac:picMkLst>
            <pc:docMk/>
            <pc:sldMk cId="535074320" sldId="781"/>
            <ac:picMk id="1032" creationId="{ED206B7B-2D7B-B6CD-86A2-49214D01A03C}"/>
          </ac:picMkLst>
        </pc:picChg>
        <pc:inkChg chg="add del">
          <ac:chgData name="Chaya Ganesh" userId="1beaa166-3a14-437e-9106-75a2e2caebeb" providerId="ADAL" clId="{9D9FBF05-B60E-1B43-98F6-8879E1F9183C}" dt="2024-06-06T07:32:19" v="1588" actId="9405"/>
          <ac:inkMkLst>
            <pc:docMk/>
            <pc:sldMk cId="535074320" sldId="781"/>
            <ac:inkMk id="4" creationId="{38FD0173-E324-1D99-6321-953D900C44DE}"/>
          </ac:inkMkLst>
        </pc:inkChg>
        <pc:inkChg chg="add del">
          <ac:chgData name="Chaya Ganesh" userId="1beaa166-3a14-437e-9106-75a2e2caebeb" providerId="ADAL" clId="{9D9FBF05-B60E-1B43-98F6-8879E1F9183C}" dt="2024-06-06T07:32:18.474" v="1587" actId="9405"/>
          <ac:inkMkLst>
            <pc:docMk/>
            <pc:sldMk cId="535074320" sldId="781"/>
            <ac:inkMk id="6" creationId="{E9E3BD84-1749-639F-100F-CB6F0D5CC96C}"/>
          </ac:inkMkLst>
        </pc:inkChg>
        <pc:inkChg chg="add del">
          <ac:chgData name="Chaya Ganesh" userId="1beaa166-3a14-437e-9106-75a2e2caebeb" providerId="ADAL" clId="{9D9FBF05-B60E-1B43-98F6-8879E1F9183C}" dt="2024-06-06T07:32:17.010" v="1584" actId="9405"/>
          <ac:inkMkLst>
            <pc:docMk/>
            <pc:sldMk cId="535074320" sldId="781"/>
            <ac:inkMk id="7" creationId="{C0A74165-44F8-2FF6-D7B6-6E1630657733}"/>
          </ac:inkMkLst>
        </pc:inkChg>
        <pc:inkChg chg="add del">
          <ac:chgData name="Chaya Ganesh" userId="1beaa166-3a14-437e-9106-75a2e2caebeb" providerId="ADAL" clId="{9D9FBF05-B60E-1B43-98F6-8879E1F9183C}" dt="2024-06-06T07:32:16.495" v="1583" actId="9405"/>
          <ac:inkMkLst>
            <pc:docMk/>
            <pc:sldMk cId="535074320" sldId="781"/>
            <ac:inkMk id="9" creationId="{B975BAAB-65E3-6F87-CA75-00C64A9FA5C2}"/>
          </ac:inkMkLst>
        </pc:inkChg>
        <pc:inkChg chg="add">
          <ac:chgData name="Chaya Ganesh" userId="1beaa166-3a14-437e-9106-75a2e2caebeb" providerId="ADAL" clId="{9D9FBF05-B60E-1B43-98F6-8879E1F9183C}" dt="2024-06-06T07:32:35.631" v="1590" actId="9405"/>
          <ac:inkMkLst>
            <pc:docMk/>
            <pc:sldMk cId="535074320" sldId="781"/>
            <ac:inkMk id="10" creationId="{CDAE73B9-2045-91E0-63A1-11E8A9FD5D18}"/>
          </ac:inkMkLst>
        </pc:inkChg>
        <pc:inkChg chg="add mod">
          <ac:chgData name="Chaya Ganesh" userId="1beaa166-3a14-437e-9106-75a2e2caebeb" providerId="ADAL" clId="{9D9FBF05-B60E-1B43-98F6-8879E1F9183C}" dt="2024-06-06T07:33:03.600" v="1605"/>
          <ac:inkMkLst>
            <pc:docMk/>
            <pc:sldMk cId="535074320" sldId="781"/>
            <ac:inkMk id="11" creationId="{D8D97647-3606-9F1D-CBFF-903CE0D73148}"/>
          </ac:inkMkLst>
        </pc:inkChg>
        <pc:inkChg chg="add mod">
          <ac:chgData name="Chaya Ganesh" userId="1beaa166-3a14-437e-9106-75a2e2caebeb" providerId="ADAL" clId="{9D9FBF05-B60E-1B43-98F6-8879E1F9183C}" dt="2024-06-06T07:33:03.600" v="1605"/>
          <ac:inkMkLst>
            <pc:docMk/>
            <pc:sldMk cId="535074320" sldId="781"/>
            <ac:inkMk id="12" creationId="{EA5FED64-D78F-4271-F97C-E4147744579D}"/>
          </ac:inkMkLst>
        </pc:inkChg>
        <pc:inkChg chg="add mod">
          <ac:chgData name="Chaya Ganesh" userId="1beaa166-3a14-437e-9106-75a2e2caebeb" providerId="ADAL" clId="{9D9FBF05-B60E-1B43-98F6-8879E1F9183C}" dt="2024-06-06T07:33:03.600" v="1605"/>
          <ac:inkMkLst>
            <pc:docMk/>
            <pc:sldMk cId="535074320" sldId="781"/>
            <ac:inkMk id="14" creationId="{0BB112C5-380F-91B1-3904-2C88AE35CDD1}"/>
          </ac:inkMkLst>
        </pc:inkChg>
        <pc:inkChg chg="add mod">
          <ac:chgData name="Chaya Ganesh" userId="1beaa166-3a14-437e-9106-75a2e2caebeb" providerId="ADAL" clId="{9D9FBF05-B60E-1B43-98F6-8879E1F9183C}" dt="2024-06-06T07:33:03.600" v="1605"/>
          <ac:inkMkLst>
            <pc:docMk/>
            <pc:sldMk cId="535074320" sldId="781"/>
            <ac:inkMk id="16" creationId="{99D8BD1A-C68C-32BD-DAB3-3F002E1B751F}"/>
          </ac:inkMkLst>
        </pc:inkChg>
        <pc:inkChg chg="add mod">
          <ac:chgData name="Chaya Ganesh" userId="1beaa166-3a14-437e-9106-75a2e2caebeb" providerId="ADAL" clId="{9D9FBF05-B60E-1B43-98F6-8879E1F9183C}" dt="2024-06-06T07:33:03.600" v="1605"/>
          <ac:inkMkLst>
            <pc:docMk/>
            <pc:sldMk cId="535074320" sldId="781"/>
            <ac:inkMk id="18" creationId="{2FF7AD44-4E12-270E-E347-AD67AB09AEFC}"/>
          </ac:inkMkLst>
        </pc:inkChg>
        <pc:inkChg chg="add mod">
          <ac:chgData name="Chaya Ganesh" userId="1beaa166-3a14-437e-9106-75a2e2caebeb" providerId="ADAL" clId="{9D9FBF05-B60E-1B43-98F6-8879E1F9183C}" dt="2024-06-06T07:33:03.600" v="1605"/>
          <ac:inkMkLst>
            <pc:docMk/>
            <pc:sldMk cId="535074320" sldId="781"/>
            <ac:inkMk id="20" creationId="{DA7C85BC-C068-0FC9-16F1-E61F159BB772}"/>
          </ac:inkMkLst>
        </pc:inkChg>
        <pc:inkChg chg="add mod">
          <ac:chgData name="Chaya Ganesh" userId="1beaa166-3a14-437e-9106-75a2e2caebeb" providerId="ADAL" clId="{9D9FBF05-B60E-1B43-98F6-8879E1F9183C}" dt="2024-06-06T07:33:03.600" v="1605"/>
          <ac:inkMkLst>
            <pc:docMk/>
            <pc:sldMk cId="535074320" sldId="781"/>
            <ac:inkMk id="22" creationId="{C1A76CA6-F627-2E0E-2D16-9E761E900C1B}"/>
          </ac:inkMkLst>
        </pc:inkChg>
        <pc:inkChg chg="add mod">
          <ac:chgData name="Chaya Ganesh" userId="1beaa166-3a14-437e-9106-75a2e2caebeb" providerId="ADAL" clId="{9D9FBF05-B60E-1B43-98F6-8879E1F9183C}" dt="2024-06-06T07:33:03.600" v="1605"/>
          <ac:inkMkLst>
            <pc:docMk/>
            <pc:sldMk cId="535074320" sldId="781"/>
            <ac:inkMk id="24" creationId="{0148D15F-4931-F990-0D6B-65578BEF11F7}"/>
          </ac:inkMkLst>
        </pc:inkChg>
      </pc:sldChg>
      <pc:sldChg chg="add modAnim modNotesTx">
        <pc:chgData name="Chaya Ganesh" userId="1beaa166-3a14-437e-9106-75a2e2caebeb" providerId="ADAL" clId="{9D9FBF05-B60E-1B43-98F6-8879E1F9183C}" dt="2024-06-08T12:03:35.671" v="3651" actId="20577"/>
        <pc:sldMkLst>
          <pc:docMk/>
          <pc:sldMk cId="688516229" sldId="781"/>
        </pc:sldMkLst>
      </pc:sldChg>
      <pc:sldChg chg="addSp delSp add del mod">
        <pc:chgData name="Chaya Ganesh" userId="1beaa166-3a14-437e-9106-75a2e2caebeb" providerId="ADAL" clId="{9D9FBF05-B60E-1B43-98F6-8879E1F9183C}" dt="2024-06-06T07:45:37.816" v="1617" actId="2696"/>
        <pc:sldMkLst>
          <pc:docMk/>
          <pc:sldMk cId="2311291007" sldId="781"/>
        </pc:sldMkLst>
        <pc:picChg chg="add del">
          <ac:chgData name="Chaya Ganesh" userId="1beaa166-3a14-437e-9106-75a2e2caebeb" providerId="ADAL" clId="{9D9FBF05-B60E-1B43-98F6-8879E1F9183C}" dt="2024-06-06T07:33:30.939" v="1612" actId="478"/>
          <ac:picMkLst>
            <pc:docMk/>
            <pc:sldMk cId="2311291007" sldId="781"/>
            <ac:picMk id="1032" creationId="{ED206B7B-2D7B-B6CD-86A2-49214D01A03C}"/>
          </ac:picMkLst>
        </pc:picChg>
        <pc:inkChg chg="add del">
          <ac:chgData name="Chaya Ganesh" userId="1beaa166-3a14-437e-9106-75a2e2caebeb" providerId="ADAL" clId="{9D9FBF05-B60E-1B43-98F6-8879E1F9183C}" dt="2024-06-06T07:33:29.556" v="1611" actId="9405"/>
          <ac:inkMkLst>
            <pc:docMk/>
            <pc:sldMk cId="2311291007" sldId="781"/>
            <ac:inkMk id="4" creationId="{7862BB53-62FA-673F-3795-034E2D04AA71}"/>
          </ac:inkMkLst>
        </pc:inkChg>
        <pc:inkChg chg="add">
          <ac:chgData name="Chaya Ganesh" userId="1beaa166-3a14-437e-9106-75a2e2caebeb" providerId="ADAL" clId="{9D9FBF05-B60E-1B43-98F6-8879E1F9183C}" dt="2024-06-06T07:33:39.562" v="1613" actId="9405"/>
          <ac:inkMkLst>
            <pc:docMk/>
            <pc:sldMk cId="2311291007" sldId="781"/>
            <ac:inkMk id="6" creationId="{697E4089-0AA5-EBFB-822C-57223178B994}"/>
          </ac:inkMkLst>
        </pc:inkChg>
        <pc:inkChg chg="add">
          <ac:chgData name="Chaya Ganesh" userId="1beaa166-3a14-437e-9106-75a2e2caebeb" providerId="ADAL" clId="{9D9FBF05-B60E-1B43-98F6-8879E1F9183C}" dt="2024-06-06T07:33:42.777" v="1614" actId="9405"/>
          <ac:inkMkLst>
            <pc:docMk/>
            <pc:sldMk cId="2311291007" sldId="781"/>
            <ac:inkMk id="7" creationId="{4259002C-44D7-F00A-7F83-CCF749F3BA1B}"/>
          </ac:inkMkLst>
        </pc:inkChg>
        <pc:inkChg chg="add">
          <ac:chgData name="Chaya Ganesh" userId="1beaa166-3a14-437e-9106-75a2e2caebeb" providerId="ADAL" clId="{9D9FBF05-B60E-1B43-98F6-8879E1F9183C}" dt="2024-06-06T07:33:44.473" v="1615" actId="9405"/>
          <ac:inkMkLst>
            <pc:docMk/>
            <pc:sldMk cId="2311291007" sldId="781"/>
            <ac:inkMk id="9" creationId="{0D95D1E4-D696-F775-A314-B39E8C28AE8A}"/>
          </ac:inkMkLst>
        </pc:inkChg>
        <pc:inkChg chg="add">
          <ac:chgData name="Chaya Ganesh" userId="1beaa166-3a14-437e-9106-75a2e2caebeb" providerId="ADAL" clId="{9D9FBF05-B60E-1B43-98F6-8879E1F9183C}" dt="2024-06-06T07:33:49.327" v="1616" actId="9405"/>
          <ac:inkMkLst>
            <pc:docMk/>
            <pc:sldMk cId="2311291007" sldId="781"/>
            <ac:inkMk id="10" creationId="{EDAD41A2-D627-71AA-6F16-2CFBA067180B}"/>
          </ac:inkMkLst>
        </pc:inkChg>
      </pc:sldChg>
      <pc:sldChg chg="modSp new mod">
        <pc:chgData name="Chaya Ganesh" userId="1beaa166-3a14-437e-9106-75a2e2caebeb" providerId="ADAL" clId="{9D9FBF05-B60E-1B43-98F6-8879E1F9183C}" dt="2024-06-08T03:46:18.131" v="3503" actId="1076"/>
        <pc:sldMkLst>
          <pc:docMk/>
          <pc:sldMk cId="434057061" sldId="782"/>
        </pc:sldMkLst>
        <pc:spChg chg="mod">
          <ac:chgData name="Chaya Ganesh" userId="1beaa166-3a14-437e-9106-75a2e2caebeb" providerId="ADAL" clId="{9D9FBF05-B60E-1B43-98F6-8879E1F9183C}" dt="2024-06-08T03:46:18.131" v="3503" actId="1076"/>
          <ac:spMkLst>
            <pc:docMk/>
            <pc:sldMk cId="434057061" sldId="782"/>
            <ac:spMk id="3" creationId="{8774EE55-9ACF-85E2-DF41-34B996659C2E}"/>
          </ac:spMkLst>
        </pc:spChg>
      </pc:sldChg>
      <pc:sldChg chg="add">
        <pc:chgData name="Chaya Ganesh" userId="1beaa166-3a14-437e-9106-75a2e2caebeb" providerId="ADAL" clId="{9D9FBF05-B60E-1B43-98F6-8879E1F9183C}" dt="2024-06-07T16:37:54.744" v="2086"/>
        <pc:sldMkLst>
          <pc:docMk/>
          <pc:sldMk cId="2175829809" sldId="783"/>
        </pc:sldMkLst>
      </pc:sldChg>
      <pc:sldChg chg="add">
        <pc:chgData name="Chaya Ganesh" userId="1beaa166-3a14-437e-9106-75a2e2caebeb" providerId="ADAL" clId="{9D9FBF05-B60E-1B43-98F6-8879E1F9183C}" dt="2024-06-07T16:37:54.744" v="2086"/>
        <pc:sldMkLst>
          <pc:docMk/>
          <pc:sldMk cId="4146837902" sldId="784"/>
        </pc:sldMkLst>
      </pc:sldChg>
      <pc:sldChg chg="modSp add del mod">
        <pc:chgData name="Chaya Ganesh" userId="1beaa166-3a14-437e-9106-75a2e2caebeb" providerId="ADAL" clId="{9D9FBF05-B60E-1B43-98F6-8879E1F9183C}" dt="2024-06-08T02:30:50.316" v="3210" actId="2696"/>
        <pc:sldMkLst>
          <pc:docMk/>
          <pc:sldMk cId="1725344787" sldId="785"/>
        </pc:sldMkLst>
        <pc:spChg chg="mod">
          <ac:chgData name="Chaya Ganesh" userId="1beaa166-3a14-437e-9106-75a2e2caebeb" providerId="ADAL" clId="{9D9FBF05-B60E-1B43-98F6-8879E1F9183C}" dt="2024-06-07T17:39:27.042" v="2636" actId="20577"/>
          <ac:spMkLst>
            <pc:docMk/>
            <pc:sldMk cId="1725344787" sldId="785"/>
            <ac:spMk id="3" creationId="{84FF11A3-A0A8-E4AE-038D-76F7EF3E8C64}"/>
          </ac:spMkLst>
        </pc:spChg>
      </pc:sldChg>
      <pc:sldChg chg="addSp modSp add modAnim">
        <pc:chgData name="Chaya Ganesh" userId="1beaa166-3a14-437e-9106-75a2e2caebeb" providerId="ADAL" clId="{9D9FBF05-B60E-1B43-98F6-8879E1F9183C}" dt="2024-06-07T17:48:26.541" v="2837"/>
        <pc:sldMkLst>
          <pc:docMk/>
          <pc:sldMk cId="1708575296" sldId="786"/>
        </pc:sldMkLst>
        <pc:spChg chg="add mod">
          <ac:chgData name="Chaya Ganesh" userId="1beaa166-3a14-437e-9106-75a2e2caebeb" providerId="ADAL" clId="{9D9FBF05-B60E-1B43-98F6-8879E1F9183C}" dt="2024-06-07T17:48:24.526" v="2836"/>
          <ac:spMkLst>
            <pc:docMk/>
            <pc:sldMk cId="1708575296" sldId="786"/>
            <ac:spMk id="8" creationId="{7613BCD9-1359-A198-BEE7-25AE88C6C77D}"/>
          </ac:spMkLst>
        </pc:spChg>
        <pc:spChg chg="mod">
          <ac:chgData name="Chaya Ganesh" userId="1beaa166-3a14-437e-9106-75a2e2caebeb" providerId="ADAL" clId="{9D9FBF05-B60E-1B43-98F6-8879E1F9183C}" dt="2024-06-07T17:48:16.571" v="2835"/>
          <ac:spMkLst>
            <pc:docMk/>
            <pc:sldMk cId="1708575296" sldId="786"/>
            <ac:spMk id="23" creationId="{38DBB319-95E8-E84E-831D-E9B3DC8C1937}"/>
          </ac:spMkLst>
        </pc:spChg>
      </pc:sldChg>
      <pc:sldChg chg="new del">
        <pc:chgData name="Chaya Ganesh" userId="1beaa166-3a14-437e-9106-75a2e2caebeb" providerId="ADAL" clId="{9D9FBF05-B60E-1B43-98F6-8879E1F9183C}" dt="2024-06-08T02:36:53.181" v="3299" actId="2696"/>
        <pc:sldMkLst>
          <pc:docMk/>
          <pc:sldMk cId="2693435545" sldId="787"/>
        </pc:sldMkLst>
      </pc:sldChg>
      <pc:sldChg chg="addSp delSp modSp add mod ord">
        <pc:chgData name="Chaya Ganesh" userId="1beaa166-3a14-437e-9106-75a2e2caebeb" providerId="ADAL" clId="{9D9FBF05-B60E-1B43-98F6-8879E1F9183C}" dt="2024-06-08T03:46:45.258" v="3506" actId="478"/>
        <pc:sldMkLst>
          <pc:docMk/>
          <pc:sldMk cId="2316547021" sldId="788"/>
        </pc:sldMkLst>
        <pc:spChg chg="mod">
          <ac:chgData name="Chaya Ganesh" userId="1beaa166-3a14-437e-9106-75a2e2caebeb" providerId="ADAL" clId="{9D9FBF05-B60E-1B43-98F6-8879E1F9183C}" dt="2024-06-08T02:30:35.772" v="3208" actId="1035"/>
          <ac:spMkLst>
            <pc:docMk/>
            <pc:sldMk cId="2316547021" sldId="788"/>
            <ac:spMk id="2" creationId="{ECF1C586-C6E6-F124-DE44-BC834D0CE3F5}"/>
          </ac:spMkLst>
        </pc:spChg>
        <pc:spChg chg="mod">
          <ac:chgData name="Chaya Ganesh" userId="1beaa166-3a14-437e-9106-75a2e2caebeb" providerId="ADAL" clId="{9D9FBF05-B60E-1B43-98F6-8879E1F9183C}" dt="2024-06-08T03:46:41.510" v="3505" actId="207"/>
          <ac:spMkLst>
            <pc:docMk/>
            <pc:sldMk cId="2316547021" sldId="788"/>
            <ac:spMk id="3" creationId="{84FF11A3-A0A8-E4AE-038D-76F7EF3E8C64}"/>
          </ac:spMkLst>
        </pc:spChg>
        <pc:spChg chg="add del mod">
          <ac:chgData name="Chaya Ganesh" userId="1beaa166-3a14-437e-9106-75a2e2caebeb" providerId="ADAL" clId="{9D9FBF05-B60E-1B43-98F6-8879E1F9183C}" dt="2024-06-08T03:46:45.258" v="3506" actId="478"/>
          <ac:spMkLst>
            <pc:docMk/>
            <pc:sldMk cId="2316547021" sldId="788"/>
            <ac:spMk id="4" creationId="{EC2D7D09-BA24-323C-3477-2D57EE777A91}"/>
          </ac:spMkLst>
        </pc:spChg>
        <pc:spChg chg="add del mod">
          <ac:chgData name="Chaya Ganesh" userId="1beaa166-3a14-437e-9106-75a2e2caebeb" providerId="ADAL" clId="{9D9FBF05-B60E-1B43-98F6-8879E1F9183C}" dt="2024-06-08T03:46:45.258" v="3506" actId="478"/>
          <ac:spMkLst>
            <pc:docMk/>
            <pc:sldMk cId="2316547021" sldId="788"/>
            <ac:spMk id="5" creationId="{57DAAD8C-EC36-3AF0-FD00-91C5A13056C9}"/>
          </ac:spMkLst>
        </pc:spChg>
      </pc:sldChg>
      <pc:sldChg chg="modSp add mod">
        <pc:chgData name="Chaya Ganesh" userId="1beaa166-3a14-437e-9106-75a2e2caebeb" providerId="ADAL" clId="{9D9FBF05-B60E-1B43-98F6-8879E1F9183C}" dt="2024-06-08T02:34:11.434" v="3236" actId="5793"/>
        <pc:sldMkLst>
          <pc:docMk/>
          <pc:sldMk cId="2031847053" sldId="789"/>
        </pc:sldMkLst>
        <pc:spChg chg="mod">
          <ac:chgData name="Chaya Ganesh" userId="1beaa166-3a14-437e-9106-75a2e2caebeb" providerId="ADAL" clId="{9D9FBF05-B60E-1B43-98F6-8879E1F9183C}" dt="2024-06-08T02:34:11.434" v="3236" actId="5793"/>
          <ac:spMkLst>
            <pc:docMk/>
            <pc:sldMk cId="2031847053" sldId="789"/>
            <ac:spMk id="3" creationId="{D59AB6E7-E0E7-0541-9E51-0AD0912DFEE4}"/>
          </ac:spMkLst>
        </pc:spChg>
      </pc:sldChg>
      <pc:sldChg chg="modSp add modAnim modNotesTx">
        <pc:chgData name="Chaya Ganesh" userId="1beaa166-3a14-437e-9106-75a2e2caebeb" providerId="ADAL" clId="{9D9FBF05-B60E-1B43-98F6-8879E1F9183C}" dt="2024-06-08T12:03:00.168" v="3647" actId="20577"/>
        <pc:sldMkLst>
          <pc:docMk/>
          <pc:sldMk cId="2674740829" sldId="790"/>
        </pc:sldMkLst>
        <pc:spChg chg="mod">
          <ac:chgData name="Chaya Ganesh" userId="1beaa166-3a14-437e-9106-75a2e2caebeb" providerId="ADAL" clId="{9D9FBF05-B60E-1B43-98F6-8879E1F9183C}" dt="2024-06-08T02:41:05.856" v="3325" actId="20577"/>
          <ac:spMkLst>
            <pc:docMk/>
            <pc:sldMk cId="2674740829" sldId="790"/>
            <ac:spMk id="8" creationId="{C4591082-670B-884B-A80F-F64A1BF26B36}"/>
          </ac:spMkLst>
        </pc:spChg>
      </pc:sldChg>
      <pc:sldChg chg="modSp add modAnim modNotesTx">
        <pc:chgData name="Chaya Ganesh" userId="1beaa166-3a14-437e-9106-75a2e2caebeb" providerId="ADAL" clId="{9D9FBF05-B60E-1B43-98F6-8879E1F9183C}" dt="2024-06-08T12:03:53.731" v="3654" actId="20577"/>
        <pc:sldMkLst>
          <pc:docMk/>
          <pc:sldMk cId="957908287" sldId="791"/>
        </pc:sldMkLst>
        <pc:spChg chg="mod">
          <ac:chgData name="Chaya Ganesh" userId="1beaa166-3a14-437e-9106-75a2e2caebeb" providerId="ADAL" clId="{9D9FBF05-B60E-1B43-98F6-8879E1F9183C}" dt="2024-06-08T02:43:20.412" v="3332" actId="207"/>
          <ac:spMkLst>
            <pc:docMk/>
            <pc:sldMk cId="957908287" sldId="791"/>
            <ac:spMk id="15" creationId="{2EADE327-5F40-C140-9232-9A8151462A4C}"/>
          </ac:spMkLst>
        </pc:spChg>
      </pc:sldChg>
      <pc:sldChg chg="modSp add modAnim modNotesTx">
        <pc:chgData name="Chaya Ganesh" userId="1beaa166-3a14-437e-9106-75a2e2caebeb" providerId="ADAL" clId="{9D9FBF05-B60E-1B43-98F6-8879E1F9183C}" dt="2024-06-08T12:03:47.196" v="3653" actId="20577"/>
        <pc:sldMkLst>
          <pc:docMk/>
          <pc:sldMk cId="372484071" sldId="792"/>
        </pc:sldMkLst>
        <pc:spChg chg="mod">
          <ac:chgData name="Chaya Ganesh" userId="1beaa166-3a14-437e-9106-75a2e2caebeb" providerId="ADAL" clId="{9D9FBF05-B60E-1B43-98F6-8879E1F9183C}" dt="2024-06-08T02:43:07.299" v="3330" actId="207"/>
          <ac:spMkLst>
            <pc:docMk/>
            <pc:sldMk cId="372484071" sldId="792"/>
            <ac:spMk id="15" creationId="{2EADE327-5F40-C140-9232-9A8151462A4C}"/>
          </ac:spMkLst>
        </pc:spChg>
      </pc:sldChg>
      <pc:sldChg chg="add modAnim modNotesTx">
        <pc:chgData name="Chaya Ganesh" userId="1beaa166-3a14-437e-9106-75a2e2caebeb" providerId="ADAL" clId="{9D9FBF05-B60E-1B43-98F6-8879E1F9183C}" dt="2024-06-08T12:03:57.903" v="3655" actId="20577"/>
        <pc:sldMkLst>
          <pc:docMk/>
          <pc:sldMk cId="3185127705" sldId="793"/>
        </pc:sldMkLst>
      </pc:sldChg>
      <pc:sldChg chg="addSp delSp modSp add mod addAnim delAnim modAnim modNotesTx">
        <pc:chgData name="Chaya Ganesh" userId="1beaa166-3a14-437e-9106-75a2e2caebeb" providerId="ADAL" clId="{9D9FBF05-B60E-1B43-98F6-8879E1F9183C}" dt="2024-06-08T12:05:03.446" v="3663" actId="20577"/>
        <pc:sldMkLst>
          <pc:docMk/>
          <pc:sldMk cId="1307805063" sldId="794"/>
        </pc:sldMkLst>
        <pc:spChg chg="add del">
          <ac:chgData name="Chaya Ganesh" userId="1beaa166-3a14-437e-9106-75a2e2caebeb" providerId="ADAL" clId="{9D9FBF05-B60E-1B43-98F6-8879E1F9183C}" dt="2024-06-08T02:53:41.626" v="3346" actId="21"/>
          <ac:spMkLst>
            <pc:docMk/>
            <pc:sldMk cId="1307805063" sldId="794"/>
            <ac:spMk id="2" creationId="{F39EEAA1-78AE-C24B-8163-38B6F2307026}"/>
          </ac:spMkLst>
        </pc:spChg>
        <pc:spChg chg="add mod">
          <ac:chgData name="Chaya Ganesh" userId="1beaa166-3a14-437e-9106-75a2e2caebeb" providerId="ADAL" clId="{9D9FBF05-B60E-1B43-98F6-8879E1F9183C}" dt="2024-06-08T02:53:44.097" v="3348"/>
          <ac:spMkLst>
            <pc:docMk/>
            <pc:sldMk cId="1307805063" sldId="794"/>
            <ac:spMk id="4" creationId="{07A9E937-8C99-D105-1E0C-92B955B88451}"/>
          </ac:spMkLst>
        </pc:spChg>
        <pc:spChg chg="add mod">
          <ac:chgData name="Chaya Ganesh" userId="1beaa166-3a14-437e-9106-75a2e2caebeb" providerId="ADAL" clId="{9D9FBF05-B60E-1B43-98F6-8879E1F9183C}" dt="2024-06-08T02:54:29.810" v="3461" actId="1076"/>
          <ac:spMkLst>
            <pc:docMk/>
            <pc:sldMk cId="1307805063" sldId="794"/>
            <ac:spMk id="8" creationId="{06EFDDEF-0D16-D6B1-671C-F30D3242569F}"/>
          </ac:spMkLst>
        </pc:spChg>
        <pc:spChg chg="del">
          <ac:chgData name="Chaya Ganesh" userId="1beaa166-3a14-437e-9106-75a2e2caebeb" providerId="ADAL" clId="{9D9FBF05-B60E-1B43-98F6-8879E1F9183C}" dt="2024-06-08T02:53:43.050" v="3347" actId="478"/>
          <ac:spMkLst>
            <pc:docMk/>
            <pc:sldMk cId="1307805063" sldId="794"/>
            <ac:spMk id="19" creationId="{120D4DBE-0E2E-6D4A-9B0B-B77982CC2AFD}"/>
          </ac:spMkLst>
        </pc:spChg>
        <pc:spChg chg="del">
          <ac:chgData name="Chaya Ganesh" userId="1beaa166-3a14-437e-9106-75a2e2caebeb" providerId="ADAL" clId="{9D9FBF05-B60E-1B43-98F6-8879E1F9183C}" dt="2024-06-08T02:53:24.996" v="3343" actId="478"/>
          <ac:spMkLst>
            <pc:docMk/>
            <pc:sldMk cId="1307805063" sldId="794"/>
            <ac:spMk id="22" creationId="{D7D0EA2B-1D16-5340-8367-E5A185F18B90}"/>
          </ac:spMkLst>
        </pc:spChg>
        <pc:spChg chg="del">
          <ac:chgData name="Chaya Ganesh" userId="1beaa166-3a14-437e-9106-75a2e2caebeb" providerId="ADAL" clId="{9D9FBF05-B60E-1B43-98F6-8879E1F9183C}" dt="2024-06-08T02:53:24.996" v="3343" actId="478"/>
          <ac:spMkLst>
            <pc:docMk/>
            <pc:sldMk cId="1307805063" sldId="794"/>
            <ac:spMk id="23" creationId="{AB5F2341-6030-214A-9B5F-AA0E18883D0F}"/>
          </ac:spMkLst>
        </pc:spChg>
      </pc:sldChg>
      <pc:sldChg chg="addSp modSp add mod modAnim">
        <pc:chgData name="Chaya Ganesh" userId="1beaa166-3a14-437e-9106-75a2e2caebeb" providerId="ADAL" clId="{9D9FBF05-B60E-1B43-98F6-8879E1F9183C}" dt="2024-06-08T03:52:33.072" v="3606"/>
        <pc:sldMkLst>
          <pc:docMk/>
          <pc:sldMk cId="1186769069" sldId="795"/>
        </pc:sldMkLst>
        <pc:spChg chg="add mod">
          <ac:chgData name="Chaya Ganesh" userId="1beaa166-3a14-437e-9106-75a2e2caebeb" providerId="ADAL" clId="{9D9FBF05-B60E-1B43-98F6-8879E1F9183C}" dt="2024-06-08T03:52:21.662" v="3605" actId="20577"/>
          <ac:spMkLst>
            <pc:docMk/>
            <pc:sldMk cId="1186769069" sldId="795"/>
            <ac:spMk id="2" creationId="{8119D8AF-D66E-7C86-1D48-7182A863988A}"/>
          </ac:spMkLst>
        </pc:spChg>
        <pc:spChg chg="mod">
          <ac:chgData name="Chaya Ganesh" userId="1beaa166-3a14-437e-9106-75a2e2caebeb" providerId="ADAL" clId="{9D9FBF05-B60E-1B43-98F6-8879E1F9183C}" dt="2024-06-08T03:51:57.638" v="3563" actId="20577"/>
          <ac:spMkLst>
            <pc:docMk/>
            <pc:sldMk cId="1186769069" sldId="795"/>
            <ac:spMk id="3" creationId="{9C7ED35F-8411-F24A-B7DC-D4154F05FBD3}"/>
          </ac:spMkLst>
        </pc:spChg>
        <pc:picChg chg="mod">
          <ac:chgData name="Chaya Ganesh" userId="1beaa166-3a14-437e-9106-75a2e2caebeb" providerId="ADAL" clId="{9D9FBF05-B60E-1B43-98F6-8879E1F9183C}" dt="2024-06-08T03:51:25.978" v="3522" actId="1035"/>
          <ac:picMkLst>
            <pc:docMk/>
            <pc:sldMk cId="1186769069" sldId="795"/>
            <ac:picMk id="4" creationId="{434F1BFF-9A81-4A4C-AD63-062F8DC59726}"/>
          </ac:picMkLst>
        </pc:picChg>
      </pc:sldChg>
      <pc:sldChg chg="delSp add mod">
        <pc:chgData name="Chaya Ganesh" userId="1beaa166-3a14-437e-9106-75a2e2caebeb" providerId="ADAL" clId="{9D9FBF05-B60E-1B43-98F6-8879E1F9183C}" dt="2024-06-08T03:46:57.655" v="3508" actId="478"/>
        <pc:sldMkLst>
          <pc:docMk/>
          <pc:sldMk cId="63574671" sldId="796"/>
        </pc:sldMkLst>
        <pc:spChg chg="del">
          <ac:chgData name="Chaya Ganesh" userId="1beaa166-3a14-437e-9106-75a2e2caebeb" providerId="ADAL" clId="{9D9FBF05-B60E-1B43-98F6-8879E1F9183C}" dt="2024-06-08T03:46:57.655" v="3508" actId="478"/>
          <ac:spMkLst>
            <pc:docMk/>
            <pc:sldMk cId="63574671" sldId="796"/>
            <ac:spMk id="4" creationId="{EC2D7D09-BA24-323C-3477-2D57EE777A91}"/>
          </ac:spMkLst>
        </pc:spChg>
        <pc:spChg chg="del">
          <ac:chgData name="Chaya Ganesh" userId="1beaa166-3a14-437e-9106-75a2e2caebeb" providerId="ADAL" clId="{9D9FBF05-B60E-1B43-98F6-8879E1F9183C}" dt="2024-06-08T03:46:57.655" v="3508" actId="478"/>
          <ac:spMkLst>
            <pc:docMk/>
            <pc:sldMk cId="63574671" sldId="796"/>
            <ac:spMk id="5" creationId="{57DAAD8C-EC36-3AF0-FD00-91C5A13056C9}"/>
          </ac:spMkLst>
        </pc:spChg>
      </pc:sldChg>
      <pc:sldChg chg="modSp new del mod">
        <pc:chgData name="Chaya Ganesh" userId="1beaa166-3a14-437e-9106-75a2e2caebeb" providerId="ADAL" clId="{9D9FBF05-B60E-1B43-98F6-8879E1F9183C}" dt="2024-06-08T02:55:13.763" v="3470" actId="2696"/>
        <pc:sldMkLst>
          <pc:docMk/>
          <pc:sldMk cId="4266811842" sldId="796"/>
        </pc:sldMkLst>
        <pc:spChg chg="mod">
          <ac:chgData name="Chaya Ganesh" userId="1beaa166-3a14-437e-9106-75a2e2caebeb" providerId="ADAL" clId="{9D9FBF05-B60E-1B43-98F6-8879E1F9183C}" dt="2024-06-08T02:55:09.298" v="3469" actId="20577"/>
          <ac:spMkLst>
            <pc:docMk/>
            <pc:sldMk cId="4266811842" sldId="796"/>
            <ac:spMk id="2" creationId="{CC0535C6-12D4-4A0C-36E3-9D6D1C13E313}"/>
          </ac:spMkLst>
        </pc:spChg>
      </pc:sldChg>
      <pc:sldChg chg="add">
        <pc:chgData name="Chaya Ganesh" userId="1beaa166-3a14-437e-9106-75a2e2caebeb" providerId="ADAL" clId="{9D9FBF05-B60E-1B43-98F6-8879E1F9183C}" dt="2024-06-08T03:46:52.801" v="3507"/>
        <pc:sldMkLst>
          <pc:docMk/>
          <pc:sldMk cId="3578097622" sldId="797"/>
        </pc:sldMkLst>
      </pc:sldChg>
    </pc:docChg>
  </pc:docChgLst>
  <pc:docChgLst>
    <pc:chgData name="Chaya Ganesh" userId="1beaa166-3a14-437e-9106-75a2e2caebeb" providerId="ADAL" clId="{E2CCA277-9A2B-424F-86CD-024FEC8ADC60}"/>
    <pc:docChg chg="undo custSel mod addSld delSld modSld sldOrd">
      <pc:chgData name="Chaya Ganesh" userId="1beaa166-3a14-437e-9106-75a2e2caebeb" providerId="ADAL" clId="{E2CCA277-9A2B-424F-86CD-024FEC8ADC60}" dt="2020-12-01T10:14:08.936" v="2929" actId="5793"/>
      <pc:docMkLst>
        <pc:docMk/>
      </pc:docMkLst>
      <pc:sldChg chg="del">
        <pc:chgData name="Chaya Ganesh" userId="1beaa166-3a14-437e-9106-75a2e2caebeb" providerId="ADAL" clId="{E2CCA277-9A2B-424F-86CD-024FEC8ADC60}" dt="2020-11-22T06:24:58.347" v="1552" actId="2696"/>
        <pc:sldMkLst>
          <pc:docMk/>
          <pc:sldMk cId="2461308477" sldId="256"/>
        </pc:sldMkLst>
      </pc:sldChg>
      <pc:sldChg chg="del">
        <pc:chgData name="Chaya Ganesh" userId="1beaa166-3a14-437e-9106-75a2e2caebeb" providerId="ADAL" clId="{E2CCA277-9A2B-424F-86CD-024FEC8ADC60}" dt="2020-11-22T06:24:58.347" v="1552" actId="2696"/>
        <pc:sldMkLst>
          <pc:docMk/>
          <pc:sldMk cId="3146856573" sldId="257"/>
        </pc:sldMkLst>
      </pc:sldChg>
      <pc:sldChg chg="del">
        <pc:chgData name="Chaya Ganesh" userId="1beaa166-3a14-437e-9106-75a2e2caebeb" providerId="ADAL" clId="{E2CCA277-9A2B-424F-86CD-024FEC8ADC60}" dt="2020-11-22T06:24:58.347" v="1552" actId="2696"/>
        <pc:sldMkLst>
          <pc:docMk/>
          <pc:sldMk cId="1873865175" sldId="258"/>
        </pc:sldMkLst>
      </pc:sldChg>
      <pc:sldChg chg="del">
        <pc:chgData name="Chaya Ganesh" userId="1beaa166-3a14-437e-9106-75a2e2caebeb" providerId="ADAL" clId="{E2CCA277-9A2B-424F-86CD-024FEC8ADC60}" dt="2020-11-22T06:24:58.347" v="1552" actId="2696"/>
        <pc:sldMkLst>
          <pc:docMk/>
          <pc:sldMk cId="3660679351" sldId="259"/>
        </pc:sldMkLst>
      </pc:sldChg>
      <pc:sldChg chg="del">
        <pc:chgData name="Chaya Ganesh" userId="1beaa166-3a14-437e-9106-75a2e2caebeb" providerId="ADAL" clId="{E2CCA277-9A2B-424F-86CD-024FEC8ADC60}" dt="2020-11-22T06:24:58.347" v="1552" actId="2696"/>
        <pc:sldMkLst>
          <pc:docMk/>
          <pc:sldMk cId="2648193042" sldId="260"/>
        </pc:sldMkLst>
      </pc:sldChg>
      <pc:sldChg chg="del">
        <pc:chgData name="Chaya Ganesh" userId="1beaa166-3a14-437e-9106-75a2e2caebeb" providerId="ADAL" clId="{E2CCA277-9A2B-424F-86CD-024FEC8ADC60}" dt="2020-11-22T06:24:58.347" v="1552" actId="2696"/>
        <pc:sldMkLst>
          <pc:docMk/>
          <pc:sldMk cId="563494123" sldId="261"/>
        </pc:sldMkLst>
      </pc:sldChg>
      <pc:sldChg chg="del">
        <pc:chgData name="Chaya Ganesh" userId="1beaa166-3a14-437e-9106-75a2e2caebeb" providerId="ADAL" clId="{E2CCA277-9A2B-424F-86CD-024FEC8ADC60}" dt="2020-11-22T06:24:58.347" v="1552" actId="2696"/>
        <pc:sldMkLst>
          <pc:docMk/>
          <pc:sldMk cId="607090305" sldId="262"/>
        </pc:sldMkLst>
      </pc:sldChg>
      <pc:sldChg chg="del">
        <pc:chgData name="Chaya Ganesh" userId="1beaa166-3a14-437e-9106-75a2e2caebeb" providerId="ADAL" clId="{E2CCA277-9A2B-424F-86CD-024FEC8ADC60}" dt="2020-11-22T06:24:58.347" v="1552" actId="2696"/>
        <pc:sldMkLst>
          <pc:docMk/>
          <pc:sldMk cId="3225529676" sldId="263"/>
        </pc:sldMkLst>
      </pc:sldChg>
      <pc:sldChg chg="modSp new del mod">
        <pc:chgData name="Chaya Ganesh" userId="1beaa166-3a14-437e-9106-75a2e2caebeb" providerId="ADAL" clId="{E2CCA277-9A2B-424F-86CD-024FEC8ADC60}" dt="2020-11-22T06:24:58.347" v="1552" actId="2696"/>
        <pc:sldMkLst>
          <pc:docMk/>
          <pc:sldMk cId="3422330775" sldId="264"/>
        </pc:sldMkLst>
        <pc:spChg chg="mod">
          <ac:chgData name="Chaya Ganesh" userId="1beaa166-3a14-437e-9106-75a2e2caebeb" providerId="ADAL" clId="{E2CCA277-9A2B-424F-86CD-024FEC8ADC60}" dt="2020-11-19T18:10:44.109" v="24" actId="20577"/>
          <ac:spMkLst>
            <pc:docMk/>
            <pc:sldMk cId="3422330775" sldId="264"/>
            <ac:spMk id="3" creationId="{9FAE19EE-78B0-7741-82E1-CE4666A0D8BC}"/>
          </ac:spMkLst>
        </pc:spChg>
      </pc:sldChg>
      <pc:sldChg chg="modSp new del mod">
        <pc:chgData name="Chaya Ganesh" userId="1beaa166-3a14-437e-9106-75a2e2caebeb" providerId="ADAL" clId="{E2CCA277-9A2B-424F-86CD-024FEC8ADC60}" dt="2020-11-22T06:24:58.347" v="1552" actId="2696"/>
        <pc:sldMkLst>
          <pc:docMk/>
          <pc:sldMk cId="2647691071" sldId="265"/>
        </pc:sldMkLst>
        <pc:spChg chg="mod">
          <ac:chgData name="Chaya Ganesh" userId="1beaa166-3a14-437e-9106-75a2e2caebeb" providerId="ADAL" clId="{E2CCA277-9A2B-424F-86CD-024FEC8ADC60}" dt="2020-11-19T18:45:17.194" v="58" actId="20577"/>
          <ac:spMkLst>
            <pc:docMk/>
            <pc:sldMk cId="2647691071" sldId="265"/>
            <ac:spMk id="3" creationId="{16B62D02-B6E7-FE42-825D-D2FFA0C4F4C0}"/>
          </ac:spMkLst>
        </pc:spChg>
      </pc:sldChg>
      <pc:sldChg chg="modSp new del mod ord">
        <pc:chgData name="Chaya Ganesh" userId="1beaa166-3a14-437e-9106-75a2e2caebeb" providerId="ADAL" clId="{E2CCA277-9A2B-424F-86CD-024FEC8ADC60}" dt="2020-11-22T06:28:10.084" v="1635" actId="2696"/>
        <pc:sldMkLst>
          <pc:docMk/>
          <pc:sldMk cId="145007957" sldId="266"/>
        </pc:sldMkLst>
        <pc:spChg chg="mod">
          <ac:chgData name="Chaya Ganesh" userId="1beaa166-3a14-437e-9106-75a2e2caebeb" providerId="ADAL" clId="{E2CCA277-9A2B-424F-86CD-024FEC8ADC60}" dt="2020-11-19T18:50:18.593" v="69" actId="20577"/>
          <ac:spMkLst>
            <pc:docMk/>
            <pc:sldMk cId="145007957" sldId="266"/>
            <ac:spMk id="2" creationId="{7060290E-2C6F-094F-9F4E-73AE60702B0B}"/>
          </ac:spMkLst>
        </pc:spChg>
        <pc:spChg chg="mod">
          <ac:chgData name="Chaya Ganesh" userId="1beaa166-3a14-437e-9106-75a2e2caebeb" providerId="ADAL" clId="{E2CCA277-9A2B-424F-86CD-024FEC8ADC60}" dt="2020-11-22T04:34:55.624" v="849" actId="20577"/>
          <ac:spMkLst>
            <pc:docMk/>
            <pc:sldMk cId="145007957" sldId="266"/>
            <ac:spMk id="3" creationId="{CEA3A910-9CA7-D145-90AF-87EE481C0135}"/>
          </ac:spMkLst>
        </pc:spChg>
      </pc:sldChg>
      <pc:sldChg chg="addSp delSp modSp new del mod setBg setClrOvrMap">
        <pc:chgData name="Chaya Ganesh" userId="1beaa166-3a14-437e-9106-75a2e2caebeb" providerId="ADAL" clId="{E2CCA277-9A2B-424F-86CD-024FEC8ADC60}" dt="2020-11-22T06:37:30.902" v="1792" actId="2696"/>
        <pc:sldMkLst>
          <pc:docMk/>
          <pc:sldMk cId="843711151" sldId="267"/>
        </pc:sldMkLst>
        <pc:spChg chg="mod">
          <ac:chgData name="Chaya Ganesh" userId="1beaa166-3a14-437e-9106-75a2e2caebeb" providerId="ADAL" clId="{E2CCA277-9A2B-424F-86CD-024FEC8ADC60}" dt="2020-11-22T06:29:41.536" v="1643"/>
          <ac:spMkLst>
            <pc:docMk/>
            <pc:sldMk cId="843711151" sldId="267"/>
            <ac:spMk id="2" creationId="{48D836C1-48DA-874A-8F7B-55F9D085A69D}"/>
          </ac:spMkLst>
        </pc:spChg>
        <pc:spChg chg="add del mod">
          <ac:chgData name="Chaya Ganesh" userId="1beaa166-3a14-437e-9106-75a2e2caebeb" providerId="ADAL" clId="{E2CCA277-9A2B-424F-86CD-024FEC8ADC60}" dt="2020-11-22T06:26:10.787" v="1569" actId="26606"/>
          <ac:spMkLst>
            <pc:docMk/>
            <pc:sldMk cId="843711151" sldId="267"/>
            <ac:spMk id="3" creationId="{F9A3AF74-BEDD-9647-A58C-7503AE9996C5}"/>
          </ac:spMkLst>
        </pc:spChg>
        <pc:spChg chg="add del">
          <ac:chgData name="Chaya Ganesh" userId="1beaa166-3a14-437e-9106-75a2e2caebeb" providerId="ADAL" clId="{E2CCA277-9A2B-424F-86CD-024FEC8ADC60}" dt="2020-11-22T06:25:34.986" v="1554" actId="26606"/>
          <ac:spMkLst>
            <pc:docMk/>
            <pc:sldMk cId="843711151" sldId="267"/>
            <ac:spMk id="9" creationId="{53B021B3-DE93-4AB7-8A18-CF5F1CED88B8}"/>
          </ac:spMkLst>
        </pc:spChg>
        <pc:spChg chg="add del">
          <ac:chgData name="Chaya Ganesh" userId="1beaa166-3a14-437e-9106-75a2e2caebeb" providerId="ADAL" clId="{E2CCA277-9A2B-424F-86CD-024FEC8ADC60}" dt="2020-11-22T06:25:34.986" v="1554" actId="26606"/>
          <ac:spMkLst>
            <pc:docMk/>
            <pc:sldMk cId="843711151" sldId="267"/>
            <ac:spMk id="11" creationId="{52D502E5-F6B4-4D58-B4AE-FC466FF15EE8}"/>
          </ac:spMkLst>
        </pc:spChg>
        <pc:spChg chg="add del">
          <ac:chgData name="Chaya Ganesh" userId="1beaa166-3a14-437e-9106-75a2e2caebeb" providerId="ADAL" clId="{E2CCA277-9A2B-424F-86CD-024FEC8ADC60}" dt="2020-11-22T06:25:34.986" v="1554" actId="26606"/>
          <ac:spMkLst>
            <pc:docMk/>
            <pc:sldMk cId="843711151" sldId="267"/>
            <ac:spMk id="13" creationId="{9DECDBF4-02B6-4BB4-B65B-B8107AD6A9E8}"/>
          </ac:spMkLst>
        </pc:spChg>
        <pc:spChg chg="add del">
          <ac:chgData name="Chaya Ganesh" userId="1beaa166-3a14-437e-9106-75a2e2caebeb" providerId="ADAL" clId="{E2CCA277-9A2B-424F-86CD-024FEC8ADC60}" dt="2020-11-22T06:25:43.329" v="1556" actId="26606"/>
          <ac:spMkLst>
            <pc:docMk/>
            <pc:sldMk cId="843711151" sldId="267"/>
            <ac:spMk id="15" creationId="{7DA1F35B-C8F7-4A5A-9339-7DA4D785B300}"/>
          </ac:spMkLst>
        </pc:spChg>
        <pc:spChg chg="add del">
          <ac:chgData name="Chaya Ganesh" userId="1beaa166-3a14-437e-9106-75a2e2caebeb" providerId="ADAL" clId="{E2CCA277-9A2B-424F-86CD-024FEC8ADC60}" dt="2020-11-22T06:25:43.329" v="1556" actId="26606"/>
          <ac:spMkLst>
            <pc:docMk/>
            <pc:sldMk cId="843711151" sldId="267"/>
            <ac:spMk id="16" creationId="{B2D4AD41-40DA-4A81-92F5-B6E3BA1ED82A}"/>
          </ac:spMkLst>
        </pc:spChg>
        <pc:spChg chg="add del">
          <ac:chgData name="Chaya Ganesh" userId="1beaa166-3a14-437e-9106-75a2e2caebeb" providerId="ADAL" clId="{E2CCA277-9A2B-424F-86CD-024FEC8ADC60}" dt="2020-11-22T06:25:52.712" v="1558" actId="26606"/>
          <ac:spMkLst>
            <pc:docMk/>
            <pc:sldMk cId="843711151" sldId="267"/>
            <ac:spMk id="19" creationId="{3A5B4632-C963-4296-86F0-79AA9EA5AE98}"/>
          </ac:spMkLst>
        </pc:spChg>
        <pc:spChg chg="add del">
          <ac:chgData name="Chaya Ganesh" userId="1beaa166-3a14-437e-9106-75a2e2caebeb" providerId="ADAL" clId="{E2CCA277-9A2B-424F-86CD-024FEC8ADC60}" dt="2020-11-22T06:25:54.836" v="1560" actId="26606"/>
          <ac:spMkLst>
            <pc:docMk/>
            <pc:sldMk cId="843711151" sldId="267"/>
            <ac:spMk id="22" creationId="{2F56F8EA-3356-4455-9899-320874F6E465}"/>
          </ac:spMkLst>
        </pc:spChg>
        <pc:spChg chg="add del">
          <ac:chgData name="Chaya Ganesh" userId="1beaa166-3a14-437e-9106-75a2e2caebeb" providerId="ADAL" clId="{E2CCA277-9A2B-424F-86CD-024FEC8ADC60}" dt="2020-11-22T06:26:00.715" v="1562" actId="26606"/>
          <ac:spMkLst>
            <pc:docMk/>
            <pc:sldMk cId="843711151" sldId="267"/>
            <ac:spMk id="25" creationId="{E10650BA-D090-4A23-98E3-B48BBAEA9201}"/>
          </ac:spMkLst>
        </pc:spChg>
        <pc:spChg chg="add del">
          <ac:chgData name="Chaya Ganesh" userId="1beaa166-3a14-437e-9106-75a2e2caebeb" providerId="ADAL" clId="{E2CCA277-9A2B-424F-86CD-024FEC8ADC60}" dt="2020-11-22T06:26:00.715" v="1562" actId="26606"/>
          <ac:spMkLst>
            <pc:docMk/>
            <pc:sldMk cId="843711151" sldId="267"/>
            <ac:spMk id="31" creationId="{F9A3AF74-BEDD-9647-A58C-7503AE9996C5}"/>
          </ac:spMkLst>
        </pc:spChg>
        <pc:spChg chg="add del">
          <ac:chgData name="Chaya Ganesh" userId="1beaa166-3a14-437e-9106-75a2e2caebeb" providerId="ADAL" clId="{E2CCA277-9A2B-424F-86CD-024FEC8ADC60}" dt="2020-11-22T06:26:05.773" v="1564" actId="26606"/>
          <ac:spMkLst>
            <pc:docMk/>
            <pc:sldMk cId="843711151" sldId="267"/>
            <ac:spMk id="33" creationId="{F9A3AF74-BEDD-9647-A58C-7503AE9996C5}"/>
          </ac:spMkLst>
        </pc:spChg>
        <pc:spChg chg="add del">
          <ac:chgData name="Chaya Ganesh" userId="1beaa166-3a14-437e-9106-75a2e2caebeb" providerId="ADAL" clId="{E2CCA277-9A2B-424F-86CD-024FEC8ADC60}" dt="2020-11-22T06:26:38.375" v="1582" actId="26606"/>
          <ac:spMkLst>
            <pc:docMk/>
            <pc:sldMk cId="843711151" sldId="267"/>
            <ac:spMk id="41" creationId="{E10650BA-D090-4A23-98E3-B48BBAEA9201}"/>
          </ac:spMkLst>
        </pc:spChg>
        <pc:spChg chg="add mod">
          <ac:chgData name="Chaya Ganesh" userId="1beaa166-3a14-437e-9106-75a2e2caebeb" providerId="ADAL" clId="{E2CCA277-9A2B-424F-86CD-024FEC8ADC60}" dt="2020-11-22T06:29:46.683" v="1646" actId="20577"/>
          <ac:spMkLst>
            <pc:docMk/>
            <pc:sldMk cId="843711151" sldId="267"/>
            <ac:spMk id="47" creationId="{F9A3AF74-BEDD-9647-A58C-7503AE9996C5}"/>
          </ac:spMkLst>
        </pc:spChg>
        <pc:spChg chg="add del">
          <ac:chgData name="Chaya Ganesh" userId="1beaa166-3a14-437e-9106-75a2e2caebeb" providerId="ADAL" clId="{E2CCA277-9A2B-424F-86CD-024FEC8ADC60}" dt="2020-11-22T06:27:01.906" v="1609" actId="26606"/>
          <ac:spMkLst>
            <pc:docMk/>
            <pc:sldMk cId="843711151" sldId="267"/>
            <ac:spMk id="49" creationId="{8FC9BE17-9A7B-462D-AE50-3D8777387304}"/>
          </ac:spMkLst>
        </pc:spChg>
        <pc:spChg chg="add del">
          <ac:chgData name="Chaya Ganesh" userId="1beaa166-3a14-437e-9106-75a2e2caebeb" providerId="ADAL" clId="{E2CCA277-9A2B-424F-86CD-024FEC8ADC60}" dt="2020-11-22T06:27:01.906" v="1609" actId="26606"/>
          <ac:spMkLst>
            <pc:docMk/>
            <pc:sldMk cId="843711151" sldId="267"/>
            <ac:spMk id="50" creationId="{3EBE8569-6AEC-4B8C-8D53-2DE337CDBA65}"/>
          </ac:spMkLst>
        </pc:spChg>
        <pc:spChg chg="add del">
          <ac:chgData name="Chaya Ganesh" userId="1beaa166-3a14-437e-9106-75a2e2caebeb" providerId="ADAL" clId="{E2CCA277-9A2B-424F-86CD-024FEC8ADC60}" dt="2020-11-22T06:27:01.906" v="1609" actId="26606"/>
          <ac:spMkLst>
            <pc:docMk/>
            <pc:sldMk cId="843711151" sldId="267"/>
            <ac:spMk id="51" creationId="{55D4142C-5077-457F-A6AD-3FECFDB39685}"/>
          </ac:spMkLst>
        </pc:spChg>
        <pc:spChg chg="add del">
          <ac:chgData name="Chaya Ganesh" userId="1beaa166-3a14-437e-9106-75a2e2caebeb" providerId="ADAL" clId="{E2CCA277-9A2B-424F-86CD-024FEC8ADC60}" dt="2020-11-22T06:26:25.292" v="1573" actId="26606"/>
          <ac:spMkLst>
            <pc:docMk/>
            <pc:sldMk cId="843711151" sldId="267"/>
            <ac:spMk id="52" creationId="{8FC9BE17-9A7B-462D-AE50-3D8777387304}"/>
          </ac:spMkLst>
        </pc:spChg>
        <pc:spChg chg="add del">
          <ac:chgData name="Chaya Ganesh" userId="1beaa166-3a14-437e-9106-75a2e2caebeb" providerId="ADAL" clId="{E2CCA277-9A2B-424F-86CD-024FEC8ADC60}" dt="2020-11-22T06:27:01.906" v="1609" actId="26606"/>
          <ac:spMkLst>
            <pc:docMk/>
            <pc:sldMk cId="843711151" sldId="267"/>
            <ac:spMk id="53" creationId="{7A5F0580-5EE9-419F-96EE-B6529EF6E7D0}"/>
          </ac:spMkLst>
        </pc:spChg>
        <pc:spChg chg="add del">
          <ac:chgData name="Chaya Ganesh" userId="1beaa166-3a14-437e-9106-75a2e2caebeb" providerId="ADAL" clId="{E2CCA277-9A2B-424F-86CD-024FEC8ADC60}" dt="2020-11-22T06:26:25.292" v="1573" actId="26606"/>
          <ac:spMkLst>
            <pc:docMk/>
            <pc:sldMk cId="843711151" sldId="267"/>
            <ac:spMk id="54" creationId="{3EBE8569-6AEC-4B8C-8D53-2DE337CDBA65}"/>
          </ac:spMkLst>
        </pc:spChg>
        <pc:spChg chg="add del">
          <ac:chgData name="Chaya Ganesh" userId="1beaa166-3a14-437e-9106-75a2e2caebeb" providerId="ADAL" clId="{E2CCA277-9A2B-424F-86CD-024FEC8ADC60}" dt="2020-11-22T06:26:47.292" v="1584" actId="26606"/>
          <ac:spMkLst>
            <pc:docMk/>
            <pc:sldMk cId="843711151" sldId="267"/>
            <ac:spMk id="55" creationId="{8FC9BE17-9A7B-462D-AE50-3D8777387304}"/>
          </ac:spMkLst>
        </pc:spChg>
        <pc:spChg chg="add del">
          <ac:chgData name="Chaya Ganesh" userId="1beaa166-3a14-437e-9106-75a2e2caebeb" providerId="ADAL" clId="{E2CCA277-9A2B-424F-86CD-024FEC8ADC60}" dt="2020-11-22T06:26:25.292" v="1573" actId="26606"/>
          <ac:spMkLst>
            <pc:docMk/>
            <pc:sldMk cId="843711151" sldId="267"/>
            <ac:spMk id="56" creationId="{55D4142C-5077-457F-A6AD-3FECFDB39685}"/>
          </ac:spMkLst>
        </pc:spChg>
        <pc:spChg chg="add del">
          <ac:chgData name="Chaya Ganesh" userId="1beaa166-3a14-437e-9106-75a2e2caebeb" providerId="ADAL" clId="{E2CCA277-9A2B-424F-86CD-024FEC8ADC60}" dt="2020-11-22T06:26:47.292" v="1584" actId="26606"/>
          <ac:spMkLst>
            <pc:docMk/>
            <pc:sldMk cId="843711151" sldId="267"/>
            <ac:spMk id="57" creationId="{3EBE8569-6AEC-4B8C-8D53-2DE337CDBA65}"/>
          </ac:spMkLst>
        </pc:spChg>
        <pc:spChg chg="add del">
          <ac:chgData name="Chaya Ganesh" userId="1beaa166-3a14-437e-9106-75a2e2caebeb" providerId="ADAL" clId="{E2CCA277-9A2B-424F-86CD-024FEC8ADC60}" dt="2020-11-22T06:26:25.292" v="1573" actId="26606"/>
          <ac:spMkLst>
            <pc:docMk/>
            <pc:sldMk cId="843711151" sldId="267"/>
            <ac:spMk id="58" creationId="{7A5F0580-5EE9-419F-96EE-B6529EF6E7D0}"/>
          </ac:spMkLst>
        </pc:spChg>
        <pc:spChg chg="add del">
          <ac:chgData name="Chaya Ganesh" userId="1beaa166-3a14-437e-9106-75a2e2caebeb" providerId="ADAL" clId="{E2CCA277-9A2B-424F-86CD-024FEC8ADC60}" dt="2020-11-22T06:26:47.292" v="1584" actId="26606"/>
          <ac:spMkLst>
            <pc:docMk/>
            <pc:sldMk cId="843711151" sldId="267"/>
            <ac:spMk id="59" creationId="{55D4142C-5077-457F-A6AD-3FECFDB39685}"/>
          </ac:spMkLst>
        </pc:spChg>
        <pc:spChg chg="add del">
          <ac:chgData name="Chaya Ganesh" userId="1beaa166-3a14-437e-9106-75a2e2caebeb" providerId="ADAL" clId="{E2CCA277-9A2B-424F-86CD-024FEC8ADC60}" dt="2020-11-22T06:26:53.093" v="1594" actId="26606"/>
          <ac:spMkLst>
            <pc:docMk/>
            <pc:sldMk cId="843711151" sldId="267"/>
            <ac:spMk id="61" creationId="{E0B3B37B-5EEE-4DC4-802A-66F9A2C94B7D}"/>
          </ac:spMkLst>
        </pc:spChg>
        <pc:spChg chg="add del">
          <ac:chgData name="Chaya Ganesh" userId="1beaa166-3a14-437e-9106-75a2e2caebeb" providerId="ADAL" clId="{E2CCA277-9A2B-424F-86CD-024FEC8ADC60}" dt="2020-11-22T06:26:36.128" v="1577" actId="26606"/>
          <ac:spMkLst>
            <pc:docMk/>
            <pc:sldMk cId="843711151" sldId="267"/>
            <ac:spMk id="62" creationId="{E862BE82-D00D-42C1-BF16-93AA37870C32}"/>
          </ac:spMkLst>
        </pc:spChg>
        <pc:spChg chg="add del">
          <ac:chgData name="Chaya Ganesh" userId="1beaa166-3a14-437e-9106-75a2e2caebeb" providerId="ADAL" clId="{E2CCA277-9A2B-424F-86CD-024FEC8ADC60}" dt="2020-11-22T06:26:36.128" v="1577" actId="26606"/>
          <ac:spMkLst>
            <pc:docMk/>
            <pc:sldMk cId="843711151" sldId="267"/>
            <ac:spMk id="63" creationId="{F6D92C2D-1D3D-4974-918C-06579FB354A9}"/>
          </ac:spMkLst>
        </pc:spChg>
        <pc:spChg chg="add del">
          <ac:chgData name="Chaya Ganesh" userId="1beaa166-3a14-437e-9106-75a2e2caebeb" providerId="ADAL" clId="{E2CCA277-9A2B-424F-86CD-024FEC8ADC60}" dt="2020-11-22T06:26:47.292" v="1584" actId="26606"/>
          <ac:spMkLst>
            <pc:docMk/>
            <pc:sldMk cId="843711151" sldId="267"/>
            <ac:spMk id="64" creationId="{7A5F0580-5EE9-419F-96EE-B6529EF6E7D0}"/>
          </ac:spMkLst>
        </pc:spChg>
        <pc:spChg chg="add del">
          <ac:chgData name="Chaya Ganesh" userId="1beaa166-3a14-437e-9106-75a2e2caebeb" providerId="ADAL" clId="{E2CCA277-9A2B-424F-86CD-024FEC8ADC60}" dt="2020-11-22T06:26:37.683" v="1579" actId="26606"/>
          <ac:spMkLst>
            <pc:docMk/>
            <pc:sldMk cId="843711151" sldId="267"/>
            <ac:spMk id="65" creationId="{94E4D846-3AFC-4F86-8C35-24B0542A269D}"/>
          </ac:spMkLst>
        </pc:spChg>
        <pc:spChg chg="add del">
          <ac:chgData name="Chaya Ganesh" userId="1beaa166-3a14-437e-9106-75a2e2caebeb" providerId="ADAL" clId="{E2CCA277-9A2B-424F-86CD-024FEC8ADC60}" dt="2020-11-22T06:26:37.683" v="1579" actId="26606"/>
          <ac:spMkLst>
            <pc:docMk/>
            <pc:sldMk cId="843711151" sldId="267"/>
            <ac:spMk id="66" creationId="{284781B9-12CB-45C3-907A-9ED93FF72C65}"/>
          </ac:spMkLst>
        </pc:spChg>
        <pc:spChg chg="add del">
          <ac:chgData name="Chaya Ganesh" userId="1beaa166-3a14-437e-9106-75a2e2caebeb" providerId="ADAL" clId="{E2CCA277-9A2B-424F-86CD-024FEC8ADC60}" dt="2020-11-22T06:26:37.683" v="1579" actId="26606"/>
          <ac:spMkLst>
            <pc:docMk/>
            <pc:sldMk cId="843711151" sldId="267"/>
            <ac:spMk id="67" creationId="{55D4142C-5077-457F-A6AD-3FECFDB39685}"/>
          </ac:spMkLst>
        </pc:spChg>
        <pc:spChg chg="add del">
          <ac:chgData name="Chaya Ganesh" userId="1beaa166-3a14-437e-9106-75a2e2caebeb" providerId="ADAL" clId="{E2CCA277-9A2B-424F-86CD-024FEC8ADC60}" dt="2020-11-22T06:26:37.683" v="1579" actId="26606"/>
          <ac:spMkLst>
            <pc:docMk/>
            <pc:sldMk cId="843711151" sldId="267"/>
            <ac:spMk id="68" creationId="{7A5F0580-5EE9-419F-96EE-B6529EF6E7D0}"/>
          </ac:spMkLst>
        </pc:spChg>
        <pc:spChg chg="add del">
          <ac:chgData name="Chaya Ganesh" userId="1beaa166-3a14-437e-9106-75a2e2caebeb" providerId="ADAL" clId="{E2CCA277-9A2B-424F-86CD-024FEC8ADC60}" dt="2020-11-22T06:26:48.313" v="1586" actId="26606"/>
          <ac:spMkLst>
            <pc:docMk/>
            <pc:sldMk cId="843711151" sldId="267"/>
            <ac:spMk id="69" creationId="{C2B4C0C7-2745-46BE-B15F-E50582545365}"/>
          </ac:spMkLst>
        </pc:spChg>
        <pc:spChg chg="add del">
          <ac:chgData name="Chaya Ganesh" userId="1beaa166-3a14-437e-9106-75a2e2caebeb" providerId="ADAL" clId="{E2CCA277-9A2B-424F-86CD-024FEC8ADC60}" dt="2020-11-22T06:26:53.093" v="1594" actId="26606"/>
          <ac:spMkLst>
            <pc:docMk/>
            <pc:sldMk cId="843711151" sldId="267"/>
            <ac:spMk id="71" creationId="{494CEDA0-FD8E-491B-8792-69F93BDA3937}"/>
          </ac:spMkLst>
        </pc:spChg>
        <pc:spChg chg="add del">
          <ac:chgData name="Chaya Ganesh" userId="1beaa166-3a14-437e-9106-75a2e2caebeb" providerId="ADAL" clId="{E2CCA277-9A2B-424F-86CD-024FEC8ADC60}" dt="2020-11-22T06:26:53.093" v="1594" actId="26606"/>
          <ac:spMkLst>
            <pc:docMk/>
            <pc:sldMk cId="843711151" sldId="267"/>
            <ac:spMk id="72" creationId="{0FD3EBBB-DFE8-4525-B1BF-BE7BBC8DFA7C}"/>
          </ac:spMkLst>
        </pc:spChg>
        <pc:spChg chg="add del">
          <ac:chgData name="Chaya Ganesh" userId="1beaa166-3a14-437e-9106-75a2e2caebeb" providerId="ADAL" clId="{E2CCA277-9A2B-424F-86CD-024FEC8ADC60}" dt="2020-11-22T06:26:53.093" v="1594" actId="26606"/>
          <ac:spMkLst>
            <pc:docMk/>
            <pc:sldMk cId="843711151" sldId="267"/>
            <ac:spMk id="73" creationId="{A9362A14-6FB8-4FFC-AAA0-2E5AFF8A8D36}"/>
          </ac:spMkLst>
        </pc:spChg>
        <pc:spChg chg="add del">
          <ac:chgData name="Chaya Ganesh" userId="1beaa166-3a14-437e-9106-75a2e2caebeb" providerId="ADAL" clId="{E2CCA277-9A2B-424F-86CD-024FEC8ADC60}" dt="2020-11-22T06:27:00.960" v="1606" actId="26606"/>
          <ac:spMkLst>
            <pc:docMk/>
            <pc:sldMk cId="843711151" sldId="267"/>
            <ac:spMk id="74" creationId="{6B5E2835-4E47-45B3-9CFE-732FF7B05472}"/>
          </ac:spMkLst>
        </pc:spChg>
        <pc:spChg chg="add del">
          <ac:chgData name="Chaya Ganesh" userId="1beaa166-3a14-437e-9106-75a2e2caebeb" providerId="ADAL" clId="{E2CCA277-9A2B-424F-86CD-024FEC8ADC60}" dt="2020-11-22T06:26:49.290" v="1588" actId="26606"/>
          <ac:spMkLst>
            <pc:docMk/>
            <pc:sldMk cId="843711151" sldId="267"/>
            <ac:spMk id="75" creationId="{3CD9DF72-87A3-404E-A828-84CBF11A8303}"/>
          </ac:spMkLst>
        </pc:spChg>
        <pc:spChg chg="add del">
          <ac:chgData name="Chaya Ganesh" userId="1beaa166-3a14-437e-9106-75a2e2caebeb" providerId="ADAL" clId="{E2CCA277-9A2B-424F-86CD-024FEC8ADC60}" dt="2020-11-22T06:26:54.863" v="1596" actId="26606"/>
          <ac:spMkLst>
            <pc:docMk/>
            <pc:sldMk cId="843711151" sldId="267"/>
            <ac:spMk id="77" creationId="{560AFAAC-EA6C-45A9-9E03-C9C9F0193B4F}"/>
          </ac:spMkLst>
        </pc:spChg>
        <pc:spChg chg="add del">
          <ac:chgData name="Chaya Ganesh" userId="1beaa166-3a14-437e-9106-75a2e2caebeb" providerId="ADAL" clId="{E2CCA277-9A2B-424F-86CD-024FEC8ADC60}" dt="2020-11-22T06:26:50.783" v="1590" actId="26606"/>
          <ac:spMkLst>
            <pc:docMk/>
            <pc:sldMk cId="843711151" sldId="267"/>
            <ac:spMk id="78" creationId="{6B5E2835-4E47-45B3-9CFE-732FF7B05472}"/>
          </ac:spMkLst>
        </pc:spChg>
        <pc:spChg chg="add del">
          <ac:chgData name="Chaya Ganesh" userId="1beaa166-3a14-437e-9106-75a2e2caebeb" providerId="ADAL" clId="{E2CCA277-9A2B-424F-86CD-024FEC8ADC60}" dt="2020-11-22T06:26:50.783" v="1590" actId="26606"/>
          <ac:spMkLst>
            <pc:docMk/>
            <pc:sldMk cId="843711151" sldId="267"/>
            <ac:spMk id="79" creationId="{5B45AD5D-AA52-4F7B-9362-576A39AD9E09}"/>
          </ac:spMkLst>
        </pc:spChg>
        <pc:spChg chg="add del">
          <ac:chgData name="Chaya Ganesh" userId="1beaa166-3a14-437e-9106-75a2e2caebeb" providerId="ADAL" clId="{E2CCA277-9A2B-424F-86CD-024FEC8ADC60}" dt="2020-11-22T06:26:50.783" v="1590" actId="26606"/>
          <ac:spMkLst>
            <pc:docMk/>
            <pc:sldMk cId="843711151" sldId="267"/>
            <ac:spMk id="80" creationId="{AEDD7960-4866-4399-BEF6-DD1431AB4E34}"/>
          </ac:spMkLst>
        </pc:spChg>
        <pc:spChg chg="add del">
          <ac:chgData name="Chaya Ganesh" userId="1beaa166-3a14-437e-9106-75a2e2caebeb" providerId="ADAL" clId="{E2CCA277-9A2B-424F-86CD-024FEC8ADC60}" dt="2020-11-22T06:26:50.783" v="1590" actId="26606"/>
          <ac:spMkLst>
            <pc:docMk/>
            <pc:sldMk cId="843711151" sldId="267"/>
            <ac:spMk id="81" creationId="{55D4142C-5077-457F-A6AD-3FECFDB39685}"/>
          </ac:spMkLst>
        </pc:spChg>
        <pc:spChg chg="add del">
          <ac:chgData name="Chaya Ganesh" userId="1beaa166-3a14-437e-9106-75a2e2caebeb" providerId="ADAL" clId="{E2CCA277-9A2B-424F-86CD-024FEC8ADC60}" dt="2020-11-22T06:26:50.783" v="1590" actId="26606"/>
          <ac:spMkLst>
            <pc:docMk/>
            <pc:sldMk cId="843711151" sldId="267"/>
            <ac:spMk id="82" creationId="{7A5F0580-5EE9-419F-96EE-B6529EF6E7D0}"/>
          </ac:spMkLst>
        </pc:spChg>
        <pc:spChg chg="add del">
          <ac:chgData name="Chaya Ganesh" userId="1beaa166-3a14-437e-9106-75a2e2caebeb" providerId="ADAL" clId="{E2CCA277-9A2B-424F-86CD-024FEC8ADC60}" dt="2020-11-22T06:26:54.863" v="1596" actId="26606"/>
          <ac:spMkLst>
            <pc:docMk/>
            <pc:sldMk cId="843711151" sldId="267"/>
            <ac:spMk id="83" creationId="{83549E37-C86B-4401-90BD-D8BF83859F14}"/>
          </ac:spMkLst>
        </pc:spChg>
        <pc:spChg chg="add del">
          <ac:chgData name="Chaya Ganesh" userId="1beaa166-3a14-437e-9106-75a2e2caebeb" providerId="ADAL" clId="{E2CCA277-9A2B-424F-86CD-024FEC8ADC60}" dt="2020-11-22T06:26:54.863" v="1596" actId="26606"/>
          <ac:spMkLst>
            <pc:docMk/>
            <pc:sldMk cId="843711151" sldId="267"/>
            <ac:spMk id="84" creationId="{8A17784E-76D8-4521-A77D-0D2EBB923004}"/>
          </ac:spMkLst>
        </pc:spChg>
        <pc:spChg chg="add del">
          <ac:chgData name="Chaya Ganesh" userId="1beaa166-3a14-437e-9106-75a2e2caebeb" providerId="ADAL" clId="{E2CCA277-9A2B-424F-86CD-024FEC8ADC60}" dt="2020-11-22T06:26:54.863" v="1596" actId="26606"/>
          <ac:spMkLst>
            <pc:docMk/>
            <pc:sldMk cId="843711151" sldId="267"/>
            <ac:spMk id="85" creationId="{C0036C6B-F09C-4EAB-AE02-8D056EE74856}"/>
          </ac:spMkLst>
        </pc:spChg>
        <pc:spChg chg="add del">
          <ac:chgData name="Chaya Ganesh" userId="1beaa166-3a14-437e-9106-75a2e2caebeb" providerId="ADAL" clId="{E2CCA277-9A2B-424F-86CD-024FEC8ADC60}" dt="2020-11-22T06:26:54.863" v="1596" actId="26606"/>
          <ac:spMkLst>
            <pc:docMk/>
            <pc:sldMk cId="843711151" sldId="267"/>
            <ac:spMk id="86" creationId="{FC8D5885-2804-4D3C-BE31-902E4D3279B0}"/>
          </ac:spMkLst>
        </pc:spChg>
        <pc:spChg chg="add del">
          <ac:chgData name="Chaya Ganesh" userId="1beaa166-3a14-437e-9106-75a2e2caebeb" providerId="ADAL" clId="{E2CCA277-9A2B-424F-86CD-024FEC8ADC60}" dt="2020-11-22T06:27:00.960" v="1606" actId="26606"/>
          <ac:spMkLst>
            <pc:docMk/>
            <pc:sldMk cId="843711151" sldId="267"/>
            <ac:spMk id="87" creationId="{5B45AD5D-AA52-4F7B-9362-576A39AD9E09}"/>
          </ac:spMkLst>
        </pc:spChg>
        <pc:spChg chg="add del">
          <ac:chgData name="Chaya Ganesh" userId="1beaa166-3a14-437e-9106-75a2e2caebeb" providerId="ADAL" clId="{E2CCA277-9A2B-424F-86CD-024FEC8ADC60}" dt="2020-11-22T06:26:57.050" v="1598" actId="26606"/>
          <ac:spMkLst>
            <pc:docMk/>
            <pc:sldMk cId="843711151" sldId="267"/>
            <ac:spMk id="88" creationId="{D1A4588A-55D5-49B8-BE41-54ACDCFF2C17}"/>
          </ac:spMkLst>
        </pc:spChg>
        <pc:spChg chg="add del">
          <ac:chgData name="Chaya Ganesh" userId="1beaa166-3a14-437e-9106-75a2e2caebeb" providerId="ADAL" clId="{E2CCA277-9A2B-424F-86CD-024FEC8ADC60}" dt="2020-11-22T06:26:57.050" v="1598" actId="26606"/>
          <ac:spMkLst>
            <pc:docMk/>
            <pc:sldMk cId="843711151" sldId="267"/>
            <ac:spMk id="89" creationId="{F97E7EA2-EDCD-47E9-81BC-415C606D1B58}"/>
          </ac:spMkLst>
        </pc:spChg>
        <pc:spChg chg="add del">
          <ac:chgData name="Chaya Ganesh" userId="1beaa166-3a14-437e-9106-75a2e2caebeb" providerId="ADAL" clId="{E2CCA277-9A2B-424F-86CD-024FEC8ADC60}" dt="2020-11-22T06:27:00.960" v="1606" actId="26606"/>
          <ac:spMkLst>
            <pc:docMk/>
            <pc:sldMk cId="843711151" sldId="267"/>
            <ac:spMk id="90" creationId="{AEDD7960-4866-4399-BEF6-DD1431AB4E34}"/>
          </ac:spMkLst>
        </pc:spChg>
        <pc:spChg chg="add del">
          <ac:chgData name="Chaya Ganesh" userId="1beaa166-3a14-437e-9106-75a2e2caebeb" providerId="ADAL" clId="{E2CCA277-9A2B-424F-86CD-024FEC8ADC60}" dt="2020-11-22T06:26:57.700" v="1600" actId="26606"/>
          <ac:spMkLst>
            <pc:docMk/>
            <pc:sldMk cId="843711151" sldId="267"/>
            <ac:spMk id="91" creationId="{560AFAAC-EA6C-45A9-9E03-C9C9F0193B4F}"/>
          </ac:spMkLst>
        </pc:spChg>
        <pc:spChg chg="add del">
          <ac:chgData name="Chaya Ganesh" userId="1beaa166-3a14-437e-9106-75a2e2caebeb" providerId="ADAL" clId="{E2CCA277-9A2B-424F-86CD-024FEC8ADC60}" dt="2020-11-22T06:26:57.700" v="1600" actId="26606"/>
          <ac:spMkLst>
            <pc:docMk/>
            <pc:sldMk cId="843711151" sldId="267"/>
            <ac:spMk id="92" creationId="{83549E37-C86B-4401-90BD-D8BF83859F14}"/>
          </ac:spMkLst>
        </pc:spChg>
        <pc:spChg chg="add del">
          <ac:chgData name="Chaya Ganesh" userId="1beaa166-3a14-437e-9106-75a2e2caebeb" providerId="ADAL" clId="{E2CCA277-9A2B-424F-86CD-024FEC8ADC60}" dt="2020-11-22T06:26:57.700" v="1600" actId="26606"/>
          <ac:spMkLst>
            <pc:docMk/>
            <pc:sldMk cId="843711151" sldId="267"/>
            <ac:spMk id="93" creationId="{8A17784E-76D8-4521-A77D-0D2EBB923004}"/>
          </ac:spMkLst>
        </pc:spChg>
        <pc:spChg chg="add del">
          <ac:chgData name="Chaya Ganesh" userId="1beaa166-3a14-437e-9106-75a2e2caebeb" providerId="ADAL" clId="{E2CCA277-9A2B-424F-86CD-024FEC8ADC60}" dt="2020-11-22T06:26:57.700" v="1600" actId="26606"/>
          <ac:spMkLst>
            <pc:docMk/>
            <pc:sldMk cId="843711151" sldId="267"/>
            <ac:spMk id="94" creationId="{C0036C6B-F09C-4EAB-AE02-8D056EE74856}"/>
          </ac:spMkLst>
        </pc:spChg>
        <pc:spChg chg="add del">
          <ac:chgData name="Chaya Ganesh" userId="1beaa166-3a14-437e-9106-75a2e2caebeb" providerId="ADAL" clId="{E2CCA277-9A2B-424F-86CD-024FEC8ADC60}" dt="2020-11-22T06:26:57.700" v="1600" actId="26606"/>
          <ac:spMkLst>
            <pc:docMk/>
            <pc:sldMk cId="843711151" sldId="267"/>
            <ac:spMk id="95" creationId="{FC8D5885-2804-4D3C-BE31-902E4D3279B0}"/>
          </ac:spMkLst>
        </pc:spChg>
        <pc:spChg chg="add del">
          <ac:chgData name="Chaya Ganesh" userId="1beaa166-3a14-437e-9106-75a2e2caebeb" providerId="ADAL" clId="{E2CCA277-9A2B-424F-86CD-024FEC8ADC60}" dt="2020-11-22T06:27:00.960" v="1606" actId="26606"/>
          <ac:spMkLst>
            <pc:docMk/>
            <pc:sldMk cId="843711151" sldId="267"/>
            <ac:spMk id="96" creationId="{55D4142C-5077-457F-A6AD-3FECFDB39685}"/>
          </ac:spMkLst>
        </pc:spChg>
        <pc:spChg chg="add del">
          <ac:chgData name="Chaya Ganesh" userId="1beaa166-3a14-437e-9106-75a2e2caebeb" providerId="ADAL" clId="{E2CCA277-9A2B-424F-86CD-024FEC8ADC60}" dt="2020-11-22T06:26:58.695" v="1602" actId="26606"/>
          <ac:spMkLst>
            <pc:docMk/>
            <pc:sldMk cId="843711151" sldId="267"/>
            <ac:spMk id="97" creationId="{E0B3B37B-5EEE-4DC4-802A-66F9A2C94B7D}"/>
          </ac:spMkLst>
        </pc:spChg>
        <pc:spChg chg="add del">
          <ac:chgData name="Chaya Ganesh" userId="1beaa166-3a14-437e-9106-75a2e2caebeb" providerId="ADAL" clId="{E2CCA277-9A2B-424F-86CD-024FEC8ADC60}" dt="2020-11-22T06:26:58.695" v="1602" actId="26606"/>
          <ac:spMkLst>
            <pc:docMk/>
            <pc:sldMk cId="843711151" sldId="267"/>
            <ac:spMk id="98" creationId="{494CEDA0-FD8E-491B-8792-69F93BDA3937}"/>
          </ac:spMkLst>
        </pc:spChg>
        <pc:spChg chg="add del">
          <ac:chgData name="Chaya Ganesh" userId="1beaa166-3a14-437e-9106-75a2e2caebeb" providerId="ADAL" clId="{E2CCA277-9A2B-424F-86CD-024FEC8ADC60}" dt="2020-11-22T06:26:58.695" v="1602" actId="26606"/>
          <ac:spMkLst>
            <pc:docMk/>
            <pc:sldMk cId="843711151" sldId="267"/>
            <ac:spMk id="99" creationId="{0FD3EBBB-DFE8-4525-B1BF-BE7BBC8DFA7C}"/>
          </ac:spMkLst>
        </pc:spChg>
        <pc:spChg chg="add del">
          <ac:chgData name="Chaya Ganesh" userId="1beaa166-3a14-437e-9106-75a2e2caebeb" providerId="ADAL" clId="{E2CCA277-9A2B-424F-86CD-024FEC8ADC60}" dt="2020-11-22T06:26:58.695" v="1602" actId="26606"/>
          <ac:spMkLst>
            <pc:docMk/>
            <pc:sldMk cId="843711151" sldId="267"/>
            <ac:spMk id="100" creationId="{A9362A14-6FB8-4FFC-AAA0-2E5AFF8A8D36}"/>
          </ac:spMkLst>
        </pc:spChg>
        <pc:spChg chg="add del">
          <ac:chgData name="Chaya Ganesh" userId="1beaa166-3a14-437e-9106-75a2e2caebeb" providerId="ADAL" clId="{E2CCA277-9A2B-424F-86CD-024FEC8ADC60}" dt="2020-11-22T06:27:00.960" v="1606" actId="26606"/>
          <ac:spMkLst>
            <pc:docMk/>
            <pc:sldMk cId="843711151" sldId="267"/>
            <ac:spMk id="101" creationId="{7A5F0580-5EE9-419F-96EE-B6529EF6E7D0}"/>
          </ac:spMkLst>
        </pc:spChg>
        <pc:spChg chg="add del">
          <ac:chgData name="Chaya Ganesh" userId="1beaa166-3a14-437e-9106-75a2e2caebeb" providerId="ADAL" clId="{E2CCA277-9A2B-424F-86CD-024FEC8ADC60}" dt="2020-11-22T06:27:45.749" v="1633" actId="26606"/>
          <ac:spMkLst>
            <pc:docMk/>
            <pc:sldMk cId="843711151" sldId="267"/>
            <ac:spMk id="102" creationId="{3CD9DF72-87A3-404E-A828-84CBF11A8303}"/>
          </ac:spMkLst>
        </pc:spChg>
        <pc:spChg chg="add del">
          <ac:chgData name="Chaya Ganesh" userId="1beaa166-3a14-437e-9106-75a2e2caebeb" providerId="ADAL" clId="{E2CCA277-9A2B-424F-86CD-024FEC8ADC60}" dt="2020-11-22T06:27:23.734" v="1611" actId="26606"/>
          <ac:spMkLst>
            <pc:docMk/>
            <pc:sldMk cId="843711151" sldId="267"/>
            <ac:spMk id="108" creationId="{C5E6CFF1-2F42-4E10-9A97-F116F46F53FE}"/>
          </ac:spMkLst>
        </pc:spChg>
        <pc:spChg chg="add del">
          <ac:chgData name="Chaya Ganesh" userId="1beaa166-3a14-437e-9106-75a2e2caebeb" providerId="ADAL" clId="{E2CCA277-9A2B-424F-86CD-024FEC8ADC60}" dt="2020-11-22T06:27:24.839" v="1613" actId="26606"/>
          <ac:spMkLst>
            <pc:docMk/>
            <pc:sldMk cId="843711151" sldId="267"/>
            <ac:spMk id="112" creationId="{E862BE82-D00D-42C1-BF16-93AA37870C32}"/>
          </ac:spMkLst>
        </pc:spChg>
        <pc:spChg chg="add del">
          <ac:chgData name="Chaya Ganesh" userId="1beaa166-3a14-437e-9106-75a2e2caebeb" providerId="ADAL" clId="{E2CCA277-9A2B-424F-86CD-024FEC8ADC60}" dt="2020-11-22T06:27:24.839" v="1613" actId="26606"/>
          <ac:spMkLst>
            <pc:docMk/>
            <pc:sldMk cId="843711151" sldId="267"/>
            <ac:spMk id="113" creationId="{F6D92C2D-1D3D-4974-918C-06579FB354A9}"/>
          </ac:spMkLst>
        </pc:spChg>
        <pc:spChg chg="add del">
          <ac:chgData name="Chaya Ganesh" userId="1beaa166-3a14-437e-9106-75a2e2caebeb" providerId="ADAL" clId="{E2CCA277-9A2B-424F-86CD-024FEC8ADC60}" dt="2020-11-22T06:27:27.942" v="1617" actId="26606"/>
          <ac:spMkLst>
            <pc:docMk/>
            <pc:sldMk cId="843711151" sldId="267"/>
            <ac:spMk id="114" creationId="{7A5F0580-5EE9-419F-96EE-B6529EF6E7D0}"/>
          </ac:spMkLst>
        </pc:spChg>
        <pc:spChg chg="add del">
          <ac:chgData name="Chaya Ganesh" userId="1beaa166-3a14-437e-9106-75a2e2caebeb" providerId="ADAL" clId="{E2CCA277-9A2B-424F-86CD-024FEC8ADC60}" dt="2020-11-22T06:27:27.173" v="1615" actId="26606"/>
          <ac:spMkLst>
            <pc:docMk/>
            <pc:sldMk cId="843711151" sldId="267"/>
            <ac:spMk id="115" creationId="{8108D317-7CBD-4897-BD1F-959436D2A3BE}"/>
          </ac:spMkLst>
        </pc:spChg>
        <pc:spChg chg="add del">
          <ac:chgData name="Chaya Ganesh" userId="1beaa166-3a14-437e-9106-75a2e2caebeb" providerId="ADAL" clId="{E2CCA277-9A2B-424F-86CD-024FEC8ADC60}" dt="2020-11-22T06:27:27.173" v="1615" actId="26606"/>
          <ac:spMkLst>
            <pc:docMk/>
            <pc:sldMk cId="843711151" sldId="267"/>
            <ac:spMk id="116" creationId="{D6297641-8B9F-4767-9606-8A11313227BF}"/>
          </ac:spMkLst>
        </pc:spChg>
        <pc:spChg chg="add del">
          <ac:chgData name="Chaya Ganesh" userId="1beaa166-3a14-437e-9106-75a2e2caebeb" providerId="ADAL" clId="{E2CCA277-9A2B-424F-86CD-024FEC8ADC60}" dt="2020-11-22T06:27:27.173" v="1615" actId="26606"/>
          <ac:spMkLst>
            <pc:docMk/>
            <pc:sldMk cId="843711151" sldId="267"/>
            <ac:spMk id="117" creationId="{D8F3CA65-EA00-46B4-9616-39E6853F7BED}"/>
          </ac:spMkLst>
        </pc:spChg>
        <pc:spChg chg="add del">
          <ac:chgData name="Chaya Ganesh" userId="1beaa166-3a14-437e-9106-75a2e2caebeb" providerId="ADAL" clId="{E2CCA277-9A2B-424F-86CD-024FEC8ADC60}" dt="2020-11-22T06:27:27.942" v="1617" actId="26606"/>
          <ac:spMkLst>
            <pc:docMk/>
            <pc:sldMk cId="843711151" sldId="267"/>
            <ac:spMk id="119" creationId="{94E4D846-3AFC-4F86-8C35-24B0542A269D}"/>
          </ac:spMkLst>
        </pc:spChg>
        <pc:spChg chg="add del">
          <ac:chgData name="Chaya Ganesh" userId="1beaa166-3a14-437e-9106-75a2e2caebeb" providerId="ADAL" clId="{E2CCA277-9A2B-424F-86CD-024FEC8ADC60}" dt="2020-11-22T06:27:27.942" v="1617" actId="26606"/>
          <ac:spMkLst>
            <pc:docMk/>
            <pc:sldMk cId="843711151" sldId="267"/>
            <ac:spMk id="120" creationId="{284781B9-12CB-45C3-907A-9ED93FF72C65}"/>
          </ac:spMkLst>
        </pc:spChg>
        <pc:spChg chg="add del">
          <ac:chgData name="Chaya Ganesh" userId="1beaa166-3a14-437e-9106-75a2e2caebeb" providerId="ADAL" clId="{E2CCA277-9A2B-424F-86CD-024FEC8ADC60}" dt="2020-11-22T06:27:27.942" v="1617" actId="26606"/>
          <ac:spMkLst>
            <pc:docMk/>
            <pc:sldMk cId="843711151" sldId="267"/>
            <ac:spMk id="121" creationId="{55D4142C-5077-457F-A6AD-3FECFDB39685}"/>
          </ac:spMkLst>
        </pc:spChg>
        <pc:spChg chg="add del">
          <ac:chgData name="Chaya Ganesh" userId="1beaa166-3a14-437e-9106-75a2e2caebeb" providerId="ADAL" clId="{E2CCA277-9A2B-424F-86CD-024FEC8ADC60}" dt="2020-11-22T06:27:32.263" v="1619" actId="26606"/>
          <ac:spMkLst>
            <pc:docMk/>
            <pc:sldMk cId="843711151" sldId="267"/>
            <ac:spMk id="123" creationId="{8108D317-7CBD-4897-BD1F-959436D2A3BE}"/>
          </ac:spMkLst>
        </pc:spChg>
        <pc:spChg chg="add del">
          <ac:chgData name="Chaya Ganesh" userId="1beaa166-3a14-437e-9106-75a2e2caebeb" providerId="ADAL" clId="{E2CCA277-9A2B-424F-86CD-024FEC8ADC60}" dt="2020-11-22T06:27:32.263" v="1619" actId="26606"/>
          <ac:spMkLst>
            <pc:docMk/>
            <pc:sldMk cId="843711151" sldId="267"/>
            <ac:spMk id="124" creationId="{D6297641-8B9F-4767-9606-8A11313227BF}"/>
          </ac:spMkLst>
        </pc:spChg>
        <pc:spChg chg="add del">
          <ac:chgData name="Chaya Ganesh" userId="1beaa166-3a14-437e-9106-75a2e2caebeb" providerId="ADAL" clId="{E2CCA277-9A2B-424F-86CD-024FEC8ADC60}" dt="2020-11-22T06:27:32.263" v="1619" actId="26606"/>
          <ac:spMkLst>
            <pc:docMk/>
            <pc:sldMk cId="843711151" sldId="267"/>
            <ac:spMk id="125" creationId="{D8F3CA65-EA00-46B4-9616-39E6853F7BED}"/>
          </ac:spMkLst>
        </pc:spChg>
        <pc:spChg chg="add del">
          <ac:chgData name="Chaya Ganesh" userId="1beaa166-3a14-437e-9106-75a2e2caebeb" providerId="ADAL" clId="{E2CCA277-9A2B-424F-86CD-024FEC8ADC60}" dt="2020-11-22T06:27:33.035" v="1621" actId="26606"/>
          <ac:spMkLst>
            <pc:docMk/>
            <pc:sldMk cId="843711151" sldId="267"/>
            <ac:spMk id="127" creationId="{C5E6CFF1-2F42-4E10-9A97-F116F46F53FE}"/>
          </ac:spMkLst>
        </pc:spChg>
        <pc:spChg chg="add del">
          <ac:chgData name="Chaya Ganesh" userId="1beaa166-3a14-437e-9106-75a2e2caebeb" providerId="ADAL" clId="{E2CCA277-9A2B-424F-86CD-024FEC8ADC60}" dt="2020-11-22T06:27:35.749" v="1624" actId="26606"/>
          <ac:spMkLst>
            <pc:docMk/>
            <pc:sldMk cId="843711151" sldId="267"/>
            <ac:spMk id="130" creationId="{5E8D2E83-FB3A-40E7-A9E5-7AB389D612B4}"/>
          </ac:spMkLst>
        </pc:spChg>
        <pc:spChg chg="add del">
          <ac:chgData name="Chaya Ganesh" userId="1beaa166-3a14-437e-9106-75a2e2caebeb" providerId="ADAL" clId="{E2CCA277-9A2B-424F-86CD-024FEC8ADC60}" dt="2020-11-22T06:27:41.303" v="1626" actId="26606"/>
          <ac:spMkLst>
            <pc:docMk/>
            <pc:sldMk cId="843711151" sldId="267"/>
            <ac:spMk id="132" creationId="{1ECAB1E8-8195-4748-BE71-FF806D86892E}"/>
          </ac:spMkLst>
        </pc:spChg>
        <pc:spChg chg="add del">
          <ac:chgData name="Chaya Ganesh" userId="1beaa166-3a14-437e-9106-75a2e2caebeb" providerId="ADAL" clId="{E2CCA277-9A2B-424F-86CD-024FEC8ADC60}" dt="2020-11-22T06:27:41.303" v="1626" actId="26606"/>
          <ac:spMkLst>
            <pc:docMk/>
            <pc:sldMk cId="843711151" sldId="267"/>
            <ac:spMk id="133" creationId="{57F6BDD4-E066-4008-8011-6CC31AEB4556}"/>
          </ac:spMkLst>
        </pc:spChg>
        <pc:spChg chg="add del">
          <ac:chgData name="Chaya Ganesh" userId="1beaa166-3a14-437e-9106-75a2e2caebeb" providerId="ADAL" clId="{E2CCA277-9A2B-424F-86CD-024FEC8ADC60}" dt="2020-11-22T06:27:41.303" v="1626" actId="26606"/>
          <ac:spMkLst>
            <pc:docMk/>
            <pc:sldMk cId="843711151" sldId="267"/>
            <ac:spMk id="134" creationId="{2711A8FB-68FC-45FC-B01E-38F809E2D439}"/>
          </ac:spMkLst>
        </pc:spChg>
        <pc:spChg chg="add del">
          <ac:chgData name="Chaya Ganesh" userId="1beaa166-3a14-437e-9106-75a2e2caebeb" providerId="ADAL" clId="{E2CCA277-9A2B-424F-86CD-024FEC8ADC60}" dt="2020-11-22T06:27:41.303" v="1626" actId="26606"/>
          <ac:spMkLst>
            <pc:docMk/>
            <pc:sldMk cId="843711151" sldId="267"/>
            <ac:spMk id="135" creationId="{2A865FE3-5FC9-4049-87CF-30019C46C0F5}"/>
          </ac:spMkLst>
        </pc:spChg>
        <pc:spChg chg="add del">
          <ac:chgData name="Chaya Ganesh" userId="1beaa166-3a14-437e-9106-75a2e2caebeb" providerId="ADAL" clId="{E2CCA277-9A2B-424F-86CD-024FEC8ADC60}" dt="2020-11-22T06:27:42.415" v="1628" actId="26606"/>
          <ac:spMkLst>
            <pc:docMk/>
            <pc:sldMk cId="843711151" sldId="267"/>
            <ac:spMk id="137" creationId="{E862BE82-D00D-42C1-BF16-93AA37870C32}"/>
          </ac:spMkLst>
        </pc:spChg>
        <pc:spChg chg="add del">
          <ac:chgData name="Chaya Ganesh" userId="1beaa166-3a14-437e-9106-75a2e2caebeb" providerId="ADAL" clId="{E2CCA277-9A2B-424F-86CD-024FEC8ADC60}" dt="2020-11-22T06:27:42.415" v="1628" actId="26606"/>
          <ac:spMkLst>
            <pc:docMk/>
            <pc:sldMk cId="843711151" sldId="267"/>
            <ac:spMk id="138" creationId="{F6D92C2D-1D3D-4974-918C-06579FB354A9}"/>
          </ac:spMkLst>
        </pc:spChg>
        <pc:spChg chg="add del">
          <ac:chgData name="Chaya Ganesh" userId="1beaa166-3a14-437e-9106-75a2e2caebeb" providerId="ADAL" clId="{E2CCA277-9A2B-424F-86CD-024FEC8ADC60}" dt="2020-11-22T06:27:44.576" v="1630" actId="26606"/>
          <ac:spMkLst>
            <pc:docMk/>
            <pc:sldMk cId="843711151" sldId="267"/>
            <ac:spMk id="140" creationId="{8FC9BE17-9A7B-462D-AE50-3D8777387304}"/>
          </ac:spMkLst>
        </pc:spChg>
        <pc:spChg chg="add del">
          <ac:chgData name="Chaya Ganesh" userId="1beaa166-3a14-437e-9106-75a2e2caebeb" providerId="ADAL" clId="{E2CCA277-9A2B-424F-86CD-024FEC8ADC60}" dt="2020-11-22T06:27:44.576" v="1630" actId="26606"/>
          <ac:spMkLst>
            <pc:docMk/>
            <pc:sldMk cId="843711151" sldId="267"/>
            <ac:spMk id="141" creationId="{3EBE8569-6AEC-4B8C-8D53-2DE337CDBA65}"/>
          </ac:spMkLst>
        </pc:spChg>
        <pc:spChg chg="add del">
          <ac:chgData name="Chaya Ganesh" userId="1beaa166-3a14-437e-9106-75a2e2caebeb" providerId="ADAL" clId="{E2CCA277-9A2B-424F-86CD-024FEC8ADC60}" dt="2020-11-22T06:27:44.576" v="1630" actId="26606"/>
          <ac:spMkLst>
            <pc:docMk/>
            <pc:sldMk cId="843711151" sldId="267"/>
            <ac:spMk id="142" creationId="{55D4142C-5077-457F-A6AD-3FECFDB39685}"/>
          </ac:spMkLst>
        </pc:spChg>
        <pc:spChg chg="add del">
          <ac:chgData name="Chaya Ganesh" userId="1beaa166-3a14-437e-9106-75a2e2caebeb" providerId="ADAL" clId="{E2CCA277-9A2B-424F-86CD-024FEC8ADC60}" dt="2020-11-22T06:27:44.576" v="1630" actId="26606"/>
          <ac:spMkLst>
            <pc:docMk/>
            <pc:sldMk cId="843711151" sldId="267"/>
            <ac:spMk id="143" creationId="{7A5F0580-5EE9-419F-96EE-B6529EF6E7D0}"/>
          </ac:spMkLst>
        </pc:spChg>
        <pc:spChg chg="add del">
          <ac:chgData name="Chaya Ganesh" userId="1beaa166-3a14-437e-9106-75a2e2caebeb" providerId="ADAL" clId="{E2CCA277-9A2B-424F-86CD-024FEC8ADC60}" dt="2020-11-22T06:27:45.736" v="1632" actId="26606"/>
          <ac:spMkLst>
            <pc:docMk/>
            <pc:sldMk cId="843711151" sldId="267"/>
            <ac:spMk id="145" creationId="{3CD9DF72-87A3-404E-A828-84CBF11A8303}"/>
          </ac:spMkLst>
        </pc:spChg>
        <pc:spChg chg="add">
          <ac:chgData name="Chaya Ganesh" userId="1beaa166-3a14-437e-9106-75a2e2caebeb" providerId="ADAL" clId="{E2CCA277-9A2B-424F-86CD-024FEC8ADC60}" dt="2020-11-22T06:27:45.749" v="1633" actId="26606"/>
          <ac:spMkLst>
            <pc:docMk/>
            <pc:sldMk cId="843711151" sldId="267"/>
            <ac:spMk id="148" creationId="{8FC9BE17-9A7B-462D-AE50-3D8777387304}"/>
          </ac:spMkLst>
        </pc:spChg>
        <pc:spChg chg="add">
          <ac:chgData name="Chaya Ganesh" userId="1beaa166-3a14-437e-9106-75a2e2caebeb" providerId="ADAL" clId="{E2CCA277-9A2B-424F-86CD-024FEC8ADC60}" dt="2020-11-22T06:27:45.749" v="1633" actId="26606"/>
          <ac:spMkLst>
            <pc:docMk/>
            <pc:sldMk cId="843711151" sldId="267"/>
            <ac:spMk id="149" creationId="{3EBE8569-6AEC-4B8C-8D53-2DE337CDBA65}"/>
          </ac:spMkLst>
        </pc:spChg>
        <pc:spChg chg="add">
          <ac:chgData name="Chaya Ganesh" userId="1beaa166-3a14-437e-9106-75a2e2caebeb" providerId="ADAL" clId="{E2CCA277-9A2B-424F-86CD-024FEC8ADC60}" dt="2020-11-22T06:27:45.749" v="1633" actId="26606"/>
          <ac:spMkLst>
            <pc:docMk/>
            <pc:sldMk cId="843711151" sldId="267"/>
            <ac:spMk id="150" creationId="{55D4142C-5077-457F-A6AD-3FECFDB39685}"/>
          </ac:spMkLst>
        </pc:spChg>
        <pc:spChg chg="add">
          <ac:chgData name="Chaya Ganesh" userId="1beaa166-3a14-437e-9106-75a2e2caebeb" providerId="ADAL" clId="{E2CCA277-9A2B-424F-86CD-024FEC8ADC60}" dt="2020-11-22T06:27:45.749" v="1633" actId="26606"/>
          <ac:spMkLst>
            <pc:docMk/>
            <pc:sldMk cId="843711151" sldId="267"/>
            <ac:spMk id="151" creationId="{7A5F0580-5EE9-419F-96EE-B6529EF6E7D0}"/>
          </ac:spMkLst>
        </pc:spChg>
        <pc:grpChg chg="add del">
          <ac:chgData name="Chaya Ganesh" userId="1beaa166-3a14-437e-9106-75a2e2caebeb" providerId="ADAL" clId="{E2CCA277-9A2B-424F-86CD-024FEC8ADC60}" dt="2020-11-22T06:26:00.715" v="1562" actId="26606"/>
          <ac:grpSpMkLst>
            <pc:docMk/>
            <pc:sldMk cId="843711151" sldId="267"/>
            <ac:grpSpMk id="27" creationId="{FFB939B9-73CE-4644-87BB-72AEBF001142}"/>
          </ac:grpSpMkLst>
        </pc:grpChg>
        <pc:grpChg chg="add del">
          <ac:chgData name="Chaya Ganesh" userId="1beaa166-3a14-437e-9106-75a2e2caebeb" providerId="ADAL" clId="{E2CCA277-9A2B-424F-86CD-024FEC8ADC60}" dt="2020-11-22T06:26:38.375" v="1582" actId="26606"/>
          <ac:grpSpMkLst>
            <pc:docMk/>
            <pc:sldMk cId="843711151" sldId="267"/>
            <ac:grpSpMk id="43" creationId="{FFB939B9-73CE-4644-87BB-72AEBF001142}"/>
          </ac:grpSpMkLst>
        </pc:grpChg>
        <pc:grpChg chg="add del">
          <ac:chgData name="Chaya Ganesh" userId="1beaa166-3a14-437e-9106-75a2e2caebeb" providerId="ADAL" clId="{E2CCA277-9A2B-424F-86CD-024FEC8ADC60}" dt="2020-11-22T06:26:48.313" v="1586" actId="26606"/>
          <ac:grpSpMkLst>
            <pc:docMk/>
            <pc:sldMk cId="843711151" sldId="267"/>
            <ac:grpSpMk id="70" creationId="{89D8939B-D984-4564-B942-51C44F623C98}"/>
          </ac:grpSpMkLst>
        </pc:grpChg>
        <pc:graphicFrameChg chg="add del">
          <ac:chgData name="Chaya Ganesh" userId="1beaa166-3a14-437e-9106-75a2e2caebeb" providerId="ADAL" clId="{E2CCA277-9A2B-424F-86CD-024FEC8ADC60}" dt="2020-11-22T06:25:34.986" v="1554" actId="26606"/>
          <ac:graphicFrameMkLst>
            <pc:docMk/>
            <pc:sldMk cId="843711151" sldId="267"/>
            <ac:graphicFrameMk id="5" creationId="{B82844C5-7E0F-45D4-B109-C04C9E077ED8}"/>
          </ac:graphicFrameMkLst>
        </pc:graphicFrameChg>
        <pc:graphicFrameChg chg="add del">
          <ac:chgData name="Chaya Ganesh" userId="1beaa166-3a14-437e-9106-75a2e2caebeb" providerId="ADAL" clId="{E2CCA277-9A2B-424F-86CD-024FEC8ADC60}" dt="2020-11-22T06:25:43.329" v="1556" actId="26606"/>
          <ac:graphicFrameMkLst>
            <pc:docMk/>
            <pc:sldMk cId="843711151" sldId="267"/>
            <ac:graphicFrameMk id="17" creationId="{DA7F353E-D6D5-443B-86BB-B3BE4AC23BF2}"/>
          </ac:graphicFrameMkLst>
        </pc:graphicFrameChg>
        <pc:graphicFrameChg chg="add del">
          <ac:chgData name="Chaya Ganesh" userId="1beaa166-3a14-437e-9106-75a2e2caebeb" providerId="ADAL" clId="{E2CCA277-9A2B-424F-86CD-024FEC8ADC60}" dt="2020-11-22T06:25:52.712" v="1558" actId="26606"/>
          <ac:graphicFrameMkLst>
            <pc:docMk/>
            <pc:sldMk cId="843711151" sldId="267"/>
            <ac:graphicFrameMk id="20" creationId="{856680B0-9D6E-4D94-97E8-3EE2AF7EA66D}"/>
          </ac:graphicFrameMkLst>
        </pc:graphicFrameChg>
        <pc:graphicFrameChg chg="add del">
          <ac:chgData name="Chaya Ganesh" userId="1beaa166-3a14-437e-9106-75a2e2caebeb" providerId="ADAL" clId="{E2CCA277-9A2B-424F-86CD-024FEC8ADC60}" dt="2020-11-22T06:25:54.836" v="1560" actId="26606"/>
          <ac:graphicFrameMkLst>
            <pc:docMk/>
            <pc:sldMk cId="843711151" sldId="267"/>
            <ac:graphicFrameMk id="23" creationId="{842D34D7-EF45-4066-9C05-506186D977C5}"/>
          </ac:graphicFrameMkLst>
        </pc:graphicFrameChg>
        <pc:graphicFrameChg chg="add del">
          <ac:chgData name="Chaya Ganesh" userId="1beaa166-3a14-437e-9106-75a2e2caebeb" providerId="ADAL" clId="{E2CCA277-9A2B-424F-86CD-024FEC8ADC60}" dt="2020-11-22T06:26:07.310" v="1566" actId="26606"/>
          <ac:graphicFrameMkLst>
            <pc:docMk/>
            <pc:sldMk cId="843711151" sldId="267"/>
            <ac:graphicFrameMk id="37" creationId="{68D992ED-B077-473D-995D-21F90B93EEEE}"/>
          </ac:graphicFrameMkLst>
        </pc:graphicFrameChg>
        <pc:graphicFrameChg chg="add del">
          <ac:chgData name="Chaya Ganesh" userId="1beaa166-3a14-437e-9106-75a2e2caebeb" providerId="ADAL" clId="{E2CCA277-9A2B-424F-86CD-024FEC8ADC60}" dt="2020-11-22T06:26:10.764" v="1568" actId="26606"/>
          <ac:graphicFrameMkLst>
            <pc:docMk/>
            <pc:sldMk cId="843711151" sldId="267"/>
            <ac:graphicFrameMk id="39" creationId="{9D0DEE3E-9F7A-4D37-ADE2-A105E1DBB90F}"/>
          </ac:graphicFrameMkLst>
        </pc:graphicFrameChg>
        <pc:picChg chg="add del">
          <ac:chgData name="Chaya Ganesh" userId="1beaa166-3a14-437e-9106-75a2e2caebeb" providerId="ADAL" clId="{E2CCA277-9A2B-424F-86CD-024FEC8ADC60}" dt="2020-11-22T06:26:00.715" v="1562" actId="26606"/>
          <ac:picMkLst>
            <pc:docMk/>
            <pc:sldMk cId="843711151" sldId="267"/>
            <ac:picMk id="26" creationId="{1EA92E94-69D9-41E1-BF24-CCB997302890}"/>
          </ac:picMkLst>
        </pc:picChg>
        <pc:picChg chg="add del">
          <ac:chgData name="Chaya Ganesh" userId="1beaa166-3a14-437e-9106-75a2e2caebeb" providerId="ADAL" clId="{E2CCA277-9A2B-424F-86CD-024FEC8ADC60}" dt="2020-11-22T06:26:05.773" v="1564" actId="26606"/>
          <ac:picMkLst>
            <pc:docMk/>
            <pc:sldMk cId="843711151" sldId="267"/>
            <ac:picMk id="34" creationId="{8C692A55-3990-4731-A07A-2ECDA8DF1FD4}"/>
          </ac:picMkLst>
        </pc:picChg>
        <pc:picChg chg="add mod ord">
          <ac:chgData name="Chaya Ganesh" userId="1beaa166-3a14-437e-9106-75a2e2caebeb" providerId="ADAL" clId="{E2CCA277-9A2B-424F-86CD-024FEC8ADC60}" dt="2020-11-22T06:27:53.736" v="1634" actId="27614"/>
          <ac:picMkLst>
            <pc:docMk/>
            <pc:sldMk cId="843711151" sldId="267"/>
            <ac:picMk id="42" creationId="{1EA92E94-69D9-41E1-BF24-CCB997302890}"/>
          </ac:picMkLst>
        </pc:picChg>
        <pc:picChg chg="add del">
          <ac:chgData name="Chaya Ganesh" userId="1beaa166-3a14-437e-9106-75a2e2caebeb" providerId="ADAL" clId="{E2CCA277-9A2B-424F-86CD-024FEC8ADC60}" dt="2020-11-22T06:26:31.540" v="1575" actId="26606"/>
          <ac:picMkLst>
            <pc:docMk/>
            <pc:sldMk cId="843711151" sldId="267"/>
            <ac:picMk id="60" creationId="{54DDEBDD-D8BD-41A6-8A0D-B00E3768B0F9}"/>
          </ac:picMkLst>
        </pc:picChg>
        <pc:cxnChg chg="add del">
          <ac:chgData name="Chaya Ganesh" userId="1beaa166-3a14-437e-9106-75a2e2caebeb" providerId="ADAL" clId="{E2CCA277-9A2B-424F-86CD-024FEC8ADC60}" dt="2020-11-22T06:26:05.773" v="1564" actId="26606"/>
          <ac:cxnSpMkLst>
            <pc:docMk/>
            <pc:sldMk cId="843711151" sldId="267"/>
            <ac:cxnSpMk id="35" creationId="{A7F400EE-A8A5-48AF-B4D6-291B52C6F0B0}"/>
          </ac:cxnSpMkLst>
        </pc:cxnChg>
        <pc:cxnChg chg="add del">
          <ac:chgData name="Chaya Ganesh" userId="1beaa166-3a14-437e-9106-75a2e2caebeb" providerId="ADAL" clId="{E2CCA277-9A2B-424F-86CD-024FEC8ADC60}" dt="2020-11-22T06:26:49.290" v="1588" actId="26606"/>
          <ac:cxnSpMkLst>
            <pc:docMk/>
            <pc:sldMk cId="843711151" sldId="267"/>
            <ac:cxnSpMk id="76" creationId="{20E3A342-4D61-4E3F-AF90-1AB42AEB96CC}"/>
          </ac:cxnSpMkLst>
        </pc:cxnChg>
        <pc:cxnChg chg="add del">
          <ac:chgData name="Chaya Ganesh" userId="1beaa166-3a14-437e-9106-75a2e2caebeb" providerId="ADAL" clId="{E2CCA277-9A2B-424F-86CD-024FEC8ADC60}" dt="2020-11-22T06:27:45.749" v="1633" actId="26606"/>
          <ac:cxnSpMkLst>
            <pc:docMk/>
            <pc:sldMk cId="843711151" sldId="267"/>
            <ac:cxnSpMk id="103" creationId="{20E3A342-4D61-4E3F-AF90-1AB42AEB96CC}"/>
          </ac:cxnSpMkLst>
        </pc:cxnChg>
        <pc:cxnChg chg="add del">
          <ac:chgData name="Chaya Ganesh" userId="1beaa166-3a14-437e-9106-75a2e2caebeb" providerId="ADAL" clId="{E2CCA277-9A2B-424F-86CD-024FEC8ADC60}" dt="2020-11-22T06:27:23.734" v="1611" actId="26606"/>
          <ac:cxnSpMkLst>
            <pc:docMk/>
            <pc:sldMk cId="843711151" sldId="267"/>
            <ac:cxnSpMk id="110" creationId="{96A8629B-8289-498B-939B-1CA0C106182C}"/>
          </ac:cxnSpMkLst>
        </pc:cxnChg>
        <pc:cxnChg chg="add del">
          <ac:chgData name="Chaya Ganesh" userId="1beaa166-3a14-437e-9106-75a2e2caebeb" providerId="ADAL" clId="{E2CCA277-9A2B-424F-86CD-024FEC8ADC60}" dt="2020-11-22T06:27:33.035" v="1621" actId="26606"/>
          <ac:cxnSpMkLst>
            <pc:docMk/>
            <pc:sldMk cId="843711151" sldId="267"/>
            <ac:cxnSpMk id="128" creationId="{67182200-4859-4C8D-BCBB-55B245C28BA3}"/>
          </ac:cxnSpMkLst>
        </pc:cxnChg>
        <pc:cxnChg chg="add del">
          <ac:chgData name="Chaya Ganesh" userId="1beaa166-3a14-437e-9106-75a2e2caebeb" providerId="ADAL" clId="{E2CCA277-9A2B-424F-86CD-024FEC8ADC60}" dt="2020-11-22T06:27:45.736" v="1632" actId="26606"/>
          <ac:cxnSpMkLst>
            <pc:docMk/>
            <pc:sldMk cId="843711151" sldId="267"/>
            <ac:cxnSpMk id="146" creationId="{20E3A342-4D61-4E3F-AF90-1AB42AEB96CC}"/>
          </ac:cxnSpMkLst>
        </pc:cxnChg>
      </pc:sldChg>
      <pc:sldChg chg="addSp delSp modSp new mod ord setBg setClrOvrMap delDesignElem">
        <pc:chgData name="Chaya Ganesh" userId="1beaa166-3a14-437e-9106-75a2e2caebeb" providerId="ADAL" clId="{E2CCA277-9A2B-424F-86CD-024FEC8ADC60}" dt="2020-11-22T07:31:02.111" v="2621"/>
        <pc:sldMkLst>
          <pc:docMk/>
          <pc:sldMk cId="4188070306" sldId="268"/>
        </pc:sldMkLst>
        <pc:spChg chg="mod ord">
          <ac:chgData name="Chaya Ganesh" userId="1beaa166-3a14-437e-9106-75a2e2caebeb" providerId="ADAL" clId="{E2CCA277-9A2B-424F-86CD-024FEC8ADC60}" dt="2020-11-22T06:51:19.296" v="2360" actId="255"/>
          <ac:spMkLst>
            <pc:docMk/>
            <pc:sldMk cId="4188070306" sldId="268"/>
            <ac:spMk id="2" creationId="{5F02386F-D997-6247-BD93-AA41B8F3F585}"/>
          </ac:spMkLst>
        </pc:spChg>
        <pc:spChg chg="add del">
          <ac:chgData name="Chaya Ganesh" userId="1beaa166-3a14-437e-9106-75a2e2caebeb" providerId="ADAL" clId="{E2CCA277-9A2B-424F-86CD-024FEC8ADC60}" dt="2020-11-22T04:46:55.713" v="856" actId="26606"/>
          <ac:spMkLst>
            <pc:docMk/>
            <pc:sldMk cId="4188070306" sldId="268"/>
            <ac:spMk id="3" creationId="{533B71BD-E42B-D14C-962D-415801B09F49}"/>
          </ac:spMkLst>
        </pc:spChg>
        <pc:spChg chg="add del mod">
          <ac:chgData name="Chaya Ganesh" userId="1beaa166-3a14-437e-9106-75a2e2caebeb" providerId="ADAL" clId="{E2CCA277-9A2B-424F-86CD-024FEC8ADC60}" dt="2020-11-22T05:19:01.527" v="949"/>
          <ac:spMkLst>
            <pc:docMk/>
            <pc:sldMk cId="4188070306" sldId="268"/>
            <ac:spMk id="4" creationId="{811E1E41-EEC6-CA42-9C0B-2B8BE468214B}"/>
          </ac:spMkLst>
        </pc:spChg>
        <pc:spChg chg="add del mod">
          <ac:chgData name="Chaya Ganesh" userId="1beaa166-3a14-437e-9106-75a2e2caebeb" providerId="ADAL" clId="{E2CCA277-9A2B-424F-86CD-024FEC8ADC60}" dt="2020-11-22T05:19:31.663" v="955"/>
          <ac:spMkLst>
            <pc:docMk/>
            <pc:sldMk cId="4188070306" sldId="268"/>
            <ac:spMk id="5" creationId="{1344D75C-BD1D-6543-8943-5F04137E74CE}"/>
          </ac:spMkLst>
        </pc:spChg>
        <pc:spChg chg="add del">
          <ac:chgData name="Chaya Ganesh" userId="1beaa166-3a14-437e-9106-75a2e2caebeb" providerId="ADAL" clId="{E2CCA277-9A2B-424F-86CD-024FEC8ADC60}" dt="2020-11-22T04:46:54.273" v="853" actId="26606"/>
          <ac:spMkLst>
            <pc:docMk/>
            <pc:sldMk cId="4188070306" sldId="268"/>
            <ac:spMk id="8" creationId="{73A25D70-4A55-4F72-B9C5-A69CDBF4DB42}"/>
          </ac:spMkLst>
        </pc:spChg>
        <pc:spChg chg="add del">
          <ac:chgData name="Chaya Ganesh" userId="1beaa166-3a14-437e-9106-75a2e2caebeb" providerId="ADAL" clId="{E2CCA277-9A2B-424F-86CD-024FEC8ADC60}" dt="2020-11-22T04:46:54.273" v="853" actId="26606"/>
          <ac:spMkLst>
            <pc:docMk/>
            <pc:sldMk cId="4188070306" sldId="268"/>
            <ac:spMk id="10" creationId="{54957100-6D8B-4161-9F2F-C0A949EC84C4}"/>
          </ac:spMkLst>
        </pc:spChg>
        <pc:spChg chg="add del">
          <ac:chgData name="Chaya Ganesh" userId="1beaa166-3a14-437e-9106-75a2e2caebeb" providerId="ADAL" clId="{E2CCA277-9A2B-424F-86CD-024FEC8ADC60}" dt="2020-11-22T04:46:54.273" v="853" actId="26606"/>
          <ac:spMkLst>
            <pc:docMk/>
            <pc:sldMk cId="4188070306" sldId="268"/>
            <ac:spMk id="12" creationId="{0BD8B065-EE51-4AE2-A94C-86249998FD7B}"/>
          </ac:spMkLst>
        </pc:spChg>
        <pc:spChg chg="add del">
          <ac:chgData name="Chaya Ganesh" userId="1beaa166-3a14-437e-9106-75a2e2caebeb" providerId="ADAL" clId="{E2CCA277-9A2B-424F-86CD-024FEC8ADC60}" dt="2020-11-22T04:46:55.684" v="855" actId="26606"/>
          <ac:spMkLst>
            <pc:docMk/>
            <pc:sldMk cId="4188070306" sldId="268"/>
            <ac:spMk id="26" creationId="{2CB6C291-6CAF-46DF-ACFF-AADF0FD03F58}"/>
          </ac:spMkLst>
        </pc:spChg>
        <pc:spChg chg="add del">
          <ac:chgData name="Chaya Ganesh" userId="1beaa166-3a14-437e-9106-75a2e2caebeb" providerId="ADAL" clId="{E2CCA277-9A2B-424F-86CD-024FEC8ADC60}" dt="2020-11-22T04:46:55.684" v="855" actId="26606"/>
          <ac:spMkLst>
            <pc:docMk/>
            <pc:sldMk cId="4188070306" sldId="268"/>
            <ac:spMk id="28" creationId="{4735DC46-5663-471D-AADB-81E00E65BCC6}"/>
          </ac:spMkLst>
        </pc:spChg>
        <pc:spChg chg="add del">
          <ac:chgData name="Chaya Ganesh" userId="1beaa166-3a14-437e-9106-75a2e2caebeb" providerId="ADAL" clId="{E2CCA277-9A2B-424F-86CD-024FEC8ADC60}" dt="2020-11-22T04:46:55.684" v="855" actId="26606"/>
          <ac:spMkLst>
            <pc:docMk/>
            <pc:sldMk cId="4188070306" sldId="268"/>
            <ac:spMk id="29" creationId="{533B71BD-E42B-D14C-962D-415801B09F49}"/>
          </ac:spMkLst>
        </pc:spChg>
        <pc:spChg chg="add del">
          <ac:chgData name="Chaya Ganesh" userId="1beaa166-3a14-437e-9106-75a2e2caebeb" providerId="ADAL" clId="{E2CCA277-9A2B-424F-86CD-024FEC8ADC60}" dt="2020-11-22T05:15:01.141" v="868" actId="26606"/>
          <ac:spMkLst>
            <pc:docMk/>
            <pc:sldMk cId="4188070306" sldId="268"/>
            <ac:spMk id="34" creationId="{73A25D70-4A55-4F72-B9C5-A69CDBF4DB42}"/>
          </ac:spMkLst>
        </pc:spChg>
        <pc:spChg chg="add del">
          <ac:chgData name="Chaya Ganesh" userId="1beaa166-3a14-437e-9106-75a2e2caebeb" providerId="ADAL" clId="{E2CCA277-9A2B-424F-86CD-024FEC8ADC60}" dt="2020-11-22T05:15:01.141" v="868" actId="26606"/>
          <ac:spMkLst>
            <pc:docMk/>
            <pc:sldMk cId="4188070306" sldId="268"/>
            <ac:spMk id="35" creationId="{54957100-6D8B-4161-9F2F-C0A949EC84C4}"/>
          </ac:spMkLst>
        </pc:spChg>
        <pc:spChg chg="add del">
          <ac:chgData name="Chaya Ganesh" userId="1beaa166-3a14-437e-9106-75a2e2caebeb" providerId="ADAL" clId="{E2CCA277-9A2B-424F-86CD-024FEC8ADC60}" dt="2020-11-22T05:15:01.141" v="868" actId="26606"/>
          <ac:spMkLst>
            <pc:docMk/>
            <pc:sldMk cId="4188070306" sldId="268"/>
            <ac:spMk id="36" creationId="{CBCB02B1-1B82-403C-B7D2-E2CED1882F50}"/>
          </ac:spMkLst>
        </pc:spChg>
        <pc:spChg chg="add del">
          <ac:chgData name="Chaya Ganesh" userId="1beaa166-3a14-437e-9106-75a2e2caebeb" providerId="ADAL" clId="{E2CCA277-9A2B-424F-86CD-024FEC8ADC60}" dt="2020-11-22T05:14:55.997" v="863" actId="26606"/>
          <ac:spMkLst>
            <pc:docMk/>
            <pc:sldMk cId="4188070306" sldId="268"/>
            <ac:spMk id="71" creationId="{07322A9E-F1EC-405E-8971-BA906EFFCCB8}"/>
          </ac:spMkLst>
        </pc:spChg>
        <pc:spChg chg="add del">
          <ac:chgData name="Chaya Ganesh" userId="1beaa166-3a14-437e-9106-75a2e2caebeb" providerId="ADAL" clId="{E2CCA277-9A2B-424F-86CD-024FEC8ADC60}" dt="2020-11-22T05:14:55.997" v="863" actId="26606"/>
          <ac:spMkLst>
            <pc:docMk/>
            <pc:sldMk cId="4188070306" sldId="268"/>
            <ac:spMk id="73" creationId="{A5704422-1118-4FD1-95AD-29A064EB80D9}"/>
          </ac:spMkLst>
        </pc:spChg>
        <pc:spChg chg="add del">
          <ac:chgData name="Chaya Ganesh" userId="1beaa166-3a14-437e-9106-75a2e2caebeb" providerId="ADAL" clId="{E2CCA277-9A2B-424F-86CD-024FEC8ADC60}" dt="2020-11-22T05:14:55.997" v="863" actId="26606"/>
          <ac:spMkLst>
            <pc:docMk/>
            <pc:sldMk cId="4188070306" sldId="268"/>
            <ac:spMk id="75" creationId="{A88B2AAA-B805-498E-A9E6-98B885855498}"/>
          </ac:spMkLst>
        </pc:spChg>
        <pc:spChg chg="add del">
          <ac:chgData name="Chaya Ganesh" userId="1beaa166-3a14-437e-9106-75a2e2caebeb" providerId="ADAL" clId="{E2CCA277-9A2B-424F-86CD-024FEC8ADC60}" dt="2020-11-22T05:14:55.997" v="863" actId="26606"/>
          <ac:spMkLst>
            <pc:docMk/>
            <pc:sldMk cId="4188070306" sldId="268"/>
            <ac:spMk id="77" creationId="{9B8051E0-19D7-43E1-BFD9-E6DBFEB3A3F1}"/>
          </ac:spMkLst>
        </pc:spChg>
        <pc:spChg chg="add del">
          <ac:chgData name="Chaya Ganesh" userId="1beaa166-3a14-437e-9106-75a2e2caebeb" providerId="ADAL" clId="{E2CCA277-9A2B-424F-86CD-024FEC8ADC60}" dt="2020-11-22T05:14:55.997" v="863" actId="26606"/>
          <ac:spMkLst>
            <pc:docMk/>
            <pc:sldMk cId="4188070306" sldId="268"/>
            <ac:spMk id="79" creationId="{4EDB2B02-86A2-46F5-A4BE-B7D9B10411D6}"/>
          </ac:spMkLst>
        </pc:spChg>
        <pc:spChg chg="add del">
          <ac:chgData name="Chaya Ganesh" userId="1beaa166-3a14-437e-9106-75a2e2caebeb" providerId="ADAL" clId="{E2CCA277-9A2B-424F-86CD-024FEC8ADC60}" dt="2020-11-22T05:14:55.997" v="863" actId="26606"/>
          <ac:spMkLst>
            <pc:docMk/>
            <pc:sldMk cId="4188070306" sldId="268"/>
            <ac:spMk id="81" creationId="{43954639-FB5D-41F4-9560-6F6DFE778425}"/>
          </ac:spMkLst>
        </pc:spChg>
        <pc:spChg chg="add del">
          <ac:chgData name="Chaya Ganesh" userId="1beaa166-3a14-437e-9106-75a2e2caebeb" providerId="ADAL" clId="{E2CCA277-9A2B-424F-86CD-024FEC8ADC60}" dt="2020-11-22T05:14:55.997" v="863" actId="26606"/>
          <ac:spMkLst>
            <pc:docMk/>
            <pc:sldMk cId="4188070306" sldId="268"/>
            <ac:spMk id="83" creationId="{E898931C-0323-41FA-A036-20F818B1FF81}"/>
          </ac:spMkLst>
        </pc:spChg>
        <pc:spChg chg="add del">
          <ac:chgData name="Chaya Ganesh" userId="1beaa166-3a14-437e-9106-75a2e2caebeb" providerId="ADAL" clId="{E2CCA277-9A2B-424F-86CD-024FEC8ADC60}" dt="2020-11-22T05:14:55.997" v="863" actId="26606"/>
          <ac:spMkLst>
            <pc:docMk/>
            <pc:sldMk cId="4188070306" sldId="268"/>
            <ac:spMk id="85" creationId="{89AFE9DD-0792-4B98-B4EB-97ACA17E6AA8}"/>
          </ac:spMkLst>
        </pc:spChg>
        <pc:spChg chg="add del">
          <ac:chgData name="Chaya Ganesh" userId="1beaa166-3a14-437e-9106-75a2e2caebeb" providerId="ADAL" clId="{E2CCA277-9A2B-424F-86CD-024FEC8ADC60}" dt="2020-11-22T05:14:55.997" v="863" actId="26606"/>
          <ac:spMkLst>
            <pc:docMk/>
            <pc:sldMk cId="4188070306" sldId="268"/>
            <ac:spMk id="87" creationId="{3981F5C4-9AE1-404E-AF44-A4E6DB374F9D}"/>
          </ac:spMkLst>
        </pc:spChg>
        <pc:spChg chg="add del">
          <ac:chgData name="Chaya Ganesh" userId="1beaa166-3a14-437e-9106-75a2e2caebeb" providerId="ADAL" clId="{E2CCA277-9A2B-424F-86CD-024FEC8ADC60}" dt="2020-11-22T05:14:55.997" v="863" actId="26606"/>
          <ac:spMkLst>
            <pc:docMk/>
            <pc:sldMk cId="4188070306" sldId="268"/>
            <ac:spMk id="89" creationId="{763C1781-8726-4FAC-8C45-FF40376BE409}"/>
          </ac:spMkLst>
        </pc:spChg>
        <pc:spChg chg="add del">
          <ac:chgData name="Chaya Ganesh" userId="1beaa166-3a14-437e-9106-75a2e2caebeb" providerId="ADAL" clId="{E2CCA277-9A2B-424F-86CD-024FEC8ADC60}" dt="2020-11-22T05:22:08.274" v="959" actId="26606"/>
          <ac:spMkLst>
            <pc:docMk/>
            <pc:sldMk cId="4188070306" sldId="268"/>
            <ac:spMk id="90" creationId="{37C89E4B-3C9F-44B9-8B86-D9E3D112D8EC}"/>
          </ac:spMkLst>
        </pc:spChg>
        <pc:spChg chg="add del">
          <ac:chgData name="Chaya Ganesh" userId="1beaa166-3a14-437e-9106-75a2e2caebeb" providerId="ADAL" clId="{E2CCA277-9A2B-424F-86CD-024FEC8ADC60}" dt="2020-11-22T05:14:55.997" v="863" actId="26606"/>
          <ac:spMkLst>
            <pc:docMk/>
            <pc:sldMk cId="4188070306" sldId="268"/>
            <ac:spMk id="91" creationId="{301491B5-56C7-43DC-A3D9-861EECCA056A}"/>
          </ac:spMkLst>
        </pc:spChg>
        <pc:spChg chg="add del">
          <ac:chgData name="Chaya Ganesh" userId="1beaa166-3a14-437e-9106-75a2e2caebeb" providerId="ADAL" clId="{E2CCA277-9A2B-424F-86CD-024FEC8ADC60}" dt="2020-11-22T05:14:55.997" v="863" actId="26606"/>
          <ac:spMkLst>
            <pc:docMk/>
            <pc:sldMk cId="4188070306" sldId="268"/>
            <ac:spMk id="93" creationId="{237E2353-22DF-46E0-A200-FB30F8F394E2}"/>
          </ac:spMkLst>
        </pc:spChg>
        <pc:spChg chg="add del">
          <ac:chgData name="Chaya Ganesh" userId="1beaa166-3a14-437e-9106-75a2e2caebeb" providerId="ADAL" clId="{E2CCA277-9A2B-424F-86CD-024FEC8ADC60}" dt="2020-11-22T05:14:55.997" v="863" actId="26606"/>
          <ac:spMkLst>
            <pc:docMk/>
            <pc:sldMk cId="4188070306" sldId="268"/>
            <ac:spMk id="95" creationId="{DD6138DB-057B-45F7-A5F4-E7BFDA20D02C}"/>
          </ac:spMkLst>
        </pc:spChg>
        <pc:spChg chg="add del">
          <ac:chgData name="Chaya Ganesh" userId="1beaa166-3a14-437e-9106-75a2e2caebeb" providerId="ADAL" clId="{E2CCA277-9A2B-424F-86CD-024FEC8ADC60}" dt="2020-11-22T05:22:16.939" v="961" actId="26606"/>
          <ac:spMkLst>
            <pc:docMk/>
            <pc:sldMk cId="4188070306" sldId="268"/>
            <ac:spMk id="96" creationId="{03C2051E-A88D-48E5-BACF-AAED17892722}"/>
          </ac:spMkLst>
        </pc:spChg>
        <pc:spChg chg="add del">
          <ac:chgData name="Chaya Ganesh" userId="1beaa166-3a14-437e-9106-75a2e2caebeb" providerId="ADAL" clId="{E2CCA277-9A2B-424F-86CD-024FEC8ADC60}" dt="2020-11-22T05:14:55.997" v="863" actId="26606"/>
          <ac:spMkLst>
            <pc:docMk/>
            <pc:sldMk cId="4188070306" sldId="268"/>
            <ac:spMk id="97" creationId="{79A54AB1-B64F-4843-BFAB-81CB74E66B65}"/>
          </ac:spMkLst>
        </pc:spChg>
        <pc:spChg chg="add del">
          <ac:chgData name="Chaya Ganesh" userId="1beaa166-3a14-437e-9106-75a2e2caebeb" providerId="ADAL" clId="{E2CCA277-9A2B-424F-86CD-024FEC8ADC60}" dt="2020-11-22T05:22:16.939" v="961" actId="26606"/>
          <ac:spMkLst>
            <pc:docMk/>
            <pc:sldMk cId="4188070306" sldId="268"/>
            <ac:spMk id="98" creationId="{7821A508-2985-4905-874A-527429BAABFA}"/>
          </ac:spMkLst>
        </pc:spChg>
        <pc:spChg chg="add del">
          <ac:chgData name="Chaya Ganesh" userId="1beaa166-3a14-437e-9106-75a2e2caebeb" providerId="ADAL" clId="{E2CCA277-9A2B-424F-86CD-024FEC8ADC60}" dt="2020-11-22T05:22:16.939" v="961" actId="26606"/>
          <ac:spMkLst>
            <pc:docMk/>
            <pc:sldMk cId="4188070306" sldId="268"/>
            <ac:spMk id="100" creationId="{D2929CB1-0E3C-4B2D-ADC5-0154FB33BA44}"/>
          </ac:spMkLst>
        </pc:spChg>
        <pc:spChg chg="add del">
          <ac:chgData name="Chaya Ganesh" userId="1beaa166-3a14-437e-9106-75a2e2caebeb" providerId="ADAL" clId="{E2CCA277-9A2B-424F-86CD-024FEC8ADC60}" dt="2020-11-22T05:22:16.939" v="961" actId="26606"/>
          <ac:spMkLst>
            <pc:docMk/>
            <pc:sldMk cId="4188070306" sldId="268"/>
            <ac:spMk id="102" creationId="{5F2F0C84-BE8C-4DC2-A6D3-30349A801D5C}"/>
          </ac:spMkLst>
        </pc:spChg>
        <pc:spChg chg="add del">
          <ac:chgData name="Chaya Ganesh" userId="1beaa166-3a14-437e-9106-75a2e2caebeb" providerId="ADAL" clId="{E2CCA277-9A2B-424F-86CD-024FEC8ADC60}" dt="2020-11-22T05:22:18.255" v="965" actId="26606"/>
          <ac:spMkLst>
            <pc:docMk/>
            <pc:sldMk cId="4188070306" sldId="268"/>
            <ac:spMk id="111" creationId="{D8DAE7B8-0656-422E-9515-E10952688ABF}"/>
          </ac:spMkLst>
        </pc:spChg>
        <pc:spChg chg="add del">
          <ac:chgData name="Chaya Ganesh" userId="1beaa166-3a14-437e-9106-75a2e2caebeb" providerId="ADAL" clId="{E2CCA277-9A2B-424F-86CD-024FEC8ADC60}" dt="2020-11-22T05:22:18.255" v="965" actId="26606"/>
          <ac:spMkLst>
            <pc:docMk/>
            <pc:sldMk cId="4188070306" sldId="268"/>
            <ac:spMk id="113" creationId="{A363DA99-BE95-4C06-82AA-917ED6556B7B}"/>
          </ac:spMkLst>
        </pc:spChg>
        <pc:spChg chg="add del">
          <ac:chgData name="Chaya Ganesh" userId="1beaa166-3a14-437e-9106-75a2e2caebeb" providerId="ADAL" clId="{E2CCA277-9A2B-424F-86CD-024FEC8ADC60}" dt="2020-11-22T05:41:19.504" v="972" actId="26606"/>
          <ac:spMkLst>
            <pc:docMk/>
            <pc:sldMk cId="4188070306" sldId="268"/>
            <ac:spMk id="126" creationId="{E49CC64F-7275-4E33-961B-0C5CDC439875}"/>
          </ac:spMkLst>
        </pc:spChg>
        <pc:spChg chg="add del">
          <ac:chgData name="Chaya Ganesh" userId="1beaa166-3a14-437e-9106-75a2e2caebeb" providerId="ADAL" clId="{E2CCA277-9A2B-424F-86CD-024FEC8ADC60}" dt="2020-11-22T05:41:21.137" v="974" actId="26606"/>
          <ac:spMkLst>
            <pc:docMk/>
            <pc:sldMk cId="4188070306" sldId="268"/>
            <ac:spMk id="128" creationId="{AF2F604E-43BE-4DC3-B983-E071523364F8}"/>
          </ac:spMkLst>
        </pc:spChg>
        <pc:spChg chg="add del">
          <ac:chgData name="Chaya Ganesh" userId="1beaa166-3a14-437e-9106-75a2e2caebeb" providerId="ADAL" clId="{E2CCA277-9A2B-424F-86CD-024FEC8ADC60}" dt="2020-11-22T05:41:21.137" v="974" actId="26606"/>
          <ac:spMkLst>
            <pc:docMk/>
            <pc:sldMk cId="4188070306" sldId="268"/>
            <ac:spMk id="130" creationId="{08C9B587-E65E-4B52-B37C-ABEBB6E87928}"/>
          </ac:spMkLst>
        </pc:spChg>
        <pc:spChg chg="add del">
          <ac:chgData name="Chaya Ganesh" userId="1beaa166-3a14-437e-9106-75a2e2caebeb" providerId="ADAL" clId="{E2CCA277-9A2B-424F-86CD-024FEC8ADC60}" dt="2020-11-22T05:14:57.808" v="865" actId="26606"/>
          <ac:spMkLst>
            <pc:docMk/>
            <pc:sldMk cId="4188070306" sldId="268"/>
            <ac:spMk id="1028" creationId="{E49CC64F-7275-4E33-961B-0C5CDC439875}"/>
          </ac:spMkLst>
        </pc:spChg>
        <pc:spChg chg="add del">
          <ac:chgData name="Chaya Ganesh" userId="1beaa166-3a14-437e-9106-75a2e2caebeb" providerId="ADAL" clId="{E2CCA277-9A2B-424F-86CD-024FEC8ADC60}" dt="2020-11-22T05:15:01.119" v="867" actId="26606"/>
          <ac:spMkLst>
            <pc:docMk/>
            <pc:sldMk cId="4188070306" sldId="268"/>
            <ac:spMk id="1030" creationId="{C475749F-F487-4EFB-ABC7-C1359590EB76}"/>
          </ac:spMkLst>
        </pc:spChg>
        <pc:spChg chg="add del">
          <ac:chgData name="Chaya Ganesh" userId="1beaa166-3a14-437e-9106-75a2e2caebeb" providerId="ADAL" clId="{E2CCA277-9A2B-424F-86CD-024FEC8ADC60}" dt="2020-11-22T05:41:04.194" v="968" actId="26606"/>
          <ac:spMkLst>
            <pc:docMk/>
            <pc:sldMk cId="4188070306" sldId="268"/>
            <ac:spMk id="1032" creationId="{07322A9E-F1EC-405E-8971-BA906EFFCCB8}"/>
          </ac:spMkLst>
        </pc:spChg>
        <pc:spChg chg="add del">
          <ac:chgData name="Chaya Ganesh" userId="1beaa166-3a14-437e-9106-75a2e2caebeb" providerId="ADAL" clId="{E2CCA277-9A2B-424F-86CD-024FEC8ADC60}" dt="2020-11-22T05:41:04.194" v="968" actId="26606"/>
          <ac:spMkLst>
            <pc:docMk/>
            <pc:sldMk cId="4188070306" sldId="268"/>
            <ac:spMk id="1033" creationId="{A5704422-1118-4FD1-95AD-29A064EB80D9}"/>
          </ac:spMkLst>
        </pc:spChg>
        <pc:spChg chg="add del">
          <ac:chgData name="Chaya Ganesh" userId="1beaa166-3a14-437e-9106-75a2e2caebeb" providerId="ADAL" clId="{E2CCA277-9A2B-424F-86CD-024FEC8ADC60}" dt="2020-11-22T05:41:04.194" v="968" actId="26606"/>
          <ac:spMkLst>
            <pc:docMk/>
            <pc:sldMk cId="4188070306" sldId="268"/>
            <ac:spMk id="1034" creationId="{A88B2AAA-B805-498E-A9E6-98B885855498}"/>
          </ac:spMkLst>
        </pc:spChg>
        <pc:spChg chg="add del">
          <ac:chgData name="Chaya Ganesh" userId="1beaa166-3a14-437e-9106-75a2e2caebeb" providerId="ADAL" clId="{E2CCA277-9A2B-424F-86CD-024FEC8ADC60}" dt="2020-11-22T05:41:04.194" v="968" actId="26606"/>
          <ac:spMkLst>
            <pc:docMk/>
            <pc:sldMk cId="4188070306" sldId="268"/>
            <ac:spMk id="1035" creationId="{9B8051E0-19D7-43E1-BFD9-E6DBFEB3A3F1}"/>
          </ac:spMkLst>
        </pc:spChg>
        <pc:spChg chg="add del">
          <ac:chgData name="Chaya Ganesh" userId="1beaa166-3a14-437e-9106-75a2e2caebeb" providerId="ADAL" clId="{E2CCA277-9A2B-424F-86CD-024FEC8ADC60}" dt="2020-11-22T05:41:04.194" v="968" actId="26606"/>
          <ac:spMkLst>
            <pc:docMk/>
            <pc:sldMk cId="4188070306" sldId="268"/>
            <ac:spMk id="1036" creationId="{4EDB2B02-86A2-46F5-A4BE-B7D9B10411D6}"/>
          </ac:spMkLst>
        </pc:spChg>
        <pc:spChg chg="add del">
          <ac:chgData name="Chaya Ganesh" userId="1beaa166-3a14-437e-9106-75a2e2caebeb" providerId="ADAL" clId="{E2CCA277-9A2B-424F-86CD-024FEC8ADC60}" dt="2020-11-22T05:41:04.194" v="968" actId="26606"/>
          <ac:spMkLst>
            <pc:docMk/>
            <pc:sldMk cId="4188070306" sldId="268"/>
            <ac:spMk id="1037" creationId="{43954639-FB5D-41F4-9560-6F6DFE778425}"/>
          </ac:spMkLst>
        </pc:spChg>
        <pc:spChg chg="add del">
          <ac:chgData name="Chaya Ganesh" userId="1beaa166-3a14-437e-9106-75a2e2caebeb" providerId="ADAL" clId="{E2CCA277-9A2B-424F-86CD-024FEC8ADC60}" dt="2020-11-22T05:41:04.194" v="968" actId="26606"/>
          <ac:spMkLst>
            <pc:docMk/>
            <pc:sldMk cId="4188070306" sldId="268"/>
            <ac:spMk id="1038" creationId="{E898931C-0323-41FA-A036-20F818B1FF81}"/>
          </ac:spMkLst>
        </pc:spChg>
        <pc:spChg chg="add del">
          <ac:chgData name="Chaya Ganesh" userId="1beaa166-3a14-437e-9106-75a2e2caebeb" providerId="ADAL" clId="{E2CCA277-9A2B-424F-86CD-024FEC8ADC60}" dt="2020-11-22T05:41:04.194" v="968" actId="26606"/>
          <ac:spMkLst>
            <pc:docMk/>
            <pc:sldMk cId="4188070306" sldId="268"/>
            <ac:spMk id="1039" creationId="{89AFE9DD-0792-4B98-B4EB-97ACA17E6AA8}"/>
          </ac:spMkLst>
        </pc:spChg>
        <pc:spChg chg="add del">
          <ac:chgData name="Chaya Ganesh" userId="1beaa166-3a14-437e-9106-75a2e2caebeb" providerId="ADAL" clId="{E2CCA277-9A2B-424F-86CD-024FEC8ADC60}" dt="2020-11-22T05:41:04.194" v="968" actId="26606"/>
          <ac:spMkLst>
            <pc:docMk/>
            <pc:sldMk cId="4188070306" sldId="268"/>
            <ac:spMk id="1040" creationId="{3981F5C4-9AE1-404E-AF44-A4E6DB374F9D}"/>
          </ac:spMkLst>
        </pc:spChg>
        <pc:spChg chg="add del">
          <ac:chgData name="Chaya Ganesh" userId="1beaa166-3a14-437e-9106-75a2e2caebeb" providerId="ADAL" clId="{E2CCA277-9A2B-424F-86CD-024FEC8ADC60}" dt="2020-11-22T05:41:04.194" v="968" actId="26606"/>
          <ac:spMkLst>
            <pc:docMk/>
            <pc:sldMk cId="4188070306" sldId="268"/>
            <ac:spMk id="1041" creationId="{763C1781-8726-4FAC-8C45-FF40376BE409}"/>
          </ac:spMkLst>
        </pc:spChg>
        <pc:spChg chg="add del">
          <ac:chgData name="Chaya Ganesh" userId="1beaa166-3a14-437e-9106-75a2e2caebeb" providerId="ADAL" clId="{E2CCA277-9A2B-424F-86CD-024FEC8ADC60}" dt="2020-11-22T05:41:04.194" v="968" actId="26606"/>
          <ac:spMkLst>
            <pc:docMk/>
            <pc:sldMk cId="4188070306" sldId="268"/>
            <ac:spMk id="1042" creationId="{301491B5-56C7-43DC-A3D9-861EECCA056A}"/>
          </ac:spMkLst>
        </pc:spChg>
        <pc:spChg chg="add del">
          <ac:chgData name="Chaya Ganesh" userId="1beaa166-3a14-437e-9106-75a2e2caebeb" providerId="ADAL" clId="{E2CCA277-9A2B-424F-86CD-024FEC8ADC60}" dt="2020-11-22T05:41:04.194" v="968" actId="26606"/>
          <ac:spMkLst>
            <pc:docMk/>
            <pc:sldMk cId="4188070306" sldId="268"/>
            <ac:spMk id="1043" creationId="{237E2353-22DF-46E0-A200-FB30F8F394E2}"/>
          </ac:spMkLst>
        </pc:spChg>
        <pc:spChg chg="add del">
          <ac:chgData name="Chaya Ganesh" userId="1beaa166-3a14-437e-9106-75a2e2caebeb" providerId="ADAL" clId="{E2CCA277-9A2B-424F-86CD-024FEC8ADC60}" dt="2020-11-22T05:41:04.194" v="968" actId="26606"/>
          <ac:spMkLst>
            <pc:docMk/>
            <pc:sldMk cId="4188070306" sldId="268"/>
            <ac:spMk id="1044" creationId="{DD6138DB-057B-45F7-A5F4-E7BFDA20D02C}"/>
          </ac:spMkLst>
        </pc:spChg>
        <pc:spChg chg="add del">
          <ac:chgData name="Chaya Ganesh" userId="1beaa166-3a14-437e-9106-75a2e2caebeb" providerId="ADAL" clId="{E2CCA277-9A2B-424F-86CD-024FEC8ADC60}" dt="2020-11-22T05:41:04.194" v="968" actId="26606"/>
          <ac:spMkLst>
            <pc:docMk/>
            <pc:sldMk cId="4188070306" sldId="268"/>
            <ac:spMk id="1045" creationId="{79A54AB1-B64F-4843-BFAB-81CB74E66B65}"/>
          </ac:spMkLst>
        </pc:spChg>
        <pc:spChg chg="add del">
          <ac:chgData name="Chaya Ganesh" userId="1beaa166-3a14-437e-9106-75a2e2caebeb" providerId="ADAL" clId="{E2CCA277-9A2B-424F-86CD-024FEC8ADC60}" dt="2020-11-22T05:22:16.939" v="961" actId="26606"/>
          <ac:spMkLst>
            <pc:docMk/>
            <pc:sldMk cId="4188070306" sldId="268"/>
            <ac:spMk id="1047" creationId="{362D44EE-C852-4460-B8B5-C4F2BC20510C}"/>
          </ac:spMkLst>
        </pc:spChg>
        <pc:spChg chg="add del">
          <ac:chgData name="Chaya Ganesh" userId="1beaa166-3a14-437e-9106-75a2e2caebeb" providerId="ADAL" clId="{E2CCA277-9A2B-424F-86CD-024FEC8ADC60}" dt="2020-11-22T05:22:16.939" v="961" actId="26606"/>
          <ac:spMkLst>
            <pc:docMk/>
            <pc:sldMk cId="4188070306" sldId="268"/>
            <ac:spMk id="1048" creationId="{658970D8-8D1D-4B5C-894B-E871CC86543D}"/>
          </ac:spMkLst>
        </pc:spChg>
        <pc:spChg chg="add del">
          <ac:chgData name="Chaya Ganesh" userId="1beaa166-3a14-437e-9106-75a2e2caebeb" providerId="ADAL" clId="{E2CCA277-9A2B-424F-86CD-024FEC8ADC60}" dt="2020-11-22T05:22:16.939" v="961" actId="26606"/>
          <ac:spMkLst>
            <pc:docMk/>
            <pc:sldMk cId="4188070306" sldId="268"/>
            <ac:spMk id="1049" creationId="{F227E5B6-9132-43CA-B503-37A18562ADF2}"/>
          </ac:spMkLst>
        </pc:spChg>
        <pc:spChg chg="add del">
          <ac:chgData name="Chaya Ganesh" userId="1beaa166-3a14-437e-9106-75a2e2caebeb" providerId="ADAL" clId="{E2CCA277-9A2B-424F-86CD-024FEC8ADC60}" dt="2020-11-22T05:22:17.566" v="963" actId="26606"/>
          <ac:spMkLst>
            <pc:docMk/>
            <pc:sldMk cId="4188070306" sldId="268"/>
            <ac:spMk id="1051" creationId="{0E2F58BF-12E5-4B5A-AD25-4DAAA2742A7B}"/>
          </ac:spMkLst>
        </pc:spChg>
        <pc:spChg chg="add del">
          <ac:chgData name="Chaya Ganesh" userId="1beaa166-3a14-437e-9106-75a2e2caebeb" providerId="ADAL" clId="{E2CCA277-9A2B-424F-86CD-024FEC8ADC60}" dt="2020-11-22T05:22:17.566" v="963" actId="26606"/>
          <ac:spMkLst>
            <pc:docMk/>
            <pc:sldMk cId="4188070306" sldId="268"/>
            <ac:spMk id="1052" creationId="{AF2F604E-43BE-4DC3-B983-E071523364F8}"/>
          </ac:spMkLst>
        </pc:spChg>
        <pc:spChg chg="add del">
          <ac:chgData name="Chaya Ganesh" userId="1beaa166-3a14-437e-9106-75a2e2caebeb" providerId="ADAL" clId="{E2CCA277-9A2B-424F-86CD-024FEC8ADC60}" dt="2020-11-22T05:22:17.566" v="963" actId="26606"/>
          <ac:spMkLst>
            <pc:docMk/>
            <pc:sldMk cId="4188070306" sldId="268"/>
            <ac:spMk id="1053" creationId="{08C9B587-E65E-4B52-B37C-ABEBB6E87928}"/>
          </ac:spMkLst>
        </pc:spChg>
        <pc:spChg chg="add del">
          <ac:chgData name="Chaya Ganesh" userId="1beaa166-3a14-437e-9106-75a2e2caebeb" providerId="ADAL" clId="{E2CCA277-9A2B-424F-86CD-024FEC8ADC60}" dt="2020-11-22T05:41:04.157" v="967" actId="26606"/>
          <ac:spMkLst>
            <pc:docMk/>
            <pc:sldMk cId="4188070306" sldId="268"/>
            <ac:spMk id="1067" creationId="{362D44EE-C852-4460-B8B5-C4F2BC20510C}"/>
          </ac:spMkLst>
        </pc:spChg>
        <pc:spChg chg="add del">
          <ac:chgData name="Chaya Ganesh" userId="1beaa166-3a14-437e-9106-75a2e2caebeb" providerId="ADAL" clId="{E2CCA277-9A2B-424F-86CD-024FEC8ADC60}" dt="2020-11-22T05:41:04.157" v="967" actId="26606"/>
          <ac:spMkLst>
            <pc:docMk/>
            <pc:sldMk cId="4188070306" sldId="268"/>
            <ac:spMk id="1068" creationId="{658970D8-8D1D-4B5C-894B-E871CC86543D}"/>
          </ac:spMkLst>
        </pc:spChg>
        <pc:spChg chg="add del">
          <ac:chgData name="Chaya Ganesh" userId="1beaa166-3a14-437e-9106-75a2e2caebeb" providerId="ADAL" clId="{E2CCA277-9A2B-424F-86CD-024FEC8ADC60}" dt="2020-11-22T05:41:04.157" v="967" actId="26606"/>
          <ac:spMkLst>
            <pc:docMk/>
            <pc:sldMk cId="4188070306" sldId="268"/>
            <ac:spMk id="1069" creationId="{F227E5B6-9132-43CA-B503-37A18562ADF2}"/>
          </ac:spMkLst>
        </pc:spChg>
        <pc:spChg chg="add del">
          <ac:chgData name="Chaya Ganesh" userId="1beaa166-3a14-437e-9106-75a2e2caebeb" providerId="ADAL" clId="{E2CCA277-9A2B-424F-86CD-024FEC8ADC60}" dt="2020-11-22T05:41:04.157" v="967" actId="26606"/>
          <ac:spMkLst>
            <pc:docMk/>
            <pc:sldMk cId="4188070306" sldId="268"/>
            <ac:spMk id="1070" creationId="{03C2051E-A88D-48E5-BACF-AAED17892722}"/>
          </ac:spMkLst>
        </pc:spChg>
        <pc:spChg chg="add del">
          <ac:chgData name="Chaya Ganesh" userId="1beaa166-3a14-437e-9106-75a2e2caebeb" providerId="ADAL" clId="{E2CCA277-9A2B-424F-86CD-024FEC8ADC60}" dt="2020-11-22T05:41:04.157" v="967" actId="26606"/>
          <ac:spMkLst>
            <pc:docMk/>
            <pc:sldMk cId="4188070306" sldId="268"/>
            <ac:spMk id="1071" creationId="{7821A508-2985-4905-874A-527429BAABFA}"/>
          </ac:spMkLst>
        </pc:spChg>
        <pc:spChg chg="add del">
          <ac:chgData name="Chaya Ganesh" userId="1beaa166-3a14-437e-9106-75a2e2caebeb" providerId="ADAL" clId="{E2CCA277-9A2B-424F-86CD-024FEC8ADC60}" dt="2020-11-22T05:41:04.157" v="967" actId="26606"/>
          <ac:spMkLst>
            <pc:docMk/>
            <pc:sldMk cId="4188070306" sldId="268"/>
            <ac:spMk id="1072" creationId="{D2929CB1-0E3C-4B2D-ADC5-0154FB33BA44}"/>
          </ac:spMkLst>
        </pc:spChg>
        <pc:spChg chg="add del">
          <ac:chgData name="Chaya Ganesh" userId="1beaa166-3a14-437e-9106-75a2e2caebeb" providerId="ADAL" clId="{E2CCA277-9A2B-424F-86CD-024FEC8ADC60}" dt="2020-11-22T05:41:04.157" v="967" actId="26606"/>
          <ac:spMkLst>
            <pc:docMk/>
            <pc:sldMk cId="4188070306" sldId="268"/>
            <ac:spMk id="1073" creationId="{5F2F0C84-BE8C-4DC2-A6D3-30349A801D5C}"/>
          </ac:spMkLst>
        </pc:spChg>
        <pc:spChg chg="add del">
          <ac:chgData name="Chaya Ganesh" userId="1beaa166-3a14-437e-9106-75a2e2caebeb" providerId="ADAL" clId="{E2CCA277-9A2B-424F-86CD-024FEC8ADC60}" dt="2020-11-22T05:41:21.173" v="975" actId="26606"/>
          <ac:spMkLst>
            <pc:docMk/>
            <pc:sldMk cId="4188070306" sldId="268"/>
            <ac:spMk id="1075" creationId="{2A0E4E09-FC02-4ADC-951A-3FFA90B6FE39}"/>
          </ac:spMkLst>
        </pc:spChg>
        <pc:spChg chg="add del">
          <ac:chgData name="Chaya Ganesh" userId="1beaa166-3a14-437e-9106-75a2e2caebeb" providerId="ADAL" clId="{E2CCA277-9A2B-424F-86CD-024FEC8ADC60}" dt="2020-11-22T05:41:21.137" v="974" actId="26606"/>
          <ac:spMkLst>
            <pc:docMk/>
            <pc:sldMk cId="4188070306" sldId="268"/>
            <ac:spMk id="1083" creationId="{0E2F58BF-12E5-4B5A-AD25-4DAAA2742A7B}"/>
          </ac:spMkLst>
        </pc:spChg>
        <pc:spChg chg="add del">
          <ac:chgData name="Chaya Ganesh" userId="1beaa166-3a14-437e-9106-75a2e2caebeb" providerId="ADAL" clId="{E2CCA277-9A2B-424F-86CD-024FEC8ADC60}" dt="2020-11-22T07:31:02.111" v="2621"/>
          <ac:spMkLst>
            <pc:docMk/>
            <pc:sldMk cId="4188070306" sldId="268"/>
            <ac:spMk id="1085" creationId="{37C89E4B-3C9F-44B9-8B86-D9E3D112D8EC}"/>
          </ac:spMkLst>
        </pc:spChg>
        <pc:grpChg chg="add del">
          <ac:chgData name="Chaya Ganesh" userId="1beaa166-3a14-437e-9106-75a2e2caebeb" providerId="ADAL" clId="{E2CCA277-9A2B-424F-86CD-024FEC8ADC60}" dt="2020-11-22T04:46:54.273" v="853" actId="26606"/>
          <ac:grpSpMkLst>
            <pc:docMk/>
            <pc:sldMk cId="4188070306" sldId="268"/>
            <ac:grpSpMk id="14" creationId="{18999293-B054-4B57-A26F-D04C2BB11338}"/>
          </ac:grpSpMkLst>
        </pc:grpChg>
        <pc:grpChg chg="add del">
          <ac:chgData name="Chaya Ganesh" userId="1beaa166-3a14-437e-9106-75a2e2caebeb" providerId="ADAL" clId="{E2CCA277-9A2B-424F-86CD-024FEC8ADC60}" dt="2020-11-22T04:46:54.273" v="853" actId="26606"/>
          <ac:grpSpMkLst>
            <pc:docMk/>
            <pc:sldMk cId="4188070306" sldId="268"/>
            <ac:grpSpMk id="20" creationId="{761945C4-D997-42F3-B59A-984CF0066715}"/>
          </ac:grpSpMkLst>
        </pc:grpChg>
        <pc:grpChg chg="add del">
          <ac:chgData name="Chaya Ganesh" userId="1beaa166-3a14-437e-9106-75a2e2caebeb" providerId="ADAL" clId="{E2CCA277-9A2B-424F-86CD-024FEC8ADC60}" dt="2020-11-22T05:15:01.141" v="868" actId="26606"/>
          <ac:grpSpMkLst>
            <pc:docMk/>
            <pc:sldMk cId="4188070306" sldId="268"/>
            <ac:grpSpMk id="23" creationId="{17147D5D-F01F-4164-BD81-D10DC6F23E41}"/>
          </ac:grpSpMkLst>
        </pc:grpChg>
        <pc:grpChg chg="add del">
          <ac:chgData name="Chaya Ganesh" userId="1beaa166-3a14-437e-9106-75a2e2caebeb" providerId="ADAL" clId="{E2CCA277-9A2B-424F-86CD-024FEC8ADC60}" dt="2020-11-22T05:15:01.141" v="868" actId="26606"/>
          <ac:grpSpMkLst>
            <pc:docMk/>
            <pc:sldMk cId="4188070306" sldId="268"/>
            <ac:grpSpMk id="37" creationId="{CCDE13A7-6382-4A67-BEBE-4FF1F37C7F52}"/>
          </ac:grpSpMkLst>
        </pc:grpChg>
        <pc:grpChg chg="add del">
          <ac:chgData name="Chaya Ganesh" userId="1beaa166-3a14-437e-9106-75a2e2caebeb" providerId="ADAL" clId="{E2CCA277-9A2B-424F-86CD-024FEC8ADC60}" dt="2020-11-22T05:15:01.141" v="868" actId="26606"/>
          <ac:grpSpMkLst>
            <pc:docMk/>
            <pc:sldMk cId="4188070306" sldId="268"/>
            <ac:grpSpMk id="41" creationId="{6D0E248E-80AB-4B35-BA8D-F940FCB44326}"/>
          </ac:grpSpMkLst>
        </pc:grpChg>
        <pc:grpChg chg="add del">
          <ac:chgData name="Chaya Ganesh" userId="1beaa166-3a14-437e-9106-75a2e2caebeb" providerId="ADAL" clId="{E2CCA277-9A2B-424F-86CD-024FEC8ADC60}" dt="2020-11-22T05:22:18.255" v="965" actId="26606"/>
          <ac:grpSpMkLst>
            <pc:docMk/>
            <pc:sldMk cId="4188070306" sldId="268"/>
            <ac:grpSpMk id="1055" creationId="{AB2FAF3C-F36A-4612-B00B-E737FEB1E065}"/>
          </ac:grpSpMkLst>
        </pc:grpChg>
        <pc:grpChg chg="add del">
          <ac:chgData name="Chaya Ganesh" userId="1beaa166-3a14-437e-9106-75a2e2caebeb" providerId="ADAL" clId="{E2CCA277-9A2B-424F-86CD-024FEC8ADC60}" dt="2020-11-22T05:41:21.173" v="975" actId="26606"/>
          <ac:grpSpMkLst>
            <pc:docMk/>
            <pc:sldMk cId="4188070306" sldId="268"/>
            <ac:grpSpMk id="1076" creationId="{3DFB5C00-6040-4666-9765-4391ECB26F36}"/>
          </ac:grpSpMkLst>
        </pc:grpChg>
        <pc:picChg chg="add del">
          <ac:chgData name="Chaya Ganesh" userId="1beaa166-3a14-437e-9106-75a2e2caebeb" providerId="ADAL" clId="{E2CCA277-9A2B-424F-86CD-024FEC8ADC60}" dt="2020-11-22T04:46:55.684" v="855" actId="26606"/>
          <ac:picMkLst>
            <pc:docMk/>
            <pc:sldMk cId="4188070306" sldId="268"/>
            <ac:picMk id="27" creationId="{1EBADBCA-DA20-4279-93C6-011DEF18AA71}"/>
          </ac:picMkLst>
        </pc:picChg>
        <pc:picChg chg="add mod">
          <ac:chgData name="Chaya Ganesh" userId="1beaa166-3a14-437e-9106-75a2e2caebeb" providerId="ADAL" clId="{E2CCA277-9A2B-424F-86CD-024FEC8ADC60}" dt="2020-11-22T05:41:21.173" v="975" actId="26606"/>
          <ac:picMkLst>
            <pc:docMk/>
            <pc:sldMk cId="4188070306" sldId="268"/>
            <ac:picMk id="1026" creationId="{3E2FC74E-482C-2E44-AF2F-7BF63A8CDC17}"/>
          </ac:picMkLst>
        </pc:picChg>
        <pc:cxnChg chg="add del">
          <ac:chgData name="Chaya Ganesh" userId="1beaa166-3a14-437e-9106-75a2e2caebeb" providerId="ADAL" clId="{E2CCA277-9A2B-424F-86CD-024FEC8ADC60}" dt="2020-11-22T05:22:08.274" v="959" actId="26606"/>
          <ac:cxnSpMkLst>
            <pc:docMk/>
            <pc:sldMk cId="4188070306" sldId="268"/>
            <ac:cxnSpMk id="92" creationId="{AA2EAA10-076F-46BD-8F0F-B9A2FB77A85C}"/>
          </ac:cxnSpMkLst>
        </pc:cxnChg>
        <pc:cxnChg chg="add del">
          <ac:chgData name="Chaya Ganesh" userId="1beaa166-3a14-437e-9106-75a2e2caebeb" providerId="ADAL" clId="{E2CCA277-9A2B-424F-86CD-024FEC8ADC60}" dt="2020-11-22T05:22:08.274" v="959" actId="26606"/>
          <ac:cxnSpMkLst>
            <pc:docMk/>
            <pc:sldMk cId="4188070306" sldId="268"/>
            <ac:cxnSpMk id="94" creationId="{D891E407-403B-4764-86C9-33A56D3BCAA3}"/>
          </ac:cxnSpMkLst>
        </pc:cxnChg>
        <pc:cxnChg chg="add del">
          <ac:chgData name="Chaya Ganesh" userId="1beaa166-3a14-437e-9106-75a2e2caebeb" providerId="ADAL" clId="{E2CCA277-9A2B-424F-86CD-024FEC8ADC60}" dt="2020-11-22T07:31:02.111" v="2621"/>
          <ac:cxnSpMkLst>
            <pc:docMk/>
            <pc:sldMk cId="4188070306" sldId="268"/>
            <ac:cxnSpMk id="1086" creationId="{AA2EAA10-076F-46BD-8F0F-B9A2FB77A85C}"/>
          </ac:cxnSpMkLst>
        </pc:cxnChg>
        <pc:cxnChg chg="add del">
          <ac:chgData name="Chaya Ganesh" userId="1beaa166-3a14-437e-9106-75a2e2caebeb" providerId="ADAL" clId="{E2CCA277-9A2B-424F-86CD-024FEC8ADC60}" dt="2020-11-22T07:31:02.111" v="2621"/>
          <ac:cxnSpMkLst>
            <pc:docMk/>
            <pc:sldMk cId="4188070306" sldId="268"/>
            <ac:cxnSpMk id="1087" creationId="{D891E407-403B-4764-86C9-33A56D3BCAA3}"/>
          </ac:cxnSpMkLst>
        </pc:cxnChg>
      </pc:sldChg>
      <pc:sldChg chg="addSp modSp new del">
        <pc:chgData name="Chaya Ganesh" userId="1beaa166-3a14-437e-9106-75a2e2caebeb" providerId="ADAL" clId="{E2CCA277-9A2B-424F-86CD-024FEC8ADC60}" dt="2020-11-22T06:01:08.687" v="1073" actId="2696"/>
        <pc:sldMkLst>
          <pc:docMk/>
          <pc:sldMk cId="3417298175" sldId="269"/>
        </pc:sldMkLst>
        <pc:spChg chg="mod">
          <ac:chgData name="Chaya Ganesh" userId="1beaa166-3a14-437e-9106-75a2e2caebeb" providerId="ADAL" clId="{E2CCA277-9A2B-424F-86CD-024FEC8ADC60}" dt="2020-11-22T05:56:14.132" v="1060" actId="1076"/>
          <ac:spMkLst>
            <pc:docMk/>
            <pc:sldMk cId="3417298175" sldId="269"/>
            <ac:spMk id="2" creationId="{9874240B-CA47-824F-AE81-20B9026887C0}"/>
          </ac:spMkLst>
        </pc:spChg>
        <pc:picChg chg="add mod">
          <ac:chgData name="Chaya Ganesh" userId="1beaa166-3a14-437e-9106-75a2e2caebeb" providerId="ADAL" clId="{E2CCA277-9A2B-424F-86CD-024FEC8ADC60}" dt="2020-11-22T05:56:14.132" v="1060" actId="1076"/>
          <ac:picMkLst>
            <pc:docMk/>
            <pc:sldMk cId="3417298175" sldId="269"/>
            <ac:picMk id="2050" creationId="{38228737-82F6-A246-AD24-9D047D6065D5}"/>
          </ac:picMkLst>
        </pc:picChg>
      </pc:sldChg>
      <pc:sldChg chg="addSp delSp modSp new mod setBg modAnim delDesignElem">
        <pc:chgData name="Chaya Ganesh" userId="1beaa166-3a14-437e-9106-75a2e2caebeb" providerId="ADAL" clId="{E2CCA277-9A2B-424F-86CD-024FEC8ADC60}" dt="2020-12-01T09:37:38.757" v="2926" actId="20577"/>
        <pc:sldMkLst>
          <pc:docMk/>
          <pc:sldMk cId="731939890" sldId="270"/>
        </pc:sldMkLst>
        <pc:spChg chg="add mod">
          <ac:chgData name="Chaya Ganesh" userId="1beaa166-3a14-437e-9106-75a2e2caebeb" providerId="ADAL" clId="{E2CCA277-9A2B-424F-86CD-024FEC8ADC60}" dt="2020-11-22T06:07:18.926" v="1178" actId="1076"/>
          <ac:spMkLst>
            <pc:docMk/>
            <pc:sldMk cId="731939890" sldId="270"/>
            <ac:spMk id="4" creationId="{3481FCFD-2700-9844-AEEB-F4EF057F7975}"/>
          </ac:spMkLst>
        </pc:spChg>
        <pc:spChg chg="add del mod">
          <ac:chgData name="Chaya Ganesh" userId="1beaa166-3a14-437e-9106-75a2e2caebeb" providerId="ADAL" clId="{E2CCA277-9A2B-424F-86CD-024FEC8ADC60}" dt="2020-11-22T06:41:08.048" v="2008" actId="478"/>
          <ac:spMkLst>
            <pc:docMk/>
            <pc:sldMk cId="731939890" sldId="270"/>
            <ac:spMk id="5" creationId="{426632E8-50F0-AD4A-B97B-B15F3AEE35AC}"/>
          </ac:spMkLst>
        </pc:spChg>
        <pc:spChg chg="add mod">
          <ac:chgData name="Chaya Ganesh" userId="1beaa166-3a14-437e-9106-75a2e2caebeb" providerId="ADAL" clId="{E2CCA277-9A2B-424F-86CD-024FEC8ADC60}" dt="2020-11-22T07:40:03.751" v="2822" actId="20577"/>
          <ac:spMkLst>
            <pc:docMk/>
            <pc:sldMk cId="731939890" sldId="270"/>
            <ac:spMk id="6" creationId="{828898DD-1962-DD48-9B72-4CBA4EB689E1}"/>
          </ac:spMkLst>
        </pc:spChg>
        <pc:spChg chg="add mod">
          <ac:chgData name="Chaya Ganesh" userId="1beaa166-3a14-437e-9106-75a2e2caebeb" providerId="ADAL" clId="{E2CCA277-9A2B-424F-86CD-024FEC8ADC60}" dt="2020-12-01T09:32:02.643" v="2844" actId="20577"/>
          <ac:spMkLst>
            <pc:docMk/>
            <pc:sldMk cId="731939890" sldId="270"/>
            <ac:spMk id="52" creationId="{24850939-8C8C-B648-BAEC-5F956BBD13A7}"/>
          </ac:spMkLst>
        </pc:spChg>
        <pc:spChg chg="add mod">
          <ac:chgData name="Chaya Ganesh" userId="1beaa166-3a14-437e-9106-75a2e2caebeb" providerId="ADAL" clId="{E2CCA277-9A2B-424F-86CD-024FEC8ADC60}" dt="2020-11-22T06:07:57.688" v="1239" actId="20577"/>
          <ac:spMkLst>
            <pc:docMk/>
            <pc:sldMk cId="731939890" sldId="270"/>
            <ac:spMk id="53" creationId="{538CAAB9-9CF3-AC4D-BD79-C76E34941F32}"/>
          </ac:spMkLst>
        </pc:spChg>
        <pc:spChg chg="add mod">
          <ac:chgData name="Chaya Ganesh" userId="1beaa166-3a14-437e-9106-75a2e2caebeb" providerId="ADAL" clId="{E2CCA277-9A2B-424F-86CD-024FEC8ADC60}" dt="2020-12-01T09:32:04.583" v="2845" actId="20577"/>
          <ac:spMkLst>
            <pc:docMk/>
            <pc:sldMk cId="731939890" sldId="270"/>
            <ac:spMk id="54" creationId="{F6637B99-824E-AC4F-84B5-D2D07B3F38B2}"/>
          </ac:spMkLst>
        </pc:spChg>
        <pc:spChg chg="add mod">
          <ac:chgData name="Chaya Ganesh" userId="1beaa166-3a14-437e-9106-75a2e2caebeb" providerId="ADAL" clId="{E2CCA277-9A2B-424F-86CD-024FEC8ADC60}" dt="2020-12-01T09:37:38.757" v="2926" actId="20577"/>
          <ac:spMkLst>
            <pc:docMk/>
            <pc:sldMk cId="731939890" sldId="270"/>
            <ac:spMk id="55" creationId="{B7B3D226-7C2F-FA43-93DC-61F756E4507E}"/>
          </ac:spMkLst>
        </pc:spChg>
        <pc:spChg chg="add del">
          <ac:chgData name="Chaya Ganesh" userId="1beaa166-3a14-437e-9106-75a2e2caebeb" providerId="ADAL" clId="{E2CCA277-9A2B-424F-86CD-024FEC8ADC60}" dt="2020-11-22T06:05:04.559" v="1148" actId="26606"/>
          <ac:spMkLst>
            <pc:docMk/>
            <pc:sldMk cId="731939890" sldId="270"/>
            <ac:spMk id="73" creationId="{7DA1F35B-C8F7-4A5A-9339-7DA4D785B300}"/>
          </ac:spMkLst>
        </pc:spChg>
        <pc:spChg chg="add del">
          <ac:chgData name="Chaya Ganesh" userId="1beaa166-3a14-437e-9106-75a2e2caebeb" providerId="ADAL" clId="{E2CCA277-9A2B-424F-86CD-024FEC8ADC60}" dt="2020-11-22T06:05:04.559" v="1148" actId="26606"/>
          <ac:spMkLst>
            <pc:docMk/>
            <pc:sldMk cId="731939890" sldId="270"/>
            <ac:spMk id="75" creationId="{B2D4AD41-40DA-4A81-92F5-B6E3BA1ED82A}"/>
          </ac:spMkLst>
        </pc:spChg>
        <pc:spChg chg="add del">
          <ac:chgData name="Chaya Ganesh" userId="1beaa166-3a14-437e-9106-75a2e2caebeb" providerId="ADAL" clId="{E2CCA277-9A2B-424F-86CD-024FEC8ADC60}" dt="2020-11-22T06:04:40.354" v="1135" actId="26606"/>
          <ac:spMkLst>
            <pc:docMk/>
            <pc:sldMk cId="731939890" sldId="270"/>
            <ac:spMk id="137" creationId="{982413CC-69E6-4BDA-A88D-E4EF8F95B27D}"/>
          </ac:spMkLst>
        </pc:spChg>
        <pc:spChg chg="add del">
          <ac:chgData name="Chaya Ganesh" userId="1beaa166-3a14-437e-9106-75a2e2caebeb" providerId="ADAL" clId="{E2CCA277-9A2B-424F-86CD-024FEC8ADC60}" dt="2020-11-22T06:04:48.454" v="1143" actId="26606"/>
          <ac:spMkLst>
            <pc:docMk/>
            <pc:sldMk cId="731939890" sldId="270"/>
            <ac:spMk id="163" creationId="{E3E51905-F374-4E1A-97CF-B741584B74D5}"/>
          </ac:spMkLst>
        </pc:spChg>
        <pc:spChg chg="add del">
          <ac:chgData name="Chaya Ganesh" userId="1beaa166-3a14-437e-9106-75a2e2caebeb" providerId="ADAL" clId="{E2CCA277-9A2B-424F-86CD-024FEC8ADC60}" dt="2020-11-22T06:04:42.119" v="1137" actId="26606"/>
          <ac:spMkLst>
            <pc:docMk/>
            <pc:sldMk cId="731939890" sldId="270"/>
            <ac:spMk id="3078" creationId="{53B021B3-DE93-4AB7-8A18-CF5F1CED88B8}"/>
          </ac:spMkLst>
        </pc:spChg>
        <pc:spChg chg="add del">
          <ac:chgData name="Chaya Ganesh" userId="1beaa166-3a14-437e-9106-75a2e2caebeb" providerId="ADAL" clId="{E2CCA277-9A2B-424F-86CD-024FEC8ADC60}" dt="2020-11-22T06:04:42.119" v="1137" actId="26606"/>
          <ac:spMkLst>
            <pc:docMk/>
            <pc:sldMk cId="731939890" sldId="270"/>
            <ac:spMk id="3079" creationId="{52D502E5-F6B4-4D58-B4AE-FC466FF15EE8}"/>
          </ac:spMkLst>
        </pc:spChg>
        <pc:spChg chg="add del">
          <ac:chgData name="Chaya Ganesh" userId="1beaa166-3a14-437e-9106-75a2e2caebeb" providerId="ADAL" clId="{E2CCA277-9A2B-424F-86CD-024FEC8ADC60}" dt="2020-11-22T06:04:42.119" v="1137" actId="26606"/>
          <ac:spMkLst>
            <pc:docMk/>
            <pc:sldMk cId="731939890" sldId="270"/>
            <ac:spMk id="3080" creationId="{9DECDBF4-02B6-4BB4-B65B-B8107AD6A9E8}"/>
          </ac:spMkLst>
        </pc:spChg>
        <pc:spChg chg="add del">
          <ac:chgData name="Chaya Ganesh" userId="1beaa166-3a14-437e-9106-75a2e2caebeb" providerId="ADAL" clId="{E2CCA277-9A2B-424F-86CD-024FEC8ADC60}" dt="2020-11-22T06:04:44.563" v="1139" actId="26606"/>
          <ac:spMkLst>
            <pc:docMk/>
            <pc:sldMk cId="731939890" sldId="270"/>
            <ac:spMk id="3082" creationId="{42285737-90EE-47DC-AC80-8AE156B11969}"/>
          </ac:spMkLst>
        </pc:spChg>
        <pc:spChg chg="add del">
          <ac:chgData name="Chaya Ganesh" userId="1beaa166-3a14-437e-9106-75a2e2caebeb" providerId="ADAL" clId="{E2CCA277-9A2B-424F-86CD-024FEC8ADC60}" dt="2020-11-22T06:04:46.115" v="1141" actId="26606"/>
          <ac:spMkLst>
            <pc:docMk/>
            <pc:sldMk cId="731939890" sldId="270"/>
            <ac:spMk id="3085" creationId="{07E773EB-1EC1-4E49-9DE2-E6F460497242}"/>
          </ac:spMkLst>
        </pc:spChg>
        <pc:spChg chg="add del">
          <ac:chgData name="Chaya Ganesh" userId="1beaa166-3a14-437e-9106-75a2e2caebeb" providerId="ADAL" clId="{E2CCA277-9A2B-424F-86CD-024FEC8ADC60}" dt="2020-11-22T06:04:48.454" v="1143" actId="26606"/>
          <ac:spMkLst>
            <pc:docMk/>
            <pc:sldMk cId="731939890" sldId="270"/>
            <ac:spMk id="3087" creationId="{D55CD764-972B-4CA5-A885-53E55C63E174}"/>
          </ac:spMkLst>
        </pc:spChg>
        <pc:spChg chg="add del">
          <ac:chgData name="Chaya Ganesh" userId="1beaa166-3a14-437e-9106-75a2e2caebeb" providerId="ADAL" clId="{E2CCA277-9A2B-424F-86CD-024FEC8ADC60}" dt="2020-11-22T06:04:48.454" v="1143" actId="26606"/>
          <ac:spMkLst>
            <pc:docMk/>
            <pc:sldMk cId="731939890" sldId="270"/>
            <ac:spMk id="3088" creationId="{34165AB3-7006-4430-BCE3-25476BE13322}"/>
          </ac:spMkLst>
        </pc:spChg>
        <pc:spChg chg="add del">
          <ac:chgData name="Chaya Ganesh" userId="1beaa166-3a14-437e-9106-75a2e2caebeb" providerId="ADAL" clId="{E2CCA277-9A2B-424F-86CD-024FEC8ADC60}" dt="2020-11-22T06:04:59.501" v="1145" actId="26606"/>
          <ac:spMkLst>
            <pc:docMk/>
            <pc:sldMk cId="731939890" sldId="270"/>
            <ac:spMk id="3090" creationId="{AFF8D2E5-2C4E-47B1-930B-6C82B7C31331}"/>
          </ac:spMkLst>
        </pc:spChg>
        <pc:spChg chg="add del">
          <ac:chgData name="Chaya Ganesh" userId="1beaa166-3a14-437e-9106-75a2e2caebeb" providerId="ADAL" clId="{E2CCA277-9A2B-424F-86CD-024FEC8ADC60}" dt="2020-11-22T06:04:59.501" v="1145" actId="26606"/>
          <ac:spMkLst>
            <pc:docMk/>
            <pc:sldMk cId="731939890" sldId="270"/>
            <ac:spMk id="3091" creationId="{801E4ADA-0EA9-4930-846E-3C11E8BED6DD}"/>
          </ac:spMkLst>
        </pc:spChg>
        <pc:spChg chg="add del">
          <ac:chgData name="Chaya Ganesh" userId="1beaa166-3a14-437e-9106-75a2e2caebeb" providerId="ADAL" clId="{E2CCA277-9A2B-424F-86CD-024FEC8ADC60}" dt="2020-11-22T06:04:59.501" v="1145" actId="26606"/>
          <ac:spMkLst>
            <pc:docMk/>
            <pc:sldMk cId="731939890" sldId="270"/>
            <ac:spMk id="3092" creationId="{FB92FFCE-0C90-454E-AA25-D4EE9A6C39C5}"/>
          </ac:spMkLst>
        </pc:spChg>
        <pc:spChg chg="add del">
          <ac:chgData name="Chaya Ganesh" userId="1beaa166-3a14-437e-9106-75a2e2caebeb" providerId="ADAL" clId="{E2CCA277-9A2B-424F-86CD-024FEC8ADC60}" dt="2020-11-22T06:05:04.552" v="1147" actId="26606"/>
          <ac:spMkLst>
            <pc:docMk/>
            <pc:sldMk cId="731939890" sldId="270"/>
            <ac:spMk id="3094" creationId="{982413CC-69E6-4BDA-A88D-E4EF8F95B27D}"/>
          </ac:spMkLst>
        </pc:spChg>
        <pc:spChg chg="add del">
          <ac:chgData name="Chaya Ganesh" userId="1beaa166-3a14-437e-9106-75a2e2caebeb" providerId="ADAL" clId="{E2CCA277-9A2B-424F-86CD-024FEC8ADC60}" dt="2020-11-22T07:31:02.111" v="2621"/>
          <ac:spMkLst>
            <pc:docMk/>
            <pc:sldMk cId="731939890" sldId="270"/>
            <ac:spMk id="3098" creationId="{7DA1F35B-C8F7-4A5A-9339-7DA4D785B300}"/>
          </ac:spMkLst>
        </pc:spChg>
        <pc:spChg chg="add del">
          <ac:chgData name="Chaya Ganesh" userId="1beaa166-3a14-437e-9106-75a2e2caebeb" providerId="ADAL" clId="{E2CCA277-9A2B-424F-86CD-024FEC8ADC60}" dt="2020-11-22T07:31:02.111" v="2621"/>
          <ac:spMkLst>
            <pc:docMk/>
            <pc:sldMk cId="731939890" sldId="270"/>
            <ac:spMk id="3099" creationId="{B2D4AD41-40DA-4A81-92F5-B6E3BA1ED82A}"/>
          </ac:spMkLst>
        </pc:spChg>
        <pc:grpChg chg="add mod">
          <ac:chgData name="Chaya Ganesh" userId="1beaa166-3a14-437e-9106-75a2e2caebeb" providerId="ADAL" clId="{E2CCA277-9A2B-424F-86CD-024FEC8ADC60}" dt="2020-11-22T06:05:21.796" v="1151" actId="1076"/>
          <ac:grpSpMkLst>
            <pc:docMk/>
            <pc:sldMk cId="731939890" sldId="270"/>
            <ac:grpSpMk id="3" creationId="{F3BC4560-F4DB-1B44-80B0-72961329FA10}"/>
          </ac:grpSpMkLst>
        </pc:grpChg>
        <pc:grpChg chg="add del">
          <ac:chgData name="Chaya Ganesh" userId="1beaa166-3a14-437e-9106-75a2e2caebeb" providerId="ADAL" clId="{E2CCA277-9A2B-424F-86CD-024FEC8ADC60}" dt="2020-11-22T06:04:40.354" v="1135" actId="26606"/>
          <ac:grpSpMkLst>
            <pc:docMk/>
            <pc:sldMk cId="731939890" sldId="270"/>
            <ac:grpSpMk id="139" creationId="{4F1F7357-8633-4CE7-BF80-475EE8A2FAEA}"/>
          </ac:grpSpMkLst>
        </pc:grpChg>
        <pc:grpChg chg="add del">
          <ac:chgData name="Chaya Ganesh" userId="1beaa166-3a14-437e-9106-75a2e2caebeb" providerId="ADAL" clId="{E2CCA277-9A2B-424F-86CD-024FEC8ADC60}" dt="2020-11-22T06:04:48.454" v="1143" actId="26606"/>
          <ac:grpSpMkLst>
            <pc:docMk/>
            <pc:sldMk cId="731939890" sldId="270"/>
            <ac:grpSpMk id="141" creationId="{22725F33-435F-480E-996D-205671CDC409}"/>
          </ac:grpSpMkLst>
        </pc:grpChg>
        <pc:grpChg chg="add del">
          <ac:chgData name="Chaya Ganesh" userId="1beaa166-3a14-437e-9106-75a2e2caebeb" providerId="ADAL" clId="{E2CCA277-9A2B-424F-86CD-024FEC8ADC60}" dt="2020-11-22T06:04:44.563" v="1139" actId="26606"/>
          <ac:grpSpMkLst>
            <pc:docMk/>
            <pc:sldMk cId="731939890" sldId="270"/>
            <ac:grpSpMk id="3083" creationId="{B57BDC17-F1B3-455F-BBF1-680AA1F25C06}"/>
          </ac:grpSpMkLst>
        </pc:grpChg>
        <pc:grpChg chg="add del">
          <ac:chgData name="Chaya Ganesh" userId="1beaa166-3a14-437e-9106-75a2e2caebeb" providerId="ADAL" clId="{E2CCA277-9A2B-424F-86CD-024FEC8ADC60}" dt="2020-11-22T06:05:04.552" v="1147" actId="26606"/>
          <ac:grpSpMkLst>
            <pc:docMk/>
            <pc:sldMk cId="731939890" sldId="270"/>
            <ac:grpSpMk id="3095" creationId="{4F1F7357-8633-4CE7-BF80-475EE8A2FAEA}"/>
          </ac:grpSpMkLst>
        </pc:grpChg>
        <pc:picChg chg="add del mod">
          <ac:chgData name="Chaya Ganesh" userId="1beaa166-3a14-437e-9106-75a2e2caebeb" providerId="ADAL" clId="{E2CCA277-9A2B-424F-86CD-024FEC8ADC60}" dt="2020-11-22T06:00:45.114" v="1067" actId="478"/>
          <ac:picMkLst>
            <pc:docMk/>
            <pc:sldMk cId="731939890" sldId="270"/>
            <ac:picMk id="2" creationId="{4150B670-2ABA-0749-B926-D2D8ED7F6539}"/>
          </ac:picMkLst>
        </pc:picChg>
        <pc:picChg chg="add mod">
          <ac:chgData name="Chaya Ganesh" userId="1beaa166-3a14-437e-9106-75a2e2caebeb" providerId="ADAL" clId="{E2CCA277-9A2B-424F-86CD-024FEC8ADC60}" dt="2020-11-22T06:05:21.796" v="1151" actId="1076"/>
          <ac:picMkLst>
            <pc:docMk/>
            <pc:sldMk cId="731939890" sldId="270"/>
            <ac:picMk id="3074" creationId="{CC3A837D-F383-A44B-9791-C8D026B5B174}"/>
          </ac:picMkLst>
        </pc:picChg>
        <pc:picChg chg="add mod">
          <ac:chgData name="Chaya Ganesh" userId="1beaa166-3a14-437e-9106-75a2e2caebeb" providerId="ADAL" clId="{E2CCA277-9A2B-424F-86CD-024FEC8ADC60}" dt="2020-11-22T06:05:21.796" v="1151" actId="1076"/>
          <ac:picMkLst>
            <pc:docMk/>
            <pc:sldMk cId="731939890" sldId="270"/>
            <ac:picMk id="3076" creationId="{7393B7DE-3959-ED41-A5BD-9E093A841AB4}"/>
          </ac:picMkLst>
        </pc:picChg>
      </pc:sldChg>
      <pc:sldChg chg="addSp delSp modSp new del mod setBg">
        <pc:chgData name="Chaya Ganesh" userId="1beaa166-3a14-437e-9106-75a2e2caebeb" providerId="ADAL" clId="{E2CCA277-9A2B-424F-86CD-024FEC8ADC60}" dt="2020-11-22T06:19:35.057" v="1496" actId="2696"/>
        <pc:sldMkLst>
          <pc:docMk/>
          <pc:sldMk cId="2337300998" sldId="271"/>
        </pc:sldMkLst>
        <pc:spChg chg="add del">
          <ac:chgData name="Chaya Ganesh" userId="1beaa166-3a14-437e-9106-75a2e2caebeb" providerId="ADAL" clId="{E2CCA277-9A2B-424F-86CD-024FEC8ADC60}" dt="2020-11-22T06:15:31.715" v="1371" actId="26606"/>
          <ac:spMkLst>
            <pc:docMk/>
            <pc:sldMk cId="2337300998" sldId="271"/>
            <ac:spMk id="73" creationId="{22F15A2D-2324-487D-A02A-BF46C5C580EB}"/>
          </ac:spMkLst>
        </pc:spChg>
        <pc:spChg chg="add del">
          <ac:chgData name="Chaya Ganesh" userId="1beaa166-3a14-437e-9106-75a2e2caebeb" providerId="ADAL" clId="{E2CCA277-9A2B-424F-86CD-024FEC8ADC60}" dt="2020-11-22T06:15:31.715" v="1371" actId="26606"/>
          <ac:spMkLst>
            <pc:docMk/>
            <pc:sldMk cId="2337300998" sldId="271"/>
            <ac:spMk id="75" creationId="{17A7F34E-D418-47E2-9F86-2C45BBC31210}"/>
          </ac:spMkLst>
        </pc:spChg>
        <pc:spChg chg="add del">
          <ac:chgData name="Chaya Ganesh" userId="1beaa166-3a14-437e-9106-75a2e2caebeb" providerId="ADAL" clId="{E2CCA277-9A2B-424F-86CD-024FEC8ADC60}" dt="2020-11-22T06:15:31.715" v="1371" actId="26606"/>
          <ac:spMkLst>
            <pc:docMk/>
            <pc:sldMk cId="2337300998" sldId="271"/>
            <ac:spMk id="77" creationId="{2AEAFA59-923A-4F54-8B49-44C970BCC323}"/>
          </ac:spMkLst>
        </pc:spChg>
        <pc:grpChg chg="add mod">
          <ac:chgData name="Chaya Ganesh" userId="1beaa166-3a14-437e-9106-75a2e2caebeb" providerId="ADAL" clId="{E2CCA277-9A2B-424F-86CD-024FEC8ADC60}" dt="2020-11-22T06:18:35.730" v="1469" actId="14100"/>
          <ac:grpSpMkLst>
            <pc:docMk/>
            <pc:sldMk cId="2337300998" sldId="271"/>
            <ac:grpSpMk id="2" creationId="{632F12E0-93C9-FB46-8AB2-C1DC39F8DBC2}"/>
          </ac:grpSpMkLst>
        </pc:grpChg>
        <pc:picChg chg="add del mod ord">
          <ac:chgData name="Chaya Ganesh" userId="1beaa166-3a14-437e-9106-75a2e2caebeb" providerId="ADAL" clId="{E2CCA277-9A2B-424F-86CD-024FEC8ADC60}" dt="2020-11-22T06:17:05.401" v="1384" actId="478"/>
          <ac:picMkLst>
            <pc:docMk/>
            <pc:sldMk cId="2337300998" sldId="271"/>
            <ac:picMk id="4098" creationId="{3F010DEB-AB0A-144C-A2DF-C7ADDDFEE96D}"/>
          </ac:picMkLst>
        </pc:picChg>
        <pc:picChg chg="add del mod">
          <ac:chgData name="Chaya Ganesh" userId="1beaa166-3a14-437e-9106-75a2e2caebeb" providerId="ADAL" clId="{E2CCA277-9A2B-424F-86CD-024FEC8ADC60}" dt="2020-11-22T06:18:35.730" v="1469" actId="14100"/>
          <ac:picMkLst>
            <pc:docMk/>
            <pc:sldMk cId="2337300998" sldId="271"/>
            <ac:picMk id="4100" creationId="{80966A81-7768-E049-B84B-0DF844C46A9D}"/>
          </ac:picMkLst>
        </pc:picChg>
        <pc:picChg chg="add del mod">
          <ac:chgData name="Chaya Ganesh" userId="1beaa166-3a14-437e-9106-75a2e2caebeb" providerId="ADAL" clId="{E2CCA277-9A2B-424F-86CD-024FEC8ADC60}" dt="2020-11-22T06:18:35.730" v="1469" actId="14100"/>
          <ac:picMkLst>
            <pc:docMk/>
            <pc:sldMk cId="2337300998" sldId="271"/>
            <ac:picMk id="4102" creationId="{F65CC316-A691-7E4A-96BA-385A1B1D86B4}"/>
          </ac:picMkLst>
        </pc:picChg>
      </pc:sldChg>
      <pc:sldChg chg="addSp delSp modSp add del mod">
        <pc:chgData name="Chaya Ganesh" userId="1beaa166-3a14-437e-9106-75a2e2caebeb" providerId="ADAL" clId="{E2CCA277-9A2B-424F-86CD-024FEC8ADC60}" dt="2020-11-22T06:36:32.250" v="1768" actId="2696"/>
        <pc:sldMkLst>
          <pc:docMk/>
          <pc:sldMk cId="3089419496" sldId="272"/>
        </pc:sldMkLst>
        <pc:spChg chg="add del mod">
          <ac:chgData name="Chaya Ganesh" userId="1beaa166-3a14-437e-9106-75a2e2caebeb" providerId="ADAL" clId="{E2CCA277-9A2B-424F-86CD-024FEC8ADC60}" dt="2020-11-22T06:36:17.751" v="1767"/>
          <ac:spMkLst>
            <pc:docMk/>
            <pc:sldMk cId="3089419496" sldId="272"/>
            <ac:spMk id="2" creationId="{5D83E257-0F67-6149-BD23-5EFE20200B4A}"/>
          </ac:spMkLst>
        </pc:spChg>
        <pc:spChg chg="mod">
          <ac:chgData name="Chaya Ganesh" userId="1beaa166-3a14-437e-9106-75a2e2caebeb" providerId="ADAL" clId="{E2CCA277-9A2B-424F-86CD-024FEC8ADC60}" dt="2020-11-22T06:20:45.106" v="1537" actId="20577"/>
          <ac:spMkLst>
            <pc:docMk/>
            <pc:sldMk cId="3089419496" sldId="272"/>
            <ac:spMk id="4" creationId="{3481FCFD-2700-9844-AEEB-F4EF057F7975}"/>
          </ac:spMkLst>
        </pc:spChg>
        <pc:spChg chg="mod">
          <ac:chgData name="Chaya Ganesh" userId="1beaa166-3a14-437e-9106-75a2e2caebeb" providerId="ADAL" clId="{E2CCA277-9A2B-424F-86CD-024FEC8ADC60}" dt="2020-11-22T06:19:20.561" v="1495" actId="20577"/>
          <ac:spMkLst>
            <pc:docMk/>
            <pc:sldMk cId="3089419496" sldId="272"/>
            <ac:spMk id="5" creationId="{426632E8-50F0-AD4A-B97B-B15F3AEE35AC}"/>
          </ac:spMkLst>
        </pc:spChg>
        <pc:spChg chg="mod">
          <ac:chgData name="Chaya Ganesh" userId="1beaa166-3a14-437e-9106-75a2e2caebeb" providerId="ADAL" clId="{E2CCA277-9A2B-424F-86CD-024FEC8ADC60}" dt="2020-11-22T06:21:15.985" v="1547" actId="20577"/>
          <ac:spMkLst>
            <pc:docMk/>
            <pc:sldMk cId="3089419496" sldId="272"/>
            <ac:spMk id="6" creationId="{828898DD-1962-DD48-9B72-4CBA4EB689E1}"/>
          </ac:spMkLst>
        </pc:spChg>
        <pc:spChg chg="mod">
          <ac:chgData name="Chaya Ganesh" userId="1beaa166-3a14-437e-9106-75a2e2caebeb" providerId="ADAL" clId="{E2CCA277-9A2B-424F-86CD-024FEC8ADC60}" dt="2020-11-22T06:20:49.261" v="1541" actId="20577"/>
          <ac:spMkLst>
            <pc:docMk/>
            <pc:sldMk cId="3089419496" sldId="272"/>
            <ac:spMk id="52" creationId="{24850939-8C8C-B648-BAEC-5F956BBD13A7}"/>
          </ac:spMkLst>
        </pc:spChg>
        <pc:spChg chg="mod">
          <ac:chgData name="Chaya Ganesh" userId="1beaa166-3a14-437e-9106-75a2e2caebeb" providerId="ADAL" clId="{E2CCA277-9A2B-424F-86CD-024FEC8ADC60}" dt="2020-11-22T06:21:13.048" v="1546" actId="1076"/>
          <ac:spMkLst>
            <pc:docMk/>
            <pc:sldMk cId="3089419496" sldId="272"/>
            <ac:spMk id="53" creationId="{538CAAB9-9CF3-AC4D-BD79-C76E34941F32}"/>
          </ac:spMkLst>
        </pc:spChg>
        <pc:spChg chg="mod">
          <ac:chgData name="Chaya Ganesh" userId="1beaa166-3a14-437e-9106-75a2e2caebeb" providerId="ADAL" clId="{E2CCA277-9A2B-424F-86CD-024FEC8ADC60}" dt="2020-11-22T06:21:33.756" v="1551" actId="20577"/>
          <ac:spMkLst>
            <pc:docMk/>
            <pc:sldMk cId="3089419496" sldId="272"/>
            <ac:spMk id="54" creationId="{F6637B99-824E-AC4F-84B5-D2D07B3F38B2}"/>
          </ac:spMkLst>
        </pc:spChg>
        <pc:grpChg chg="del">
          <ac:chgData name="Chaya Ganesh" userId="1beaa166-3a14-437e-9106-75a2e2caebeb" providerId="ADAL" clId="{E2CCA277-9A2B-424F-86CD-024FEC8ADC60}" dt="2020-11-22T06:18:40.783" v="1470" actId="478"/>
          <ac:grpSpMkLst>
            <pc:docMk/>
            <pc:sldMk cId="3089419496" sldId="272"/>
            <ac:grpSpMk id="3" creationId="{F3BC4560-F4DB-1B44-80B0-72961329FA10}"/>
          </ac:grpSpMkLst>
        </pc:grpChg>
        <pc:grpChg chg="add mod">
          <ac:chgData name="Chaya Ganesh" userId="1beaa166-3a14-437e-9106-75a2e2caebeb" providerId="ADAL" clId="{E2CCA277-9A2B-424F-86CD-024FEC8ADC60}" dt="2020-11-22T06:29:22.222" v="1640" actId="1076"/>
          <ac:grpSpMkLst>
            <pc:docMk/>
            <pc:sldMk cId="3089419496" sldId="272"/>
            <ac:grpSpMk id="15" creationId="{CEA8CC57-9F07-AC48-B681-9282A03BB8B1}"/>
          </ac:grpSpMkLst>
        </pc:grpChg>
        <pc:picChg chg="add del mod">
          <ac:chgData name="Chaya Ganesh" userId="1beaa166-3a14-437e-9106-75a2e2caebeb" providerId="ADAL" clId="{E2CCA277-9A2B-424F-86CD-024FEC8ADC60}" dt="2020-11-22T06:18:59.518" v="1476" actId="478"/>
          <ac:picMkLst>
            <pc:docMk/>
            <pc:sldMk cId="3089419496" sldId="272"/>
            <ac:picMk id="14" creationId="{D5326DCF-FC8F-2742-B2AC-F681909AF5E7}"/>
          </ac:picMkLst>
        </pc:picChg>
        <pc:picChg chg="mod">
          <ac:chgData name="Chaya Ganesh" userId="1beaa166-3a14-437e-9106-75a2e2caebeb" providerId="ADAL" clId="{E2CCA277-9A2B-424F-86CD-024FEC8ADC60}" dt="2020-11-22T06:29:22.222" v="1640" actId="1076"/>
          <ac:picMkLst>
            <pc:docMk/>
            <pc:sldMk cId="3089419496" sldId="272"/>
            <ac:picMk id="16" creationId="{1A65A989-3C8E-9B41-A337-B39A430A2EDC}"/>
          </ac:picMkLst>
        </pc:picChg>
        <pc:picChg chg="mod">
          <ac:chgData name="Chaya Ganesh" userId="1beaa166-3a14-437e-9106-75a2e2caebeb" providerId="ADAL" clId="{E2CCA277-9A2B-424F-86CD-024FEC8ADC60}" dt="2020-11-22T06:29:22.222" v="1640" actId="1076"/>
          <ac:picMkLst>
            <pc:docMk/>
            <pc:sldMk cId="3089419496" sldId="272"/>
            <ac:picMk id="17" creationId="{F446F19D-6295-BE4B-A242-EB5D66C8F6A4}"/>
          </ac:picMkLst>
        </pc:picChg>
        <pc:picChg chg="add del mod">
          <ac:chgData name="Chaya Ganesh" userId="1beaa166-3a14-437e-9106-75a2e2caebeb" providerId="ADAL" clId="{E2CCA277-9A2B-424F-86CD-024FEC8ADC60}" dt="2020-11-22T06:29:06.194" v="1639" actId="478"/>
          <ac:picMkLst>
            <pc:docMk/>
            <pc:sldMk cId="3089419496" sldId="272"/>
            <ac:picMk id="18" creationId="{62EFA26D-15C5-4B46-9BD5-686F2B197FC4}"/>
          </ac:picMkLst>
        </pc:picChg>
      </pc:sldChg>
      <pc:sldChg chg="addSp delSp modSp add mod setBg modAnim delDesignElem">
        <pc:chgData name="Chaya Ganesh" userId="1beaa166-3a14-437e-9106-75a2e2caebeb" providerId="ADAL" clId="{E2CCA277-9A2B-424F-86CD-024FEC8ADC60}" dt="2020-11-22T09:08:19.280" v="2831" actId="113"/>
        <pc:sldMkLst>
          <pc:docMk/>
          <pc:sldMk cId="3277478418" sldId="273"/>
        </pc:sldMkLst>
        <pc:spChg chg="add mod">
          <ac:chgData name="Chaya Ganesh" userId="1beaa166-3a14-437e-9106-75a2e2caebeb" providerId="ADAL" clId="{E2CCA277-9A2B-424F-86CD-024FEC8ADC60}" dt="2020-11-22T07:38:58.297" v="2815" actId="1076"/>
          <ac:spMkLst>
            <pc:docMk/>
            <pc:sldMk cId="3277478418" sldId="273"/>
            <ac:spMk id="3" creationId="{38CBBD87-5F48-EF4C-A049-45FDAA991F9C}"/>
          </ac:spMkLst>
        </pc:spChg>
        <pc:spChg chg="mod">
          <ac:chgData name="Chaya Ganesh" userId="1beaa166-3a14-437e-9106-75a2e2caebeb" providerId="ADAL" clId="{E2CCA277-9A2B-424F-86CD-024FEC8ADC60}" dt="2020-11-22T09:08:10.378" v="2829" actId="113"/>
          <ac:spMkLst>
            <pc:docMk/>
            <pc:sldMk cId="3277478418" sldId="273"/>
            <ac:spMk id="4" creationId="{3481FCFD-2700-9844-AEEB-F4EF057F7975}"/>
          </ac:spMkLst>
        </pc:spChg>
        <pc:spChg chg="del mod">
          <ac:chgData name="Chaya Ganesh" userId="1beaa166-3a14-437e-9106-75a2e2caebeb" providerId="ADAL" clId="{E2CCA277-9A2B-424F-86CD-024FEC8ADC60}" dt="2020-11-22T06:36:01.635" v="1750" actId="478"/>
          <ac:spMkLst>
            <pc:docMk/>
            <pc:sldMk cId="3277478418" sldId="273"/>
            <ac:spMk id="5" creationId="{426632E8-50F0-AD4A-B97B-B15F3AEE35AC}"/>
          </ac:spMkLst>
        </pc:spChg>
        <pc:spChg chg="mod">
          <ac:chgData name="Chaya Ganesh" userId="1beaa166-3a14-437e-9106-75a2e2caebeb" providerId="ADAL" clId="{E2CCA277-9A2B-424F-86CD-024FEC8ADC60}" dt="2020-11-22T07:38:09.153" v="2772" actId="1076"/>
          <ac:spMkLst>
            <pc:docMk/>
            <pc:sldMk cId="3277478418" sldId="273"/>
            <ac:spMk id="6" creationId="{828898DD-1962-DD48-9B72-4CBA4EB689E1}"/>
          </ac:spMkLst>
        </pc:spChg>
        <pc:spChg chg="add del mod">
          <ac:chgData name="Chaya Ganesh" userId="1beaa166-3a14-437e-9106-75a2e2caebeb" providerId="ADAL" clId="{E2CCA277-9A2B-424F-86CD-024FEC8ADC60}" dt="2020-11-22T06:32:33.165" v="1691" actId="478"/>
          <ac:spMkLst>
            <pc:docMk/>
            <pc:sldMk cId="3277478418" sldId="273"/>
            <ac:spMk id="14" creationId="{34A0E493-5E21-ED41-9B2C-382898852140}"/>
          </ac:spMkLst>
        </pc:spChg>
        <pc:spChg chg="add del mod">
          <ac:chgData name="Chaya Ganesh" userId="1beaa166-3a14-437e-9106-75a2e2caebeb" providerId="ADAL" clId="{E2CCA277-9A2B-424F-86CD-024FEC8ADC60}" dt="2020-11-22T06:32:32.045" v="1690" actId="478"/>
          <ac:spMkLst>
            <pc:docMk/>
            <pc:sldMk cId="3277478418" sldId="273"/>
            <ac:spMk id="18" creationId="{6C186595-7617-EE4E-B621-707393218223}"/>
          </ac:spMkLst>
        </pc:spChg>
        <pc:spChg chg="add del mod">
          <ac:chgData name="Chaya Ganesh" userId="1beaa166-3a14-437e-9106-75a2e2caebeb" providerId="ADAL" clId="{E2CCA277-9A2B-424F-86CD-024FEC8ADC60}" dt="2020-11-22T06:32:08.368" v="1682" actId="478"/>
          <ac:spMkLst>
            <pc:docMk/>
            <pc:sldMk cId="3277478418" sldId="273"/>
            <ac:spMk id="19" creationId="{5CD5919E-8DE4-C242-8E32-797E970B0C66}"/>
          </ac:spMkLst>
        </pc:spChg>
        <pc:spChg chg="add del mod">
          <ac:chgData name="Chaya Ganesh" userId="1beaa166-3a14-437e-9106-75a2e2caebeb" providerId="ADAL" clId="{E2CCA277-9A2B-424F-86CD-024FEC8ADC60}" dt="2020-11-22T06:32:07.246" v="1681" actId="478"/>
          <ac:spMkLst>
            <pc:docMk/>
            <pc:sldMk cId="3277478418" sldId="273"/>
            <ac:spMk id="20" creationId="{EF5378A9-2A0B-BB41-8019-4AF0D0751034}"/>
          </ac:spMkLst>
        </pc:spChg>
        <pc:spChg chg="add del mod">
          <ac:chgData name="Chaya Ganesh" userId="1beaa166-3a14-437e-9106-75a2e2caebeb" providerId="ADAL" clId="{E2CCA277-9A2B-424F-86CD-024FEC8ADC60}" dt="2020-11-22T06:32:19.624" v="1686" actId="478"/>
          <ac:spMkLst>
            <pc:docMk/>
            <pc:sldMk cId="3277478418" sldId="273"/>
            <ac:spMk id="21" creationId="{B8BDEB1B-7F8D-5E4C-B095-C157E8D853E7}"/>
          </ac:spMkLst>
        </pc:spChg>
        <pc:spChg chg="add del mod">
          <ac:chgData name="Chaya Ganesh" userId="1beaa166-3a14-437e-9106-75a2e2caebeb" providerId="ADAL" clId="{E2CCA277-9A2B-424F-86CD-024FEC8ADC60}" dt="2020-11-22T06:32:18.412" v="1685" actId="478"/>
          <ac:spMkLst>
            <pc:docMk/>
            <pc:sldMk cId="3277478418" sldId="273"/>
            <ac:spMk id="22" creationId="{A80185A9-F2AF-C345-A8CC-454C5BD608CA}"/>
          </ac:spMkLst>
        </pc:spChg>
        <pc:spChg chg="add mod">
          <ac:chgData name="Chaya Ganesh" userId="1beaa166-3a14-437e-9106-75a2e2caebeb" providerId="ADAL" clId="{E2CCA277-9A2B-424F-86CD-024FEC8ADC60}" dt="2020-11-22T06:35:19.817" v="1748" actId="1076"/>
          <ac:spMkLst>
            <pc:docMk/>
            <pc:sldMk cId="3277478418" sldId="273"/>
            <ac:spMk id="23" creationId="{404F2714-2AE0-CF4E-953D-32C42F88406C}"/>
          </ac:spMkLst>
        </pc:spChg>
        <pc:spChg chg="add mod">
          <ac:chgData name="Chaya Ganesh" userId="1beaa166-3a14-437e-9106-75a2e2caebeb" providerId="ADAL" clId="{E2CCA277-9A2B-424F-86CD-024FEC8ADC60}" dt="2020-11-22T06:35:19.817" v="1748" actId="1076"/>
          <ac:spMkLst>
            <pc:docMk/>
            <pc:sldMk cId="3277478418" sldId="273"/>
            <ac:spMk id="24" creationId="{317C1297-9F8C-A74A-A516-013A1761A559}"/>
          </ac:spMkLst>
        </pc:spChg>
        <pc:spChg chg="add mod">
          <ac:chgData name="Chaya Ganesh" userId="1beaa166-3a14-437e-9106-75a2e2caebeb" providerId="ADAL" clId="{E2CCA277-9A2B-424F-86CD-024FEC8ADC60}" dt="2020-11-22T06:35:14.928" v="1747" actId="1076"/>
          <ac:spMkLst>
            <pc:docMk/>
            <pc:sldMk cId="3277478418" sldId="273"/>
            <ac:spMk id="25" creationId="{CF6AF988-4931-0645-BC18-4BA584DF1259}"/>
          </ac:spMkLst>
        </pc:spChg>
        <pc:spChg chg="add mod">
          <ac:chgData name="Chaya Ganesh" userId="1beaa166-3a14-437e-9106-75a2e2caebeb" providerId="ADAL" clId="{E2CCA277-9A2B-424F-86CD-024FEC8ADC60}" dt="2020-11-22T06:35:14.928" v="1747" actId="1076"/>
          <ac:spMkLst>
            <pc:docMk/>
            <pc:sldMk cId="3277478418" sldId="273"/>
            <ac:spMk id="26" creationId="{CDAF5859-AFDE-2A48-B0A7-236A16737D08}"/>
          </ac:spMkLst>
        </pc:spChg>
        <pc:spChg chg="add mod">
          <ac:chgData name="Chaya Ganesh" userId="1beaa166-3a14-437e-9106-75a2e2caebeb" providerId="ADAL" clId="{E2CCA277-9A2B-424F-86CD-024FEC8ADC60}" dt="2020-11-22T06:35:27.560" v="1749" actId="1076"/>
          <ac:spMkLst>
            <pc:docMk/>
            <pc:sldMk cId="3277478418" sldId="273"/>
            <ac:spMk id="27" creationId="{0B0DA0A0-CC8A-F841-B6A5-328072C9EBB8}"/>
          </ac:spMkLst>
        </pc:spChg>
        <pc:spChg chg="add mod">
          <ac:chgData name="Chaya Ganesh" userId="1beaa166-3a14-437e-9106-75a2e2caebeb" providerId="ADAL" clId="{E2CCA277-9A2B-424F-86CD-024FEC8ADC60}" dt="2020-11-22T06:35:27.560" v="1749" actId="1076"/>
          <ac:spMkLst>
            <pc:docMk/>
            <pc:sldMk cId="3277478418" sldId="273"/>
            <ac:spMk id="28" creationId="{9B36EACD-976D-064A-B899-DB5BBC6078F2}"/>
          </ac:spMkLst>
        </pc:spChg>
        <pc:spChg chg="add del mod">
          <ac:chgData name="Chaya Ganesh" userId="1beaa166-3a14-437e-9106-75a2e2caebeb" providerId="ADAL" clId="{E2CCA277-9A2B-424F-86CD-024FEC8ADC60}" dt="2020-11-22T06:37:26.777" v="1791" actId="478"/>
          <ac:spMkLst>
            <pc:docMk/>
            <pc:sldMk cId="3277478418" sldId="273"/>
            <ac:spMk id="29" creationId="{E8995702-1DBC-2940-917F-A22D82183764}"/>
          </ac:spMkLst>
        </pc:spChg>
        <pc:spChg chg="mod">
          <ac:chgData name="Chaya Ganesh" userId="1beaa166-3a14-437e-9106-75a2e2caebeb" providerId="ADAL" clId="{E2CCA277-9A2B-424F-86CD-024FEC8ADC60}" dt="2020-11-22T09:08:15.429" v="2830" actId="113"/>
          <ac:spMkLst>
            <pc:docMk/>
            <pc:sldMk cId="3277478418" sldId="273"/>
            <ac:spMk id="52" creationId="{24850939-8C8C-B648-BAEC-5F956BBD13A7}"/>
          </ac:spMkLst>
        </pc:spChg>
        <pc:spChg chg="mod">
          <ac:chgData name="Chaya Ganesh" userId="1beaa166-3a14-437e-9106-75a2e2caebeb" providerId="ADAL" clId="{E2CCA277-9A2B-424F-86CD-024FEC8ADC60}" dt="2020-11-22T07:38:31.036" v="2784" actId="20577"/>
          <ac:spMkLst>
            <pc:docMk/>
            <pc:sldMk cId="3277478418" sldId="273"/>
            <ac:spMk id="53" creationId="{538CAAB9-9CF3-AC4D-BD79-C76E34941F32}"/>
          </ac:spMkLst>
        </pc:spChg>
        <pc:spChg chg="mod">
          <ac:chgData name="Chaya Ganesh" userId="1beaa166-3a14-437e-9106-75a2e2caebeb" providerId="ADAL" clId="{E2CCA277-9A2B-424F-86CD-024FEC8ADC60}" dt="2020-11-22T09:08:19.280" v="2831" actId="113"/>
          <ac:spMkLst>
            <pc:docMk/>
            <pc:sldMk cId="3277478418" sldId="273"/>
            <ac:spMk id="54" creationId="{F6637B99-824E-AC4F-84B5-D2D07B3F38B2}"/>
          </ac:spMkLst>
        </pc:spChg>
        <pc:spChg chg="del mod">
          <ac:chgData name="Chaya Ganesh" userId="1beaa166-3a14-437e-9106-75a2e2caebeb" providerId="ADAL" clId="{E2CCA277-9A2B-424F-86CD-024FEC8ADC60}" dt="2020-11-22T06:36:55.798" v="1770" actId="478"/>
          <ac:spMkLst>
            <pc:docMk/>
            <pc:sldMk cId="3277478418" sldId="273"/>
            <ac:spMk id="55" creationId="{B7B3D226-7C2F-FA43-93DC-61F756E4507E}"/>
          </ac:spMkLst>
        </pc:spChg>
        <pc:spChg chg="del">
          <ac:chgData name="Chaya Ganesh" userId="1beaa166-3a14-437e-9106-75a2e2caebeb" providerId="ADAL" clId="{E2CCA277-9A2B-424F-86CD-024FEC8ADC60}" dt="2020-11-22T06:29:28.838" v="1642"/>
          <ac:spMkLst>
            <pc:docMk/>
            <pc:sldMk cId="3277478418" sldId="273"/>
            <ac:spMk id="3098" creationId="{7DA1F35B-C8F7-4A5A-9339-7DA4D785B300}"/>
          </ac:spMkLst>
        </pc:spChg>
        <pc:spChg chg="del">
          <ac:chgData name="Chaya Ganesh" userId="1beaa166-3a14-437e-9106-75a2e2caebeb" providerId="ADAL" clId="{E2CCA277-9A2B-424F-86CD-024FEC8ADC60}" dt="2020-11-22T06:29:28.838" v="1642"/>
          <ac:spMkLst>
            <pc:docMk/>
            <pc:sldMk cId="3277478418" sldId="273"/>
            <ac:spMk id="3099" creationId="{B2D4AD41-40DA-4A81-92F5-B6E3BA1ED82A}"/>
          </ac:spMkLst>
        </pc:spChg>
        <pc:grpChg chg="add mod">
          <ac:chgData name="Chaya Ganesh" userId="1beaa166-3a14-437e-9106-75a2e2caebeb" providerId="ADAL" clId="{E2CCA277-9A2B-424F-86CD-024FEC8ADC60}" dt="2020-11-22T06:35:04.218" v="1746" actId="14100"/>
          <ac:grpSpMkLst>
            <pc:docMk/>
            <pc:sldMk cId="3277478418" sldId="273"/>
            <ac:grpSpMk id="2" creationId="{385E3687-712F-9445-B089-DBFC4E10B1B2}"/>
          </ac:grpSpMkLst>
        </pc:grpChg>
        <pc:grpChg chg="del mod">
          <ac:chgData name="Chaya Ganesh" userId="1beaa166-3a14-437e-9106-75a2e2caebeb" providerId="ADAL" clId="{E2CCA277-9A2B-424F-86CD-024FEC8ADC60}" dt="2020-11-22T06:34:42.490" v="1743" actId="165"/>
          <ac:grpSpMkLst>
            <pc:docMk/>
            <pc:sldMk cId="3277478418" sldId="273"/>
            <ac:grpSpMk id="15" creationId="{CEA8CC57-9F07-AC48-B681-9282A03BB8B1}"/>
          </ac:grpSpMkLst>
        </pc:grpChg>
        <pc:picChg chg="mod topLvl">
          <ac:chgData name="Chaya Ganesh" userId="1beaa166-3a14-437e-9106-75a2e2caebeb" providerId="ADAL" clId="{E2CCA277-9A2B-424F-86CD-024FEC8ADC60}" dt="2020-11-22T06:35:04.218" v="1746" actId="14100"/>
          <ac:picMkLst>
            <pc:docMk/>
            <pc:sldMk cId="3277478418" sldId="273"/>
            <ac:picMk id="16" creationId="{1A65A989-3C8E-9B41-A337-B39A430A2EDC}"/>
          </ac:picMkLst>
        </pc:picChg>
        <pc:picChg chg="mod topLvl">
          <ac:chgData name="Chaya Ganesh" userId="1beaa166-3a14-437e-9106-75a2e2caebeb" providerId="ADAL" clId="{E2CCA277-9A2B-424F-86CD-024FEC8ADC60}" dt="2020-11-22T06:35:04.218" v="1746" actId="14100"/>
          <ac:picMkLst>
            <pc:docMk/>
            <pc:sldMk cId="3277478418" sldId="273"/>
            <ac:picMk id="17" creationId="{F446F19D-6295-BE4B-A242-EB5D66C8F6A4}"/>
          </ac:picMkLst>
        </pc:picChg>
      </pc:sldChg>
      <pc:sldChg chg="addSp delSp modSp new del mod setBg">
        <pc:chgData name="Chaya Ganesh" userId="1beaa166-3a14-437e-9106-75a2e2caebeb" providerId="ADAL" clId="{E2CCA277-9A2B-424F-86CD-024FEC8ADC60}" dt="2020-11-22T06:41:17.402" v="2009" actId="2696"/>
        <pc:sldMkLst>
          <pc:docMk/>
          <pc:sldMk cId="2475121097" sldId="274"/>
        </pc:sldMkLst>
        <pc:spChg chg="mod">
          <ac:chgData name="Chaya Ganesh" userId="1beaa166-3a14-437e-9106-75a2e2caebeb" providerId="ADAL" clId="{E2CCA277-9A2B-424F-86CD-024FEC8ADC60}" dt="2020-11-22T06:33:03.625" v="1708" actId="26606"/>
          <ac:spMkLst>
            <pc:docMk/>
            <pc:sldMk cId="2475121097" sldId="274"/>
            <ac:spMk id="2" creationId="{4DF9643F-F3AD-3A4E-A80B-729D48F6E884}"/>
          </ac:spMkLst>
        </pc:spChg>
        <pc:spChg chg="del">
          <ac:chgData name="Chaya Ganesh" userId="1beaa166-3a14-437e-9106-75a2e2caebeb" providerId="ADAL" clId="{E2CCA277-9A2B-424F-86CD-024FEC8ADC60}" dt="2020-11-22T06:29:55.335" v="1648"/>
          <ac:spMkLst>
            <pc:docMk/>
            <pc:sldMk cId="2475121097" sldId="274"/>
            <ac:spMk id="3" creationId="{770F68AC-19C8-A14B-AA30-0CF0F73C56A6}"/>
          </ac:spMkLst>
        </pc:spChg>
        <pc:spChg chg="add del mod">
          <ac:chgData name="Chaya Ganesh" userId="1beaa166-3a14-437e-9106-75a2e2caebeb" providerId="ADAL" clId="{E2CCA277-9A2B-424F-86CD-024FEC8ADC60}" dt="2020-11-22T06:30:19.214" v="1667" actId="26606"/>
          <ac:spMkLst>
            <pc:docMk/>
            <pc:sldMk cId="2475121097" sldId="274"/>
            <ac:spMk id="4" creationId="{B036E674-FF36-0241-8801-B2639023DAFE}"/>
          </ac:spMkLst>
        </pc:spChg>
        <pc:spChg chg="add del">
          <ac:chgData name="Chaya Ganesh" userId="1beaa166-3a14-437e-9106-75a2e2caebeb" providerId="ADAL" clId="{E2CCA277-9A2B-424F-86CD-024FEC8ADC60}" dt="2020-11-22T06:33:03.682" v="1709" actId="26606"/>
          <ac:spMkLst>
            <pc:docMk/>
            <pc:sldMk cId="2475121097" sldId="274"/>
            <ac:spMk id="11" creationId="{6D1A2CED-DA9B-4CCF-8215-CFC65FE71603}"/>
          </ac:spMkLst>
        </pc:spChg>
        <pc:spChg chg="add del">
          <ac:chgData name="Chaya Ganesh" userId="1beaa166-3a14-437e-9106-75a2e2caebeb" providerId="ADAL" clId="{E2CCA277-9A2B-424F-86CD-024FEC8ADC60}" dt="2020-11-22T06:33:03.682" v="1709" actId="26606"/>
          <ac:spMkLst>
            <pc:docMk/>
            <pc:sldMk cId="2475121097" sldId="274"/>
            <ac:spMk id="13" creationId="{562DFC44-A40C-4573-9230-B3EDB3EC8EEB}"/>
          </ac:spMkLst>
        </pc:spChg>
        <pc:spChg chg="add del">
          <ac:chgData name="Chaya Ganesh" userId="1beaa166-3a14-437e-9106-75a2e2caebeb" providerId="ADAL" clId="{E2CCA277-9A2B-424F-86CD-024FEC8ADC60}" dt="2020-11-22T06:33:03.682" v="1709" actId="26606"/>
          <ac:spMkLst>
            <pc:docMk/>
            <pc:sldMk cId="2475121097" sldId="274"/>
            <ac:spMk id="15" creationId="{15589D35-CF9F-4DE9-A792-8571A09E9BC9}"/>
          </ac:spMkLst>
        </pc:spChg>
        <pc:spChg chg="add del">
          <ac:chgData name="Chaya Ganesh" userId="1beaa166-3a14-437e-9106-75a2e2caebeb" providerId="ADAL" clId="{E2CCA277-9A2B-424F-86CD-024FEC8ADC60}" dt="2020-11-22T06:32:49.786" v="1694" actId="26606"/>
          <ac:spMkLst>
            <pc:docMk/>
            <pc:sldMk cId="2475121097" sldId="274"/>
            <ac:spMk id="20" creationId="{AFF8D2E5-2C4E-47B1-930B-6C82B7C31331}"/>
          </ac:spMkLst>
        </pc:spChg>
        <pc:spChg chg="add del">
          <ac:chgData name="Chaya Ganesh" userId="1beaa166-3a14-437e-9106-75a2e2caebeb" providerId="ADAL" clId="{E2CCA277-9A2B-424F-86CD-024FEC8ADC60}" dt="2020-11-22T06:32:49.786" v="1694" actId="26606"/>
          <ac:spMkLst>
            <pc:docMk/>
            <pc:sldMk cId="2475121097" sldId="274"/>
            <ac:spMk id="22" creationId="{801E4ADA-0EA9-4930-846E-3C11E8BED6DD}"/>
          </ac:spMkLst>
        </pc:spChg>
        <pc:spChg chg="add del">
          <ac:chgData name="Chaya Ganesh" userId="1beaa166-3a14-437e-9106-75a2e2caebeb" providerId="ADAL" clId="{E2CCA277-9A2B-424F-86CD-024FEC8ADC60}" dt="2020-11-22T06:32:49.786" v="1694" actId="26606"/>
          <ac:spMkLst>
            <pc:docMk/>
            <pc:sldMk cId="2475121097" sldId="274"/>
            <ac:spMk id="24" creationId="{FB92FFCE-0C90-454E-AA25-D4EE9A6C39C5}"/>
          </ac:spMkLst>
        </pc:spChg>
        <pc:spChg chg="add del">
          <ac:chgData name="Chaya Ganesh" userId="1beaa166-3a14-437e-9106-75a2e2caebeb" providerId="ADAL" clId="{E2CCA277-9A2B-424F-86CD-024FEC8ADC60}" dt="2020-11-22T06:32:52.175" v="1696" actId="26606"/>
          <ac:spMkLst>
            <pc:docMk/>
            <pc:sldMk cId="2475121097" sldId="274"/>
            <ac:spMk id="26" creationId="{46C2E80F-49A6-4372-B103-219D417A55ED}"/>
          </ac:spMkLst>
        </pc:spChg>
        <pc:spChg chg="add del">
          <ac:chgData name="Chaya Ganesh" userId="1beaa166-3a14-437e-9106-75a2e2caebeb" providerId="ADAL" clId="{E2CCA277-9A2B-424F-86CD-024FEC8ADC60}" dt="2020-11-22T06:32:53.397" v="1698" actId="26606"/>
          <ac:spMkLst>
            <pc:docMk/>
            <pc:sldMk cId="2475121097" sldId="274"/>
            <ac:spMk id="28" creationId="{6D1A2CED-DA9B-4CCF-8215-CFC65FE71603}"/>
          </ac:spMkLst>
        </pc:spChg>
        <pc:spChg chg="add del">
          <ac:chgData name="Chaya Ganesh" userId="1beaa166-3a14-437e-9106-75a2e2caebeb" providerId="ADAL" clId="{E2CCA277-9A2B-424F-86CD-024FEC8ADC60}" dt="2020-11-22T06:32:53.397" v="1698" actId="26606"/>
          <ac:spMkLst>
            <pc:docMk/>
            <pc:sldMk cId="2475121097" sldId="274"/>
            <ac:spMk id="29" creationId="{562DFC44-A40C-4573-9230-B3EDB3EC8EEB}"/>
          </ac:spMkLst>
        </pc:spChg>
        <pc:spChg chg="add del">
          <ac:chgData name="Chaya Ganesh" userId="1beaa166-3a14-437e-9106-75a2e2caebeb" providerId="ADAL" clId="{E2CCA277-9A2B-424F-86CD-024FEC8ADC60}" dt="2020-11-22T06:32:53.397" v="1698" actId="26606"/>
          <ac:spMkLst>
            <pc:docMk/>
            <pc:sldMk cId="2475121097" sldId="274"/>
            <ac:spMk id="30" creationId="{15589D35-CF9F-4DE9-A792-8571A09E9BC9}"/>
          </ac:spMkLst>
        </pc:spChg>
        <pc:spChg chg="add del">
          <ac:chgData name="Chaya Ganesh" userId="1beaa166-3a14-437e-9106-75a2e2caebeb" providerId="ADAL" clId="{E2CCA277-9A2B-424F-86CD-024FEC8ADC60}" dt="2020-11-22T06:32:57.061" v="1700" actId="26606"/>
          <ac:spMkLst>
            <pc:docMk/>
            <pc:sldMk cId="2475121097" sldId="274"/>
            <ac:spMk id="32" creationId="{46C2E80F-49A6-4372-B103-219D417A55ED}"/>
          </ac:spMkLst>
        </pc:spChg>
        <pc:spChg chg="add del">
          <ac:chgData name="Chaya Ganesh" userId="1beaa166-3a14-437e-9106-75a2e2caebeb" providerId="ADAL" clId="{E2CCA277-9A2B-424F-86CD-024FEC8ADC60}" dt="2020-11-22T06:32:57.898" v="1702" actId="26606"/>
          <ac:spMkLst>
            <pc:docMk/>
            <pc:sldMk cId="2475121097" sldId="274"/>
            <ac:spMk id="34" creationId="{6D1A2CED-DA9B-4CCF-8215-CFC65FE71603}"/>
          </ac:spMkLst>
        </pc:spChg>
        <pc:spChg chg="add del">
          <ac:chgData name="Chaya Ganesh" userId="1beaa166-3a14-437e-9106-75a2e2caebeb" providerId="ADAL" clId="{E2CCA277-9A2B-424F-86CD-024FEC8ADC60}" dt="2020-11-22T06:32:57.898" v="1702" actId="26606"/>
          <ac:spMkLst>
            <pc:docMk/>
            <pc:sldMk cId="2475121097" sldId="274"/>
            <ac:spMk id="35" creationId="{562DFC44-A40C-4573-9230-B3EDB3EC8EEB}"/>
          </ac:spMkLst>
        </pc:spChg>
        <pc:spChg chg="add del">
          <ac:chgData name="Chaya Ganesh" userId="1beaa166-3a14-437e-9106-75a2e2caebeb" providerId="ADAL" clId="{E2CCA277-9A2B-424F-86CD-024FEC8ADC60}" dt="2020-11-22T06:32:57.898" v="1702" actId="26606"/>
          <ac:spMkLst>
            <pc:docMk/>
            <pc:sldMk cId="2475121097" sldId="274"/>
            <ac:spMk id="36" creationId="{15589D35-CF9F-4DE9-A792-8571A09E9BC9}"/>
          </ac:spMkLst>
        </pc:spChg>
        <pc:spChg chg="add del">
          <ac:chgData name="Chaya Ganesh" userId="1beaa166-3a14-437e-9106-75a2e2caebeb" providerId="ADAL" clId="{E2CCA277-9A2B-424F-86CD-024FEC8ADC60}" dt="2020-11-22T06:32:59.190" v="1704" actId="26606"/>
          <ac:spMkLst>
            <pc:docMk/>
            <pc:sldMk cId="2475121097" sldId="274"/>
            <ac:spMk id="38" creationId="{6C4028FD-8BAA-4A19-BFDE-594D991B7552}"/>
          </ac:spMkLst>
        </pc:spChg>
        <pc:spChg chg="add del">
          <ac:chgData name="Chaya Ganesh" userId="1beaa166-3a14-437e-9106-75a2e2caebeb" providerId="ADAL" clId="{E2CCA277-9A2B-424F-86CD-024FEC8ADC60}" dt="2020-11-22T06:33:00.535" v="1706" actId="26606"/>
          <ac:spMkLst>
            <pc:docMk/>
            <pc:sldMk cId="2475121097" sldId="274"/>
            <ac:spMk id="40" creationId="{AFF8D2E5-2C4E-47B1-930B-6C82B7C31331}"/>
          </ac:spMkLst>
        </pc:spChg>
        <pc:spChg chg="add del">
          <ac:chgData name="Chaya Ganesh" userId="1beaa166-3a14-437e-9106-75a2e2caebeb" providerId="ADAL" clId="{E2CCA277-9A2B-424F-86CD-024FEC8ADC60}" dt="2020-11-22T06:33:00.535" v="1706" actId="26606"/>
          <ac:spMkLst>
            <pc:docMk/>
            <pc:sldMk cId="2475121097" sldId="274"/>
            <ac:spMk id="41" creationId="{801E4ADA-0EA9-4930-846E-3C11E8BED6DD}"/>
          </ac:spMkLst>
        </pc:spChg>
        <pc:spChg chg="add del">
          <ac:chgData name="Chaya Ganesh" userId="1beaa166-3a14-437e-9106-75a2e2caebeb" providerId="ADAL" clId="{E2CCA277-9A2B-424F-86CD-024FEC8ADC60}" dt="2020-11-22T06:33:00.535" v="1706" actId="26606"/>
          <ac:spMkLst>
            <pc:docMk/>
            <pc:sldMk cId="2475121097" sldId="274"/>
            <ac:spMk id="42" creationId="{FB92FFCE-0C90-454E-AA25-D4EE9A6C39C5}"/>
          </ac:spMkLst>
        </pc:spChg>
        <pc:spChg chg="add del">
          <ac:chgData name="Chaya Ganesh" userId="1beaa166-3a14-437e-9106-75a2e2caebeb" providerId="ADAL" clId="{E2CCA277-9A2B-424F-86CD-024FEC8ADC60}" dt="2020-11-22T06:33:03.625" v="1708" actId="26606"/>
          <ac:spMkLst>
            <pc:docMk/>
            <pc:sldMk cId="2475121097" sldId="274"/>
            <ac:spMk id="44" creationId="{6C4028FD-8BAA-4A19-BFDE-594D991B7552}"/>
          </ac:spMkLst>
        </pc:spChg>
        <pc:graphicFrameChg chg="add mod modGraphic">
          <ac:chgData name="Chaya Ganesh" userId="1beaa166-3a14-437e-9106-75a2e2caebeb" providerId="ADAL" clId="{E2CCA277-9A2B-424F-86CD-024FEC8ADC60}" dt="2020-11-22T06:33:03.682" v="1709" actId="26606"/>
          <ac:graphicFrameMkLst>
            <pc:docMk/>
            <pc:sldMk cId="2475121097" sldId="274"/>
            <ac:graphicFrameMk id="6" creationId="{75176594-0EE4-4267-BC17-16801311D24E}"/>
          </ac:graphicFrameMkLst>
        </pc:graphicFrameChg>
      </pc:sldChg>
      <pc:sldChg chg="addSp delSp modSp new del mod setBg">
        <pc:chgData name="Chaya Ganesh" userId="1beaa166-3a14-437e-9106-75a2e2caebeb" providerId="ADAL" clId="{E2CCA277-9A2B-424F-86CD-024FEC8ADC60}" dt="2020-11-22T06:41:21.919" v="2010" actId="2696"/>
        <pc:sldMkLst>
          <pc:docMk/>
          <pc:sldMk cId="153549352" sldId="275"/>
        </pc:sldMkLst>
        <pc:spChg chg="mod ord">
          <ac:chgData name="Chaya Ganesh" userId="1beaa166-3a14-437e-9106-75a2e2caebeb" providerId="ADAL" clId="{E2CCA277-9A2B-424F-86CD-024FEC8ADC60}" dt="2020-11-22T06:33:52.278" v="1715" actId="26606"/>
          <ac:spMkLst>
            <pc:docMk/>
            <pc:sldMk cId="153549352" sldId="275"/>
            <ac:spMk id="2" creationId="{68488FAD-9A23-9141-80DC-5A00E0BC7FCF}"/>
          </ac:spMkLst>
        </pc:spChg>
        <pc:spChg chg="del">
          <ac:chgData name="Chaya Ganesh" userId="1beaa166-3a14-437e-9106-75a2e2caebeb" providerId="ADAL" clId="{E2CCA277-9A2B-424F-86CD-024FEC8ADC60}" dt="2020-11-22T06:33:52.278" v="1715" actId="26606"/>
          <ac:spMkLst>
            <pc:docMk/>
            <pc:sldMk cId="153549352" sldId="275"/>
            <ac:spMk id="3" creationId="{A2505FEF-1A6D-9A4B-B6DA-360A442762C3}"/>
          </ac:spMkLst>
        </pc:spChg>
        <pc:spChg chg="add">
          <ac:chgData name="Chaya Ganesh" userId="1beaa166-3a14-437e-9106-75a2e2caebeb" providerId="ADAL" clId="{E2CCA277-9A2B-424F-86CD-024FEC8ADC60}" dt="2020-11-22T06:33:52.278" v="1715" actId="26606"/>
          <ac:spMkLst>
            <pc:docMk/>
            <pc:sldMk cId="153549352" sldId="275"/>
            <ac:spMk id="9" creationId="{E91DC736-0EF8-4F87-9146-EBF1D2EE4D3D}"/>
          </ac:spMkLst>
        </pc:spChg>
        <pc:spChg chg="add">
          <ac:chgData name="Chaya Ganesh" userId="1beaa166-3a14-437e-9106-75a2e2caebeb" providerId="ADAL" clId="{E2CCA277-9A2B-424F-86CD-024FEC8ADC60}" dt="2020-11-22T06:33:52.278" v="1715" actId="26606"/>
          <ac:spMkLst>
            <pc:docMk/>
            <pc:sldMk cId="153549352" sldId="275"/>
            <ac:spMk id="11" creationId="{097CD68E-23E3-4007-8847-CD0944C4F7BE}"/>
          </ac:spMkLst>
        </pc:spChg>
        <pc:spChg chg="add">
          <ac:chgData name="Chaya Ganesh" userId="1beaa166-3a14-437e-9106-75a2e2caebeb" providerId="ADAL" clId="{E2CCA277-9A2B-424F-86CD-024FEC8ADC60}" dt="2020-11-22T06:33:52.278" v="1715" actId="26606"/>
          <ac:spMkLst>
            <pc:docMk/>
            <pc:sldMk cId="153549352" sldId="275"/>
            <ac:spMk id="13" creationId="{AF2F604E-43BE-4DC3-B983-E071523364F8}"/>
          </ac:spMkLst>
        </pc:spChg>
        <pc:spChg chg="add">
          <ac:chgData name="Chaya Ganesh" userId="1beaa166-3a14-437e-9106-75a2e2caebeb" providerId="ADAL" clId="{E2CCA277-9A2B-424F-86CD-024FEC8ADC60}" dt="2020-11-22T06:33:52.278" v="1715" actId="26606"/>
          <ac:spMkLst>
            <pc:docMk/>
            <pc:sldMk cId="153549352" sldId="275"/>
            <ac:spMk id="15" creationId="{08C9B587-E65E-4B52-B37C-ABEBB6E87928}"/>
          </ac:spMkLst>
        </pc:spChg>
        <pc:picChg chg="add mod">
          <ac:chgData name="Chaya Ganesh" userId="1beaa166-3a14-437e-9106-75a2e2caebeb" providerId="ADAL" clId="{E2CCA277-9A2B-424F-86CD-024FEC8ADC60}" dt="2020-11-22T06:33:52.278" v="1715" actId="26606"/>
          <ac:picMkLst>
            <pc:docMk/>
            <pc:sldMk cId="153549352" sldId="275"/>
            <ac:picMk id="4" creationId="{75DE2134-0ACF-554A-91D6-04975B3B69EF}"/>
          </ac:picMkLst>
        </pc:picChg>
      </pc:sldChg>
      <pc:sldChg chg="addSp delSp modSp add mod setBg delDesignElem">
        <pc:chgData name="Chaya Ganesh" userId="1beaa166-3a14-437e-9106-75a2e2caebeb" providerId="ADAL" clId="{E2CCA277-9A2B-424F-86CD-024FEC8ADC60}" dt="2020-11-22T07:31:02.111" v="2621"/>
        <pc:sldMkLst>
          <pc:docMk/>
          <pc:sldMk cId="359370712" sldId="276"/>
        </pc:sldMkLst>
        <pc:spChg chg="mod">
          <ac:chgData name="Chaya Ganesh" userId="1beaa166-3a14-437e-9106-75a2e2caebeb" providerId="ADAL" clId="{E2CCA277-9A2B-424F-86CD-024FEC8ADC60}" dt="2020-11-22T06:40:56.516" v="2007" actId="26606"/>
          <ac:spMkLst>
            <pc:docMk/>
            <pc:sldMk cId="359370712" sldId="276"/>
            <ac:spMk id="2" creationId="{68488FAD-9A23-9141-80DC-5A00E0BC7FCF}"/>
          </ac:spMkLst>
        </pc:spChg>
        <pc:spChg chg="add del">
          <ac:chgData name="Chaya Ganesh" userId="1beaa166-3a14-437e-9106-75a2e2caebeb" providerId="ADAL" clId="{E2CCA277-9A2B-424F-86CD-024FEC8ADC60}" dt="2020-11-22T06:39:52.926" v="1971" actId="26606"/>
          <ac:spMkLst>
            <pc:docMk/>
            <pc:sldMk cId="359370712" sldId="276"/>
            <ac:spMk id="6" creationId="{55666830-9A19-4E01-8505-D6C7F9AC5665}"/>
          </ac:spMkLst>
        </pc:spChg>
        <pc:spChg chg="add del">
          <ac:chgData name="Chaya Ganesh" userId="1beaa166-3a14-437e-9106-75a2e2caebeb" providerId="ADAL" clId="{E2CCA277-9A2B-424F-86CD-024FEC8ADC60}" dt="2020-11-22T06:39:52.926" v="1971" actId="26606"/>
          <ac:spMkLst>
            <pc:docMk/>
            <pc:sldMk cId="359370712" sldId="276"/>
            <ac:spMk id="7" creationId="{AE9FC877-7FB6-4D22-9988-35420644E202}"/>
          </ac:spMkLst>
        </pc:spChg>
        <pc:spChg chg="add del">
          <ac:chgData name="Chaya Ganesh" userId="1beaa166-3a14-437e-9106-75a2e2caebeb" providerId="ADAL" clId="{E2CCA277-9A2B-424F-86CD-024FEC8ADC60}" dt="2020-11-22T06:39:52.926" v="1971" actId="26606"/>
          <ac:spMkLst>
            <pc:docMk/>
            <pc:sldMk cId="359370712" sldId="276"/>
            <ac:spMk id="8" creationId="{E41809D1-F12E-46BB-B804-5F209D325E8B}"/>
          </ac:spMkLst>
        </pc:spChg>
        <pc:spChg chg="del">
          <ac:chgData name="Chaya Ganesh" userId="1beaa166-3a14-437e-9106-75a2e2caebeb" providerId="ADAL" clId="{E2CCA277-9A2B-424F-86CD-024FEC8ADC60}" dt="2020-11-22T06:37:12.896" v="1772"/>
          <ac:spMkLst>
            <pc:docMk/>
            <pc:sldMk cId="359370712" sldId="276"/>
            <ac:spMk id="9" creationId="{E91DC736-0EF8-4F87-9146-EBF1D2EE4D3D}"/>
          </ac:spMkLst>
        </pc:spChg>
        <pc:spChg chg="add del">
          <ac:chgData name="Chaya Ganesh" userId="1beaa166-3a14-437e-9106-75a2e2caebeb" providerId="ADAL" clId="{E2CCA277-9A2B-424F-86CD-024FEC8ADC60}" dt="2020-11-22T06:39:52.926" v="1971" actId="26606"/>
          <ac:spMkLst>
            <pc:docMk/>
            <pc:sldMk cId="359370712" sldId="276"/>
            <ac:spMk id="10" creationId="{AF2F604E-43BE-4DC3-B983-E071523364F8}"/>
          </ac:spMkLst>
        </pc:spChg>
        <pc:spChg chg="del">
          <ac:chgData name="Chaya Ganesh" userId="1beaa166-3a14-437e-9106-75a2e2caebeb" providerId="ADAL" clId="{E2CCA277-9A2B-424F-86CD-024FEC8ADC60}" dt="2020-11-22T06:37:12.896" v="1772"/>
          <ac:spMkLst>
            <pc:docMk/>
            <pc:sldMk cId="359370712" sldId="276"/>
            <ac:spMk id="11" creationId="{097CD68E-23E3-4007-8847-CD0944C4F7BE}"/>
          </ac:spMkLst>
        </pc:spChg>
        <pc:spChg chg="del">
          <ac:chgData name="Chaya Ganesh" userId="1beaa166-3a14-437e-9106-75a2e2caebeb" providerId="ADAL" clId="{E2CCA277-9A2B-424F-86CD-024FEC8ADC60}" dt="2020-11-22T06:37:12.896" v="1772"/>
          <ac:spMkLst>
            <pc:docMk/>
            <pc:sldMk cId="359370712" sldId="276"/>
            <ac:spMk id="13" creationId="{AF2F604E-43BE-4DC3-B983-E071523364F8}"/>
          </ac:spMkLst>
        </pc:spChg>
        <pc:spChg chg="del">
          <ac:chgData name="Chaya Ganesh" userId="1beaa166-3a14-437e-9106-75a2e2caebeb" providerId="ADAL" clId="{E2CCA277-9A2B-424F-86CD-024FEC8ADC60}" dt="2020-11-22T06:37:12.896" v="1772"/>
          <ac:spMkLst>
            <pc:docMk/>
            <pc:sldMk cId="359370712" sldId="276"/>
            <ac:spMk id="15" creationId="{08C9B587-E65E-4B52-B37C-ABEBB6E87928}"/>
          </ac:spMkLst>
        </pc:spChg>
        <pc:spChg chg="add del">
          <ac:chgData name="Chaya Ganesh" userId="1beaa166-3a14-437e-9106-75a2e2caebeb" providerId="ADAL" clId="{E2CCA277-9A2B-424F-86CD-024FEC8ADC60}" dt="2020-11-22T06:39:52.926" v="1971" actId="26606"/>
          <ac:spMkLst>
            <pc:docMk/>
            <pc:sldMk cId="359370712" sldId="276"/>
            <ac:spMk id="17" creationId="{08C9B587-E65E-4B52-B37C-ABEBB6E87928}"/>
          </ac:spMkLst>
        </pc:spChg>
        <pc:spChg chg="add del">
          <ac:chgData name="Chaya Ganesh" userId="1beaa166-3a14-437e-9106-75a2e2caebeb" providerId="ADAL" clId="{E2CCA277-9A2B-424F-86CD-024FEC8ADC60}" dt="2020-11-22T06:39:53.917" v="1973" actId="26606"/>
          <ac:spMkLst>
            <pc:docMk/>
            <pc:sldMk cId="359370712" sldId="276"/>
            <ac:spMk id="19" creationId="{E91DC736-0EF8-4F87-9146-EBF1D2EE4D3D}"/>
          </ac:spMkLst>
        </pc:spChg>
        <pc:spChg chg="add del">
          <ac:chgData name="Chaya Ganesh" userId="1beaa166-3a14-437e-9106-75a2e2caebeb" providerId="ADAL" clId="{E2CCA277-9A2B-424F-86CD-024FEC8ADC60}" dt="2020-11-22T06:39:53.917" v="1973" actId="26606"/>
          <ac:spMkLst>
            <pc:docMk/>
            <pc:sldMk cId="359370712" sldId="276"/>
            <ac:spMk id="20" creationId="{097CD68E-23E3-4007-8847-CD0944C4F7BE}"/>
          </ac:spMkLst>
        </pc:spChg>
        <pc:spChg chg="add del">
          <ac:chgData name="Chaya Ganesh" userId="1beaa166-3a14-437e-9106-75a2e2caebeb" providerId="ADAL" clId="{E2CCA277-9A2B-424F-86CD-024FEC8ADC60}" dt="2020-11-22T06:39:53.917" v="1973" actId="26606"/>
          <ac:spMkLst>
            <pc:docMk/>
            <pc:sldMk cId="359370712" sldId="276"/>
            <ac:spMk id="21" creationId="{AF2F604E-43BE-4DC3-B983-E071523364F8}"/>
          </ac:spMkLst>
        </pc:spChg>
        <pc:spChg chg="add del">
          <ac:chgData name="Chaya Ganesh" userId="1beaa166-3a14-437e-9106-75a2e2caebeb" providerId="ADAL" clId="{E2CCA277-9A2B-424F-86CD-024FEC8ADC60}" dt="2020-11-22T06:39:53.917" v="1973" actId="26606"/>
          <ac:spMkLst>
            <pc:docMk/>
            <pc:sldMk cId="359370712" sldId="276"/>
            <ac:spMk id="22" creationId="{08C9B587-E65E-4B52-B37C-ABEBB6E87928}"/>
          </ac:spMkLst>
        </pc:spChg>
        <pc:spChg chg="add del">
          <ac:chgData name="Chaya Ganesh" userId="1beaa166-3a14-437e-9106-75a2e2caebeb" providerId="ADAL" clId="{E2CCA277-9A2B-424F-86CD-024FEC8ADC60}" dt="2020-11-22T06:39:57.777" v="1975" actId="26606"/>
          <ac:spMkLst>
            <pc:docMk/>
            <pc:sldMk cId="359370712" sldId="276"/>
            <ac:spMk id="24" creationId="{55666830-9A19-4E01-8505-D6C7F9AC5665}"/>
          </ac:spMkLst>
        </pc:spChg>
        <pc:spChg chg="add del">
          <ac:chgData name="Chaya Ganesh" userId="1beaa166-3a14-437e-9106-75a2e2caebeb" providerId="ADAL" clId="{E2CCA277-9A2B-424F-86CD-024FEC8ADC60}" dt="2020-11-22T06:39:57.777" v="1975" actId="26606"/>
          <ac:spMkLst>
            <pc:docMk/>
            <pc:sldMk cId="359370712" sldId="276"/>
            <ac:spMk id="25" creationId="{AE9FC877-7FB6-4D22-9988-35420644E202}"/>
          </ac:spMkLst>
        </pc:spChg>
        <pc:spChg chg="add del">
          <ac:chgData name="Chaya Ganesh" userId="1beaa166-3a14-437e-9106-75a2e2caebeb" providerId="ADAL" clId="{E2CCA277-9A2B-424F-86CD-024FEC8ADC60}" dt="2020-11-22T06:39:57.777" v="1975" actId="26606"/>
          <ac:spMkLst>
            <pc:docMk/>
            <pc:sldMk cId="359370712" sldId="276"/>
            <ac:spMk id="26" creationId="{E41809D1-F12E-46BB-B804-5F209D325E8B}"/>
          </ac:spMkLst>
        </pc:spChg>
        <pc:spChg chg="add del">
          <ac:chgData name="Chaya Ganesh" userId="1beaa166-3a14-437e-9106-75a2e2caebeb" providerId="ADAL" clId="{E2CCA277-9A2B-424F-86CD-024FEC8ADC60}" dt="2020-11-22T06:39:57.777" v="1975" actId="26606"/>
          <ac:spMkLst>
            <pc:docMk/>
            <pc:sldMk cId="359370712" sldId="276"/>
            <ac:spMk id="27" creationId="{AF2F604E-43BE-4DC3-B983-E071523364F8}"/>
          </ac:spMkLst>
        </pc:spChg>
        <pc:spChg chg="add del">
          <ac:chgData name="Chaya Ganesh" userId="1beaa166-3a14-437e-9106-75a2e2caebeb" providerId="ADAL" clId="{E2CCA277-9A2B-424F-86CD-024FEC8ADC60}" dt="2020-11-22T06:39:57.777" v="1975" actId="26606"/>
          <ac:spMkLst>
            <pc:docMk/>
            <pc:sldMk cId="359370712" sldId="276"/>
            <ac:spMk id="28" creationId="{08C9B587-E65E-4B52-B37C-ABEBB6E87928}"/>
          </ac:spMkLst>
        </pc:spChg>
        <pc:spChg chg="add del">
          <ac:chgData name="Chaya Ganesh" userId="1beaa166-3a14-437e-9106-75a2e2caebeb" providerId="ADAL" clId="{E2CCA277-9A2B-424F-86CD-024FEC8ADC60}" dt="2020-11-22T06:40:13.999" v="1981" actId="26606"/>
          <ac:spMkLst>
            <pc:docMk/>
            <pc:sldMk cId="359370712" sldId="276"/>
            <ac:spMk id="30" creationId="{E91DC736-0EF8-4F87-9146-EBF1D2EE4D3D}"/>
          </ac:spMkLst>
        </pc:spChg>
        <pc:spChg chg="add del">
          <ac:chgData name="Chaya Ganesh" userId="1beaa166-3a14-437e-9106-75a2e2caebeb" providerId="ADAL" clId="{E2CCA277-9A2B-424F-86CD-024FEC8ADC60}" dt="2020-11-22T06:40:13.999" v="1981" actId="26606"/>
          <ac:spMkLst>
            <pc:docMk/>
            <pc:sldMk cId="359370712" sldId="276"/>
            <ac:spMk id="31" creationId="{097CD68E-23E3-4007-8847-CD0944C4F7BE}"/>
          </ac:spMkLst>
        </pc:spChg>
        <pc:spChg chg="add del">
          <ac:chgData name="Chaya Ganesh" userId="1beaa166-3a14-437e-9106-75a2e2caebeb" providerId="ADAL" clId="{E2CCA277-9A2B-424F-86CD-024FEC8ADC60}" dt="2020-11-22T06:40:13.999" v="1981" actId="26606"/>
          <ac:spMkLst>
            <pc:docMk/>
            <pc:sldMk cId="359370712" sldId="276"/>
            <ac:spMk id="32" creationId="{AF2F604E-43BE-4DC3-B983-E071523364F8}"/>
          </ac:spMkLst>
        </pc:spChg>
        <pc:spChg chg="add del">
          <ac:chgData name="Chaya Ganesh" userId="1beaa166-3a14-437e-9106-75a2e2caebeb" providerId="ADAL" clId="{E2CCA277-9A2B-424F-86CD-024FEC8ADC60}" dt="2020-11-22T06:40:13.999" v="1981" actId="26606"/>
          <ac:spMkLst>
            <pc:docMk/>
            <pc:sldMk cId="359370712" sldId="276"/>
            <ac:spMk id="33" creationId="{08C9B587-E65E-4B52-B37C-ABEBB6E87928}"/>
          </ac:spMkLst>
        </pc:spChg>
        <pc:spChg chg="add del">
          <ac:chgData name="Chaya Ganesh" userId="1beaa166-3a14-437e-9106-75a2e2caebeb" providerId="ADAL" clId="{E2CCA277-9A2B-424F-86CD-024FEC8ADC60}" dt="2020-11-22T06:40:11.019" v="1978" actId="26606"/>
          <ac:spMkLst>
            <pc:docMk/>
            <pc:sldMk cId="359370712" sldId="276"/>
            <ac:spMk id="38" creationId="{6CCA5F87-1D1E-45CB-8D83-FC7EEFAD9935}"/>
          </ac:spMkLst>
        </pc:spChg>
        <pc:spChg chg="add del">
          <ac:chgData name="Chaya Ganesh" userId="1beaa166-3a14-437e-9106-75a2e2caebeb" providerId="ADAL" clId="{E2CCA277-9A2B-424F-86CD-024FEC8ADC60}" dt="2020-11-22T06:40:11.019" v="1978" actId="26606"/>
          <ac:spMkLst>
            <pc:docMk/>
            <pc:sldMk cId="359370712" sldId="276"/>
            <ac:spMk id="40" creationId="{7CCFC2C6-6238-4A2F-93DE-2ADF74AF635E}"/>
          </ac:spMkLst>
        </pc:spChg>
        <pc:spChg chg="add del">
          <ac:chgData name="Chaya Ganesh" userId="1beaa166-3a14-437e-9106-75a2e2caebeb" providerId="ADAL" clId="{E2CCA277-9A2B-424F-86CD-024FEC8ADC60}" dt="2020-11-22T06:40:11.019" v="1978" actId="26606"/>
          <ac:spMkLst>
            <pc:docMk/>
            <pc:sldMk cId="359370712" sldId="276"/>
            <ac:spMk id="42" creationId="{AF2F604E-43BE-4DC3-B983-E071523364F8}"/>
          </ac:spMkLst>
        </pc:spChg>
        <pc:spChg chg="add del">
          <ac:chgData name="Chaya Ganesh" userId="1beaa166-3a14-437e-9106-75a2e2caebeb" providerId="ADAL" clId="{E2CCA277-9A2B-424F-86CD-024FEC8ADC60}" dt="2020-11-22T06:40:11.019" v="1978" actId="26606"/>
          <ac:spMkLst>
            <pc:docMk/>
            <pc:sldMk cId="359370712" sldId="276"/>
            <ac:spMk id="44" creationId="{08C9B587-E65E-4B52-B37C-ABEBB6E87928}"/>
          </ac:spMkLst>
        </pc:spChg>
        <pc:spChg chg="add del">
          <ac:chgData name="Chaya Ganesh" userId="1beaa166-3a14-437e-9106-75a2e2caebeb" providerId="ADAL" clId="{E2CCA277-9A2B-424F-86CD-024FEC8ADC60}" dt="2020-11-22T06:40:13.991" v="1980" actId="26606"/>
          <ac:spMkLst>
            <pc:docMk/>
            <pc:sldMk cId="359370712" sldId="276"/>
            <ac:spMk id="46" creationId="{E91DC736-0EF8-4F87-9146-EBF1D2EE4D3D}"/>
          </ac:spMkLst>
        </pc:spChg>
        <pc:spChg chg="add del">
          <ac:chgData name="Chaya Ganesh" userId="1beaa166-3a14-437e-9106-75a2e2caebeb" providerId="ADAL" clId="{E2CCA277-9A2B-424F-86CD-024FEC8ADC60}" dt="2020-11-22T06:40:13.991" v="1980" actId="26606"/>
          <ac:spMkLst>
            <pc:docMk/>
            <pc:sldMk cId="359370712" sldId="276"/>
            <ac:spMk id="47" creationId="{097CD68E-23E3-4007-8847-CD0944C4F7BE}"/>
          </ac:spMkLst>
        </pc:spChg>
        <pc:spChg chg="add del">
          <ac:chgData name="Chaya Ganesh" userId="1beaa166-3a14-437e-9106-75a2e2caebeb" providerId="ADAL" clId="{E2CCA277-9A2B-424F-86CD-024FEC8ADC60}" dt="2020-11-22T06:40:13.991" v="1980" actId="26606"/>
          <ac:spMkLst>
            <pc:docMk/>
            <pc:sldMk cId="359370712" sldId="276"/>
            <ac:spMk id="48" creationId="{AF2F604E-43BE-4DC3-B983-E071523364F8}"/>
          </ac:spMkLst>
        </pc:spChg>
        <pc:spChg chg="add del">
          <ac:chgData name="Chaya Ganesh" userId="1beaa166-3a14-437e-9106-75a2e2caebeb" providerId="ADAL" clId="{E2CCA277-9A2B-424F-86CD-024FEC8ADC60}" dt="2020-11-22T06:40:13.991" v="1980" actId="26606"/>
          <ac:spMkLst>
            <pc:docMk/>
            <pc:sldMk cId="359370712" sldId="276"/>
            <ac:spMk id="49" creationId="{08C9B587-E65E-4B52-B37C-ABEBB6E87928}"/>
          </ac:spMkLst>
        </pc:spChg>
        <pc:spChg chg="add del">
          <ac:chgData name="Chaya Ganesh" userId="1beaa166-3a14-437e-9106-75a2e2caebeb" providerId="ADAL" clId="{E2CCA277-9A2B-424F-86CD-024FEC8ADC60}" dt="2020-11-22T06:40:56.516" v="2007" actId="26606"/>
          <ac:spMkLst>
            <pc:docMk/>
            <pc:sldMk cId="359370712" sldId="276"/>
            <ac:spMk id="51" creationId="{6CCA5F87-1D1E-45CB-8D83-FC7EEFAD9935}"/>
          </ac:spMkLst>
        </pc:spChg>
        <pc:spChg chg="add del">
          <ac:chgData name="Chaya Ganesh" userId="1beaa166-3a14-437e-9106-75a2e2caebeb" providerId="ADAL" clId="{E2CCA277-9A2B-424F-86CD-024FEC8ADC60}" dt="2020-11-22T06:40:56.516" v="2007" actId="26606"/>
          <ac:spMkLst>
            <pc:docMk/>
            <pc:sldMk cId="359370712" sldId="276"/>
            <ac:spMk id="52" creationId="{7CCFC2C6-6238-4A2F-93DE-2ADF74AF635E}"/>
          </ac:spMkLst>
        </pc:spChg>
        <pc:spChg chg="add del">
          <ac:chgData name="Chaya Ganesh" userId="1beaa166-3a14-437e-9106-75a2e2caebeb" providerId="ADAL" clId="{E2CCA277-9A2B-424F-86CD-024FEC8ADC60}" dt="2020-11-22T06:40:56.516" v="2007" actId="26606"/>
          <ac:spMkLst>
            <pc:docMk/>
            <pc:sldMk cId="359370712" sldId="276"/>
            <ac:spMk id="53" creationId="{AF2F604E-43BE-4DC3-B983-E071523364F8}"/>
          </ac:spMkLst>
        </pc:spChg>
        <pc:spChg chg="add del">
          <ac:chgData name="Chaya Ganesh" userId="1beaa166-3a14-437e-9106-75a2e2caebeb" providerId="ADAL" clId="{E2CCA277-9A2B-424F-86CD-024FEC8ADC60}" dt="2020-11-22T06:40:56.516" v="2007" actId="26606"/>
          <ac:spMkLst>
            <pc:docMk/>
            <pc:sldMk cId="359370712" sldId="276"/>
            <ac:spMk id="54" creationId="{08C9B587-E65E-4B52-B37C-ABEBB6E87928}"/>
          </ac:spMkLst>
        </pc:spChg>
        <pc:spChg chg="add del">
          <ac:chgData name="Chaya Ganesh" userId="1beaa166-3a14-437e-9106-75a2e2caebeb" providerId="ADAL" clId="{E2CCA277-9A2B-424F-86CD-024FEC8ADC60}" dt="2020-11-22T07:31:02.111" v="2621"/>
          <ac:spMkLst>
            <pc:docMk/>
            <pc:sldMk cId="359370712" sldId="276"/>
            <ac:spMk id="59" creationId="{E91DC736-0EF8-4F87-9146-EBF1D2EE4D3D}"/>
          </ac:spMkLst>
        </pc:spChg>
        <pc:spChg chg="add del">
          <ac:chgData name="Chaya Ganesh" userId="1beaa166-3a14-437e-9106-75a2e2caebeb" providerId="ADAL" clId="{E2CCA277-9A2B-424F-86CD-024FEC8ADC60}" dt="2020-11-22T07:31:02.111" v="2621"/>
          <ac:spMkLst>
            <pc:docMk/>
            <pc:sldMk cId="359370712" sldId="276"/>
            <ac:spMk id="61" creationId="{097CD68E-23E3-4007-8847-CD0944C4F7BE}"/>
          </ac:spMkLst>
        </pc:spChg>
        <pc:spChg chg="add del">
          <ac:chgData name="Chaya Ganesh" userId="1beaa166-3a14-437e-9106-75a2e2caebeb" providerId="ADAL" clId="{E2CCA277-9A2B-424F-86CD-024FEC8ADC60}" dt="2020-11-22T07:31:02.111" v="2621"/>
          <ac:spMkLst>
            <pc:docMk/>
            <pc:sldMk cId="359370712" sldId="276"/>
            <ac:spMk id="63" creationId="{AF2F604E-43BE-4DC3-B983-E071523364F8}"/>
          </ac:spMkLst>
        </pc:spChg>
        <pc:spChg chg="add del">
          <ac:chgData name="Chaya Ganesh" userId="1beaa166-3a14-437e-9106-75a2e2caebeb" providerId="ADAL" clId="{E2CCA277-9A2B-424F-86CD-024FEC8ADC60}" dt="2020-11-22T07:31:02.111" v="2621"/>
          <ac:spMkLst>
            <pc:docMk/>
            <pc:sldMk cId="359370712" sldId="276"/>
            <ac:spMk id="65" creationId="{08C9B587-E65E-4B52-B37C-ABEBB6E87928}"/>
          </ac:spMkLst>
        </pc:spChg>
        <pc:picChg chg="mod">
          <ac:chgData name="Chaya Ganesh" userId="1beaa166-3a14-437e-9106-75a2e2caebeb" providerId="ADAL" clId="{E2CCA277-9A2B-424F-86CD-024FEC8ADC60}" dt="2020-11-22T06:40:56.516" v="2007" actId="26606"/>
          <ac:picMkLst>
            <pc:docMk/>
            <pc:sldMk cId="359370712" sldId="276"/>
            <ac:picMk id="4" creationId="{75DE2134-0ACF-554A-91D6-04975B3B69EF}"/>
          </ac:picMkLst>
        </pc:picChg>
      </pc:sldChg>
      <pc:sldChg chg="addSp delSp modSp new mod setBg setClrOvrMap delDesignElem">
        <pc:chgData name="Chaya Ganesh" userId="1beaa166-3a14-437e-9106-75a2e2caebeb" providerId="ADAL" clId="{E2CCA277-9A2B-424F-86CD-024FEC8ADC60}" dt="2020-11-22T07:31:02.111" v="2621"/>
        <pc:sldMkLst>
          <pc:docMk/>
          <pc:sldMk cId="2175838048" sldId="277"/>
        </pc:sldMkLst>
        <pc:spChg chg="mod">
          <ac:chgData name="Chaya Ganesh" userId="1beaa166-3a14-437e-9106-75a2e2caebeb" providerId="ADAL" clId="{E2CCA277-9A2B-424F-86CD-024FEC8ADC60}" dt="2020-11-22T06:40:45.432" v="2001" actId="26606"/>
          <ac:spMkLst>
            <pc:docMk/>
            <pc:sldMk cId="2175838048" sldId="277"/>
            <ac:spMk id="2" creationId="{33F47EAB-2426-D044-8128-4EFEC77B83A4}"/>
          </ac:spMkLst>
        </pc:spChg>
        <pc:spChg chg="add del mod">
          <ac:chgData name="Chaya Ganesh" userId="1beaa166-3a14-437e-9106-75a2e2caebeb" providerId="ADAL" clId="{E2CCA277-9A2B-424F-86CD-024FEC8ADC60}" dt="2020-11-22T06:39:02.306" v="1952" actId="26606"/>
          <ac:spMkLst>
            <pc:docMk/>
            <pc:sldMk cId="2175838048" sldId="277"/>
            <ac:spMk id="3" creationId="{A9401C3F-3215-BE43-AFED-D27AEA22D9C5}"/>
          </ac:spMkLst>
        </pc:spChg>
        <pc:spChg chg="add del mod">
          <ac:chgData name="Chaya Ganesh" userId="1beaa166-3a14-437e-9106-75a2e2caebeb" providerId="ADAL" clId="{E2CCA277-9A2B-424F-86CD-024FEC8ADC60}" dt="2020-11-22T06:39:14.315" v="1954" actId="478"/>
          <ac:spMkLst>
            <pc:docMk/>
            <pc:sldMk cId="2175838048" sldId="277"/>
            <ac:spMk id="7" creationId="{86F5100F-F4C5-0C4B-961B-49B0A5D67F69}"/>
          </ac:spMkLst>
        </pc:spChg>
        <pc:spChg chg="add del">
          <ac:chgData name="Chaya Ganesh" userId="1beaa166-3a14-437e-9106-75a2e2caebeb" providerId="ADAL" clId="{E2CCA277-9A2B-424F-86CD-024FEC8ADC60}" dt="2020-11-22T06:38:54.453" v="1947" actId="26606"/>
          <ac:spMkLst>
            <pc:docMk/>
            <pc:sldMk cId="2175838048" sldId="277"/>
            <ac:spMk id="9" creationId="{8FC9BE17-9A7B-462D-AE50-3D8777387304}"/>
          </ac:spMkLst>
        </pc:spChg>
        <pc:spChg chg="add del">
          <ac:chgData name="Chaya Ganesh" userId="1beaa166-3a14-437e-9106-75a2e2caebeb" providerId="ADAL" clId="{E2CCA277-9A2B-424F-86CD-024FEC8ADC60}" dt="2020-11-22T06:39:02.284" v="1951" actId="26606"/>
          <ac:spMkLst>
            <pc:docMk/>
            <pc:sldMk cId="2175838048" sldId="277"/>
            <ac:spMk id="10" creationId="{2B566528-1B12-4246-9431-5C2D7D081168}"/>
          </ac:spMkLst>
        </pc:spChg>
        <pc:spChg chg="add del">
          <ac:chgData name="Chaya Ganesh" userId="1beaa166-3a14-437e-9106-75a2e2caebeb" providerId="ADAL" clId="{E2CCA277-9A2B-424F-86CD-024FEC8ADC60}" dt="2020-11-22T06:38:54.453" v="1947" actId="26606"/>
          <ac:spMkLst>
            <pc:docMk/>
            <pc:sldMk cId="2175838048" sldId="277"/>
            <ac:spMk id="11" creationId="{3EBE8569-6AEC-4B8C-8D53-2DE337CDBA65}"/>
          </ac:spMkLst>
        </pc:spChg>
        <pc:spChg chg="add del">
          <ac:chgData name="Chaya Ganesh" userId="1beaa166-3a14-437e-9106-75a2e2caebeb" providerId="ADAL" clId="{E2CCA277-9A2B-424F-86CD-024FEC8ADC60}" dt="2020-11-22T06:38:54.453" v="1947" actId="26606"/>
          <ac:spMkLst>
            <pc:docMk/>
            <pc:sldMk cId="2175838048" sldId="277"/>
            <ac:spMk id="13" creationId="{55D4142C-5077-457F-A6AD-3FECFDB39685}"/>
          </ac:spMkLst>
        </pc:spChg>
        <pc:spChg chg="add del">
          <ac:chgData name="Chaya Ganesh" userId="1beaa166-3a14-437e-9106-75a2e2caebeb" providerId="ADAL" clId="{E2CCA277-9A2B-424F-86CD-024FEC8ADC60}" dt="2020-11-22T06:38:54.453" v="1947" actId="26606"/>
          <ac:spMkLst>
            <pc:docMk/>
            <pc:sldMk cId="2175838048" sldId="277"/>
            <ac:spMk id="15" creationId="{7A5F0580-5EE9-419F-96EE-B6529EF6E7D0}"/>
          </ac:spMkLst>
        </pc:spChg>
        <pc:spChg chg="add del">
          <ac:chgData name="Chaya Ganesh" userId="1beaa166-3a14-437e-9106-75a2e2caebeb" providerId="ADAL" clId="{E2CCA277-9A2B-424F-86CD-024FEC8ADC60}" dt="2020-11-22T06:39:02.284" v="1951" actId="26606"/>
          <ac:spMkLst>
            <pc:docMk/>
            <pc:sldMk cId="2175838048" sldId="277"/>
            <ac:spMk id="16" creationId="{D3F51FEB-38FB-4F6C-9F7B-2F2AFAB65463}"/>
          </ac:spMkLst>
        </pc:spChg>
        <pc:spChg chg="add del">
          <ac:chgData name="Chaya Ganesh" userId="1beaa166-3a14-437e-9106-75a2e2caebeb" providerId="ADAL" clId="{E2CCA277-9A2B-424F-86CD-024FEC8ADC60}" dt="2020-11-22T06:38:57.820" v="1949" actId="26606"/>
          <ac:spMkLst>
            <pc:docMk/>
            <pc:sldMk cId="2175838048" sldId="277"/>
            <ac:spMk id="17" creationId="{2C61293E-6EBE-43EF-A52C-9BEBFD7679D4}"/>
          </ac:spMkLst>
        </pc:spChg>
        <pc:spChg chg="add del">
          <ac:chgData name="Chaya Ganesh" userId="1beaa166-3a14-437e-9106-75a2e2caebeb" providerId="ADAL" clId="{E2CCA277-9A2B-424F-86CD-024FEC8ADC60}" dt="2020-11-22T06:38:57.820" v="1949" actId="26606"/>
          <ac:spMkLst>
            <pc:docMk/>
            <pc:sldMk cId="2175838048" sldId="277"/>
            <ac:spMk id="19" creationId="{3FCFB1DE-0B7E-48CC-BA90-B2AB0889F9D6}"/>
          </ac:spMkLst>
        </pc:spChg>
        <pc:spChg chg="add del">
          <ac:chgData name="Chaya Ganesh" userId="1beaa166-3a14-437e-9106-75a2e2caebeb" providerId="ADAL" clId="{E2CCA277-9A2B-424F-86CD-024FEC8ADC60}" dt="2020-11-22T06:39:02.284" v="1951" actId="26606"/>
          <ac:spMkLst>
            <pc:docMk/>
            <pc:sldMk cId="2175838048" sldId="277"/>
            <ac:spMk id="22" creationId="{1E547BA6-BAE0-43BB-A7CA-60F69CE252F0}"/>
          </ac:spMkLst>
        </pc:spChg>
        <pc:spChg chg="add del">
          <ac:chgData name="Chaya Ganesh" userId="1beaa166-3a14-437e-9106-75a2e2caebeb" providerId="ADAL" clId="{E2CCA277-9A2B-424F-86CD-024FEC8ADC60}" dt="2020-11-22T06:39:32.114" v="1967" actId="26606"/>
          <ac:spMkLst>
            <pc:docMk/>
            <pc:sldMk cId="2175838048" sldId="277"/>
            <ac:spMk id="25" creationId="{8FC9BE17-9A7B-462D-AE50-3D8777387304}"/>
          </ac:spMkLst>
        </pc:spChg>
        <pc:spChg chg="add del">
          <ac:chgData name="Chaya Ganesh" userId="1beaa166-3a14-437e-9106-75a2e2caebeb" providerId="ADAL" clId="{E2CCA277-9A2B-424F-86CD-024FEC8ADC60}" dt="2020-11-22T06:39:32.114" v="1967" actId="26606"/>
          <ac:spMkLst>
            <pc:docMk/>
            <pc:sldMk cId="2175838048" sldId="277"/>
            <ac:spMk id="27" creationId="{3EBE8569-6AEC-4B8C-8D53-2DE337CDBA65}"/>
          </ac:spMkLst>
        </pc:spChg>
        <pc:spChg chg="add del">
          <ac:chgData name="Chaya Ganesh" userId="1beaa166-3a14-437e-9106-75a2e2caebeb" providerId="ADAL" clId="{E2CCA277-9A2B-424F-86CD-024FEC8ADC60}" dt="2020-11-22T06:39:32.114" v="1967" actId="26606"/>
          <ac:spMkLst>
            <pc:docMk/>
            <pc:sldMk cId="2175838048" sldId="277"/>
            <ac:spMk id="28" creationId="{55D4142C-5077-457F-A6AD-3FECFDB39685}"/>
          </ac:spMkLst>
        </pc:spChg>
        <pc:spChg chg="add del">
          <ac:chgData name="Chaya Ganesh" userId="1beaa166-3a14-437e-9106-75a2e2caebeb" providerId="ADAL" clId="{E2CCA277-9A2B-424F-86CD-024FEC8ADC60}" dt="2020-11-22T06:39:32.114" v="1967" actId="26606"/>
          <ac:spMkLst>
            <pc:docMk/>
            <pc:sldMk cId="2175838048" sldId="277"/>
            <ac:spMk id="29" creationId="{7A5F0580-5EE9-419F-96EE-B6529EF6E7D0}"/>
          </ac:spMkLst>
        </pc:spChg>
        <pc:spChg chg="add del">
          <ac:chgData name="Chaya Ganesh" userId="1beaa166-3a14-437e-9106-75a2e2caebeb" providerId="ADAL" clId="{E2CCA277-9A2B-424F-86CD-024FEC8ADC60}" dt="2020-11-22T06:39:12.181" v="1953" actId="478"/>
          <ac:spMkLst>
            <pc:docMk/>
            <pc:sldMk cId="2175838048" sldId="277"/>
            <ac:spMk id="30" creationId="{A9401C3F-3215-BE43-AFED-D27AEA22D9C5}"/>
          </ac:spMkLst>
        </pc:spChg>
        <pc:spChg chg="add del">
          <ac:chgData name="Chaya Ganesh" userId="1beaa166-3a14-437e-9106-75a2e2caebeb" providerId="ADAL" clId="{E2CCA277-9A2B-424F-86CD-024FEC8ADC60}" dt="2020-11-22T06:39:19.844" v="1956" actId="26606"/>
          <ac:spMkLst>
            <pc:docMk/>
            <pc:sldMk cId="2175838048" sldId="277"/>
            <ac:spMk id="34" creationId="{E91DC736-0EF8-4F87-9146-EBF1D2EE4D3D}"/>
          </ac:spMkLst>
        </pc:spChg>
        <pc:spChg chg="add del">
          <ac:chgData name="Chaya Ganesh" userId="1beaa166-3a14-437e-9106-75a2e2caebeb" providerId="ADAL" clId="{E2CCA277-9A2B-424F-86CD-024FEC8ADC60}" dt="2020-11-22T06:39:19.844" v="1956" actId="26606"/>
          <ac:spMkLst>
            <pc:docMk/>
            <pc:sldMk cId="2175838048" sldId="277"/>
            <ac:spMk id="36" creationId="{097CD68E-23E3-4007-8847-CD0944C4F7BE}"/>
          </ac:spMkLst>
        </pc:spChg>
        <pc:spChg chg="add del">
          <ac:chgData name="Chaya Ganesh" userId="1beaa166-3a14-437e-9106-75a2e2caebeb" providerId="ADAL" clId="{E2CCA277-9A2B-424F-86CD-024FEC8ADC60}" dt="2020-11-22T06:39:19.844" v="1956" actId="26606"/>
          <ac:spMkLst>
            <pc:docMk/>
            <pc:sldMk cId="2175838048" sldId="277"/>
            <ac:spMk id="38" creationId="{AF2F604E-43BE-4DC3-B983-E071523364F8}"/>
          </ac:spMkLst>
        </pc:spChg>
        <pc:spChg chg="add del">
          <ac:chgData name="Chaya Ganesh" userId="1beaa166-3a14-437e-9106-75a2e2caebeb" providerId="ADAL" clId="{E2CCA277-9A2B-424F-86CD-024FEC8ADC60}" dt="2020-11-22T06:39:19.844" v="1956" actId="26606"/>
          <ac:spMkLst>
            <pc:docMk/>
            <pc:sldMk cId="2175838048" sldId="277"/>
            <ac:spMk id="40" creationId="{08C9B587-E65E-4B52-B37C-ABEBB6E87928}"/>
          </ac:spMkLst>
        </pc:spChg>
        <pc:spChg chg="add del">
          <ac:chgData name="Chaya Ganesh" userId="1beaa166-3a14-437e-9106-75a2e2caebeb" providerId="ADAL" clId="{E2CCA277-9A2B-424F-86CD-024FEC8ADC60}" dt="2020-11-22T06:39:22.402" v="1958" actId="26606"/>
          <ac:spMkLst>
            <pc:docMk/>
            <pc:sldMk cId="2175838048" sldId="277"/>
            <ac:spMk id="42" creationId="{87CC2527-562A-4F69-B487-4371E5B243E7}"/>
          </ac:spMkLst>
        </pc:spChg>
        <pc:spChg chg="add del">
          <ac:chgData name="Chaya Ganesh" userId="1beaa166-3a14-437e-9106-75a2e2caebeb" providerId="ADAL" clId="{E2CCA277-9A2B-424F-86CD-024FEC8ADC60}" dt="2020-11-22T06:39:23.339" v="1960" actId="26606"/>
          <ac:spMkLst>
            <pc:docMk/>
            <pc:sldMk cId="2175838048" sldId="277"/>
            <ac:spMk id="45" creationId="{E91DC736-0EF8-4F87-9146-EBF1D2EE4D3D}"/>
          </ac:spMkLst>
        </pc:spChg>
        <pc:spChg chg="add del">
          <ac:chgData name="Chaya Ganesh" userId="1beaa166-3a14-437e-9106-75a2e2caebeb" providerId="ADAL" clId="{E2CCA277-9A2B-424F-86CD-024FEC8ADC60}" dt="2020-11-22T06:39:23.339" v="1960" actId="26606"/>
          <ac:spMkLst>
            <pc:docMk/>
            <pc:sldMk cId="2175838048" sldId="277"/>
            <ac:spMk id="46" creationId="{097CD68E-23E3-4007-8847-CD0944C4F7BE}"/>
          </ac:spMkLst>
        </pc:spChg>
        <pc:spChg chg="add del">
          <ac:chgData name="Chaya Ganesh" userId="1beaa166-3a14-437e-9106-75a2e2caebeb" providerId="ADAL" clId="{E2CCA277-9A2B-424F-86CD-024FEC8ADC60}" dt="2020-11-22T06:39:23.339" v="1960" actId="26606"/>
          <ac:spMkLst>
            <pc:docMk/>
            <pc:sldMk cId="2175838048" sldId="277"/>
            <ac:spMk id="47" creationId="{AF2F604E-43BE-4DC3-B983-E071523364F8}"/>
          </ac:spMkLst>
        </pc:spChg>
        <pc:spChg chg="add del">
          <ac:chgData name="Chaya Ganesh" userId="1beaa166-3a14-437e-9106-75a2e2caebeb" providerId="ADAL" clId="{E2CCA277-9A2B-424F-86CD-024FEC8ADC60}" dt="2020-11-22T06:39:23.339" v="1960" actId="26606"/>
          <ac:spMkLst>
            <pc:docMk/>
            <pc:sldMk cId="2175838048" sldId="277"/>
            <ac:spMk id="48" creationId="{08C9B587-E65E-4B52-B37C-ABEBB6E87928}"/>
          </ac:spMkLst>
        </pc:spChg>
        <pc:spChg chg="add del">
          <ac:chgData name="Chaya Ganesh" userId="1beaa166-3a14-437e-9106-75a2e2caebeb" providerId="ADAL" clId="{E2CCA277-9A2B-424F-86CD-024FEC8ADC60}" dt="2020-11-22T06:39:26.701" v="1962" actId="26606"/>
          <ac:spMkLst>
            <pc:docMk/>
            <pc:sldMk cId="2175838048" sldId="277"/>
            <ac:spMk id="50" creationId="{55666830-9A19-4E01-8505-D6C7F9AC5665}"/>
          </ac:spMkLst>
        </pc:spChg>
        <pc:spChg chg="add del">
          <ac:chgData name="Chaya Ganesh" userId="1beaa166-3a14-437e-9106-75a2e2caebeb" providerId="ADAL" clId="{E2CCA277-9A2B-424F-86CD-024FEC8ADC60}" dt="2020-11-22T06:39:26.701" v="1962" actId="26606"/>
          <ac:spMkLst>
            <pc:docMk/>
            <pc:sldMk cId="2175838048" sldId="277"/>
            <ac:spMk id="51" creationId="{AE9FC877-7FB6-4D22-9988-35420644E202}"/>
          </ac:spMkLst>
        </pc:spChg>
        <pc:spChg chg="add del">
          <ac:chgData name="Chaya Ganesh" userId="1beaa166-3a14-437e-9106-75a2e2caebeb" providerId="ADAL" clId="{E2CCA277-9A2B-424F-86CD-024FEC8ADC60}" dt="2020-11-22T06:39:26.701" v="1962" actId="26606"/>
          <ac:spMkLst>
            <pc:docMk/>
            <pc:sldMk cId="2175838048" sldId="277"/>
            <ac:spMk id="52" creationId="{E41809D1-F12E-46BB-B804-5F209D325E8B}"/>
          </ac:spMkLst>
        </pc:spChg>
        <pc:spChg chg="add del">
          <ac:chgData name="Chaya Ganesh" userId="1beaa166-3a14-437e-9106-75a2e2caebeb" providerId="ADAL" clId="{E2CCA277-9A2B-424F-86CD-024FEC8ADC60}" dt="2020-11-22T06:39:26.701" v="1962" actId="26606"/>
          <ac:spMkLst>
            <pc:docMk/>
            <pc:sldMk cId="2175838048" sldId="277"/>
            <ac:spMk id="53" creationId="{AF2F604E-43BE-4DC3-B983-E071523364F8}"/>
          </ac:spMkLst>
        </pc:spChg>
        <pc:spChg chg="add del">
          <ac:chgData name="Chaya Ganesh" userId="1beaa166-3a14-437e-9106-75a2e2caebeb" providerId="ADAL" clId="{E2CCA277-9A2B-424F-86CD-024FEC8ADC60}" dt="2020-11-22T06:39:26.701" v="1962" actId="26606"/>
          <ac:spMkLst>
            <pc:docMk/>
            <pc:sldMk cId="2175838048" sldId="277"/>
            <ac:spMk id="54" creationId="{08C9B587-E65E-4B52-B37C-ABEBB6E87928}"/>
          </ac:spMkLst>
        </pc:spChg>
        <pc:spChg chg="add del">
          <ac:chgData name="Chaya Ganesh" userId="1beaa166-3a14-437e-9106-75a2e2caebeb" providerId="ADAL" clId="{E2CCA277-9A2B-424F-86CD-024FEC8ADC60}" dt="2020-11-22T06:39:27.701" v="1964" actId="26606"/>
          <ac:spMkLst>
            <pc:docMk/>
            <pc:sldMk cId="2175838048" sldId="277"/>
            <ac:spMk id="56" creationId="{E91DC736-0EF8-4F87-9146-EBF1D2EE4D3D}"/>
          </ac:spMkLst>
        </pc:spChg>
        <pc:spChg chg="add del">
          <ac:chgData name="Chaya Ganesh" userId="1beaa166-3a14-437e-9106-75a2e2caebeb" providerId="ADAL" clId="{E2CCA277-9A2B-424F-86CD-024FEC8ADC60}" dt="2020-11-22T06:39:27.701" v="1964" actId="26606"/>
          <ac:spMkLst>
            <pc:docMk/>
            <pc:sldMk cId="2175838048" sldId="277"/>
            <ac:spMk id="57" creationId="{097CD68E-23E3-4007-8847-CD0944C4F7BE}"/>
          </ac:spMkLst>
        </pc:spChg>
        <pc:spChg chg="add del">
          <ac:chgData name="Chaya Ganesh" userId="1beaa166-3a14-437e-9106-75a2e2caebeb" providerId="ADAL" clId="{E2CCA277-9A2B-424F-86CD-024FEC8ADC60}" dt="2020-11-22T06:39:27.701" v="1964" actId="26606"/>
          <ac:spMkLst>
            <pc:docMk/>
            <pc:sldMk cId="2175838048" sldId="277"/>
            <ac:spMk id="58" creationId="{AF2F604E-43BE-4DC3-B983-E071523364F8}"/>
          </ac:spMkLst>
        </pc:spChg>
        <pc:spChg chg="add del">
          <ac:chgData name="Chaya Ganesh" userId="1beaa166-3a14-437e-9106-75a2e2caebeb" providerId="ADAL" clId="{E2CCA277-9A2B-424F-86CD-024FEC8ADC60}" dt="2020-11-22T06:39:27.701" v="1964" actId="26606"/>
          <ac:spMkLst>
            <pc:docMk/>
            <pc:sldMk cId="2175838048" sldId="277"/>
            <ac:spMk id="59" creationId="{08C9B587-E65E-4B52-B37C-ABEBB6E87928}"/>
          </ac:spMkLst>
        </pc:spChg>
        <pc:spChg chg="add del">
          <ac:chgData name="Chaya Ganesh" userId="1beaa166-3a14-437e-9106-75a2e2caebeb" providerId="ADAL" clId="{E2CCA277-9A2B-424F-86CD-024FEC8ADC60}" dt="2020-11-22T06:39:32.103" v="1966" actId="26606"/>
          <ac:spMkLst>
            <pc:docMk/>
            <pc:sldMk cId="2175838048" sldId="277"/>
            <ac:spMk id="61" creationId="{55666830-9A19-4E01-8505-D6C7F9AC5665}"/>
          </ac:spMkLst>
        </pc:spChg>
        <pc:spChg chg="add del">
          <ac:chgData name="Chaya Ganesh" userId="1beaa166-3a14-437e-9106-75a2e2caebeb" providerId="ADAL" clId="{E2CCA277-9A2B-424F-86CD-024FEC8ADC60}" dt="2020-11-22T06:39:32.103" v="1966" actId="26606"/>
          <ac:spMkLst>
            <pc:docMk/>
            <pc:sldMk cId="2175838048" sldId="277"/>
            <ac:spMk id="62" creationId="{AE9FC877-7FB6-4D22-9988-35420644E202}"/>
          </ac:spMkLst>
        </pc:spChg>
        <pc:spChg chg="add del">
          <ac:chgData name="Chaya Ganesh" userId="1beaa166-3a14-437e-9106-75a2e2caebeb" providerId="ADAL" clId="{E2CCA277-9A2B-424F-86CD-024FEC8ADC60}" dt="2020-11-22T06:39:32.103" v="1966" actId="26606"/>
          <ac:spMkLst>
            <pc:docMk/>
            <pc:sldMk cId="2175838048" sldId="277"/>
            <ac:spMk id="63" creationId="{E41809D1-F12E-46BB-B804-5F209D325E8B}"/>
          </ac:spMkLst>
        </pc:spChg>
        <pc:spChg chg="add del">
          <ac:chgData name="Chaya Ganesh" userId="1beaa166-3a14-437e-9106-75a2e2caebeb" providerId="ADAL" clId="{E2CCA277-9A2B-424F-86CD-024FEC8ADC60}" dt="2020-11-22T06:39:32.103" v="1966" actId="26606"/>
          <ac:spMkLst>
            <pc:docMk/>
            <pc:sldMk cId="2175838048" sldId="277"/>
            <ac:spMk id="64" creationId="{AF2F604E-43BE-4DC3-B983-E071523364F8}"/>
          </ac:spMkLst>
        </pc:spChg>
        <pc:spChg chg="add del">
          <ac:chgData name="Chaya Ganesh" userId="1beaa166-3a14-437e-9106-75a2e2caebeb" providerId="ADAL" clId="{E2CCA277-9A2B-424F-86CD-024FEC8ADC60}" dt="2020-11-22T06:39:32.103" v="1966" actId="26606"/>
          <ac:spMkLst>
            <pc:docMk/>
            <pc:sldMk cId="2175838048" sldId="277"/>
            <ac:spMk id="65" creationId="{08C9B587-E65E-4B52-B37C-ABEBB6E87928}"/>
          </ac:spMkLst>
        </pc:spChg>
        <pc:spChg chg="add del">
          <ac:chgData name="Chaya Ganesh" userId="1beaa166-3a14-437e-9106-75a2e2caebeb" providerId="ADAL" clId="{E2CCA277-9A2B-424F-86CD-024FEC8ADC60}" dt="2020-11-22T06:40:48.357" v="2006" actId="26606"/>
          <ac:spMkLst>
            <pc:docMk/>
            <pc:sldMk cId="2175838048" sldId="277"/>
            <ac:spMk id="67" creationId="{E91DC736-0EF8-4F87-9146-EBF1D2EE4D3D}"/>
          </ac:spMkLst>
        </pc:spChg>
        <pc:spChg chg="add del">
          <ac:chgData name="Chaya Ganesh" userId="1beaa166-3a14-437e-9106-75a2e2caebeb" providerId="ADAL" clId="{E2CCA277-9A2B-424F-86CD-024FEC8ADC60}" dt="2020-11-22T06:40:48.357" v="2006" actId="26606"/>
          <ac:spMkLst>
            <pc:docMk/>
            <pc:sldMk cId="2175838048" sldId="277"/>
            <ac:spMk id="68" creationId="{097CD68E-23E3-4007-8847-CD0944C4F7BE}"/>
          </ac:spMkLst>
        </pc:spChg>
        <pc:spChg chg="add del">
          <ac:chgData name="Chaya Ganesh" userId="1beaa166-3a14-437e-9106-75a2e2caebeb" providerId="ADAL" clId="{E2CCA277-9A2B-424F-86CD-024FEC8ADC60}" dt="2020-11-22T06:40:48.357" v="2006" actId="26606"/>
          <ac:spMkLst>
            <pc:docMk/>
            <pc:sldMk cId="2175838048" sldId="277"/>
            <ac:spMk id="69" creationId="{AF2F604E-43BE-4DC3-B983-E071523364F8}"/>
          </ac:spMkLst>
        </pc:spChg>
        <pc:spChg chg="add del">
          <ac:chgData name="Chaya Ganesh" userId="1beaa166-3a14-437e-9106-75a2e2caebeb" providerId="ADAL" clId="{E2CCA277-9A2B-424F-86CD-024FEC8ADC60}" dt="2020-11-22T06:40:48.357" v="2006" actId="26606"/>
          <ac:spMkLst>
            <pc:docMk/>
            <pc:sldMk cId="2175838048" sldId="277"/>
            <ac:spMk id="70" creationId="{08C9B587-E65E-4B52-B37C-ABEBB6E87928}"/>
          </ac:spMkLst>
        </pc:spChg>
        <pc:spChg chg="add del">
          <ac:chgData name="Chaya Ganesh" userId="1beaa166-3a14-437e-9106-75a2e2caebeb" providerId="ADAL" clId="{E2CCA277-9A2B-424F-86CD-024FEC8ADC60}" dt="2020-11-22T06:40:28.760" v="1983" actId="26606"/>
          <ac:spMkLst>
            <pc:docMk/>
            <pc:sldMk cId="2175838048" sldId="277"/>
            <ac:spMk id="75" creationId="{6CCA5F87-1D1E-45CB-8D83-FC7EEFAD9935}"/>
          </ac:spMkLst>
        </pc:spChg>
        <pc:spChg chg="add del">
          <ac:chgData name="Chaya Ganesh" userId="1beaa166-3a14-437e-9106-75a2e2caebeb" providerId="ADAL" clId="{E2CCA277-9A2B-424F-86CD-024FEC8ADC60}" dt="2020-11-22T06:40:28.760" v="1983" actId="26606"/>
          <ac:spMkLst>
            <pc:docMk/>
            <pc:sldMk cId="2175838048" sldId="277"/>
            <ac:spMk id="77" creationId="{7CCFC2C6-6238-4A2F-93DE-2ADF74AF635E}"/>
          </ac:spMkLst>
        </pc:spChg>
        <pc:spChg chg="add del">
          <ac:chgData name="Chaya Ganesh" userId="1beaa166-3a14-437e-9106-75a2e2caebeb" providerId="ADAL" clId="{E2CCA277-9A2B-424F-86CD-024FEC8ADC60}" dt="2020-11-22T06:40:28.760" v="1983" actId="26606"/>
          <ac:spMkLst>
            <pc:docMk/>
            <pc:sldMk cId="2175838048" sldId="277"/>
            <ac:spMk id="79" creationId="{AF2F604E-43BE-4DC3-B983-E071523364F8}"/>
          </ac:spMkLst>
        </pc:spChg>
        <pc:spChg chg="add del">
          <ac:chgData name="Chaya Ganesh" userId="1beaa166-3a14-437e-9106-75a2e2caebeb" providerId="ADAL" clId="{E2CCA277-9A2B-424F-86CD-024FEC8ADC60}" dt="2020-11-22T06:40:28.760" v="1983" actId="26606"/>
          <ac:spMkLst>
            <pc:docMk/>
            <pc:sldMk cId="2175838048" sldId="277"/>
            <ac:spMk id="81" creationId="{08C9B587-E65E-4B52-B37C-ABEBB6E87928}"/>
          </ac:spMkLst>
        </pc:spChg>
        <pc:spChg chg="add del">
          <ac:chgData name="Chaya Ganesh" userId="1beaa166-3a14-437e-9106-75a2e2caebeb" providerId="ADAL" clId="{E2CCA277-9A2B-424F-86CD-024FEC8ADC60}" dt="2020-11-22T06:40:29.574" v="1985" actId="26606"/>
          <ac:spMkLst>
            <pc:docMk/>
            <pc:sldMk cId="2175838048" sldId="277"/>
            <ac:spMk id="83" creationId="{E91DC736-0EF8-4F87-9146-EBF1D2EE4D3D}"/>
          </ac:spMkLst>
        </pc:spChg>
        <pc:spChg chg="add del">
          <ac:chgData name="Chaya Ganesh" userId="1beaa166-3a14-437e-9106-75a2e2caebeb" providerId="ADAL" clId="{E2CCA277-9A2B-424F-86CD-024FEC8ADC60}" dt="2020-11-22T06:40:29.574" v="1985" actId="26606"/>
          <ac:spMkLst>
            <pc:docMk/>
            <pc:sldMk cId="2175838048" sldId="277"/>
            <ac:spMk id="84" creationId="{097CD68E-23E3-4007-8847-CD0944C4F7BE}"/>
          </ac:spMkLst>
        </pc:spChg>
        <pc:spChg chg="add del">
          <ac:chgData name="Chaya Ganesh" userId="1beaa166-3a14-437e-9106-75a2e2caebeb" providerId="ADAL" clId="{E2CCA277-9A2B-424F-86CD-024FEC8ADC60}" dt="2020-11-22T06:40:29.574" v="1985" actId="26606"/>
          <ac:spMkLst>
            <pc:docMk/>
            <pc:sldMk cId="2175838048" sldId="277"/>
            <ac:spMk id="85" creationId="{AF2F604E-43BE-4DC3-B983-E071523364F8}"/>
          </ac:spMkLst>
        </pc:spChg>
        <pc:spChg chg="add del">
          <ac:chgData name="Chaya Ganesh" userId="1beaa166-3a14-437e-9106-75a2e2caebeb" providerId="ADAL" clId="{E2CCA277-9A2B-424F-86CD-024FEC8ADC60}" dt="2020-11-22T06:40:29.574" v="1985" actId="26606"/>
          <ac:spMkLst>
            <pc:docMk/>
            <pc:sldMk cId="2175838048" sldId="277"/>
            <ac:spMk id="86" creationId="{08C9B587-E65E-4B52-B37C-ABEBB6E87928}"/>
          </ac:spMkLst>
        </pc:spChg>
        <pc:spChg chg="add del">
          <ac:chgData name="Chaya Ganesh" userId="1beaa166-3a14-437e-9106-75a2e2caebeb" providerId="ADAL" clId="{E2CCA277-9A2B-424F-86CD-024FEC8ADC60}" dt="2020-11-22T06:40:33.467" v="1987" actId="26606"/>
          <ac:spMkLst>
            <pc:docMk/>
            <pc:sldMk cId="2175838048" sldId="277"/>
            <ac:spMk id="88" creationId="{6CCA5F87-1D1E-45CB-8D83-FC7EEFAD9935}"/>
          </ac:spMkLst>
        </pc:spChg>
        <pc:spChg chg="add del">
          <ac:chgData name="Chaya Ganesh" userId="1beaa166-3a14-437e-9106-75a2e2caebeb" providerId="ADAL" clId="{E2CCA277-9A2B-424F-86CD-024FEC8ADC60}" dt="2020-11-22T06:40:33.467" v="1987" actId="26606"/>
          <ac:spMkLst>
            <pc:docMk/>
            <pc:sldMk cId="2175838048" sldId="277"/>
            <ac:spMk id="89" creationId="{7CCFC2C6-6238-4A2F-93DE-2ADF74AF635E}"/>
          </ac:spMkLst>
        </pc:spChg>
        <pc:spChg chg="add del">
          <ac:chgData name="Chaya Ganesh" userId="1beaa166-3a14-437e-9106-75a2e2caebeb" providerId="ADAL" clId="{E2CCA277-9A2B-424F-86CD-024FEC8ADC60}" dt="2020-11-22T06:40:33.467" v="1987" actId="26606"/>
          <ac:spMkLst>
            <pc:docMk/>
            <pc:sldMk cId="2175838048" sldId="277"/>
            <ac:spMk id="90" creationId="{AF2F604E-43BE-4DC3-B983-E071523364F8}"/>
          </ac:spMkLst>
        </pc:spChg>
        <pc:spChg chg="add del">
          <ac:chgData name="Chaya Ganesh" userId="1beaa166-3a14-437e-9106-75a2e2caebeb" providerId="ADAL" clId="{E2CCA277-9A2B-424F-86CD-024FEC8ADC60}" dt="2020-11-22T06:40:33.467" v="1987" actId="26606"/>
          <ac:spMkLst>
            <pc:docMk/>
            <pc:sldMk cId="2175838048" sldId="277"/>
            <ac:spMk id="91" creationId="{08C9B587-E65E-4B52-B37C-ABEBB6E87928}"/>
          </ac:spMkLst>
        </pc:spChg>
        <pc:spChg chg="add del">
          <ac:chgData name="Chaya Ganesh" userId="1beaa166-3a14-437e-9106-75a2e2caebeb" providerId="ADAL" clId="{E2CCA277-9A2B-424F-86CD-024FEC8ADC60}" dt="2020-11-22T06:40:35.693" v="1989" actId="26606"/>
          <ac:spMkLst>
            <pc:docMk/>
            <pc:sldMk cId="2175838048" sldId="277"/>
            <ac:spMk id="93" creationId="{031EA4A4-5D79-4817-B146-24029A2F3CC7}"/>
          </ac:spMkLst>
        </pc:spChg>
        <pc:spChg chg="add del">
          <ac:chgData name="Chaya Ganesh" userId="1beaa166-3a14-437e-9106-75a2e2caebeb" providerId="ADAL" clId="{E2CCA277-9A2B-424F-86CD-024FEC8ADC60}" dt="2020-11-22T06:40:35.693" v="1989" actId="26606"/>
          <ac:spMkLst>
            <pc:docMk/>
            <pc:sldMk cId="2175838048" sldId="277"/>
            <ac:spMk id="94" creationId="{AF2F604E-43BE-4DC3-B983-E071523364F8}"/>
          </ac:spMkLst>
        </pc:spChg>
        <pc:spChg chg="add del">
          <ac:chgData name="Chaya Ganesh" userId="1beaa166-3a14-437e-9106-75a2e2caebeb" providerId="ADAL" clId="{E2CCA277-9A2B-424F-86CD-024FEC8ADC60}" dt="2020-11-22T06:40:35.693" v="1989" actId="26606"/>
          <ac:spMkLst>
            <pc:docMk/>
            <pc:sldMk cId="2175838048" sldId="277"/>
            <ac:spMk id="95" creationId="{08C9B587-E65E-4B52-B37C-ABEBB6E87928}"/>
          </ac:spMkLst>
        </pc:spChg>
        <pc:spChg chg="add del">
          <ac:chgData name="Chaya Ganesh" userId="1beaa166-3a14-437e-9106-75a2e2caebeb" providerId="ADAL" clId="{E2CCA277-9A2B-424F-86CD-024FEC8ADC60}" dt="2020-11-22T06:40:36.593" v="1991" actId="26606"/>
          <ac:spMkLst>
            <pc:docMk/>
            <pc:sldMk cId="2175838048" sldId="277"/>
            <ac:spMk id="97" creationId="{0671A8AE-40A1-4631-A6B8-581AFF065482}"/>
          </ac:spMkLst>
        </pc:spChg>
        <pc:spChg chg="add del">
          <ac:chgData name="Chaya Ganesh" userId="1beaa166-3a14-437e-9106-75a2e2caebeb" providerId="ADAL" clId="{E2CCA277-9A2B-424F-86CD-024FEC8ADC60}" dt="2020-11-22T06:40:36.593" v="1991" actId="26606"/>
          <ac:spMkLst>
            <pc:docMk/>
            <pc:sldMk cId="2175838048" sldId="277"/>
            <ac:spMk id="98" creationId="{AB58EF07-17C2-48CF-ABB0-EEF1F17CB8F0}"/>
          </ac:spMkLst>
        </pc:spChg>
        <pc:spChg chg="add del">
          <ac:chgData name="Chaya Ganesh" userId="1beaa166-3a14-437e-9106-75a2e2caebeb" providerId="ADAL" clId="{E2CCA277-9A2B-424F-86CD-024FEC8ADC60}" dt="2020-11-22T06:40:36.593" v="1991" actId="26606"/>
          <ac:spMkLst>
            <pc:docMk/>
            <pc:sldMk cId="2175838048" sldId="277"/>
            <ac:spMk id="99" creationId="{AF2F604E-43BE-4DC3-B983-E071523364F8}"/>
          </ac:spMkLst>
        </pc:spChg>
        <pc:spChg chg="add del">
          <ac:chgData name="Chaya Ganesh" userId="1beaa166-3a14-437e-9106-75a2e2caebeb" providerId="ADAL" clId="{E2CCA277-9A2B-424F-86CD-024FEC8ADC60}" dt="2020-11-22T06:40:36.593" v="1991" actId="26606"/>
          <ac:spMkLst>
            <pc:docMk/>
            <pc:sldMk cId="2175838048" sldId="277"/>
            <ac:spMk id="100" creationId="{08C9B587-E65E-4B52-B37C-ABEBB6E87928}"/>
          </ac:spMkLst>
        </pc:spChg>
        <pc:spChg chg="add del">
          <ac:chgData name="Chaya Ganesh" userId="1beaa166-3a14-437e-9106-75a2e2caebeb" providerId="ADAL" clId="{E2CCA277-9A2B-424F-86CD-024FEC8ADC60}" dt="2020-11-22T06:40:38.601" v="1993" actId="26606"/>
          <ac:spMkLst>
            <pc:docMk/>
            <pc:sldMk cId="2175838048" sldId="277"/>
            <ac:spMk id="102" creationId="{5A59F003-E00A-43F9-91DC-CC54E3B87466}"/>
          </ac:spMkLst>
        </pc:spChg>
        <pc:spChg chg="add del">
          <ac:chgData name="Chaya Ganesh" userId="1beaa166-3a14-437e-9106-75a2e2caebeb" providerId="ADAL" clId="{E2CCA277-9A2B-424F-86CD-024FEC8ADC60}" dt="2020-11-22T06:40:38.601" v="1993" actId="26606"/>
          <ac:spMkLst>
            <pc:docMk/>
            <pc:sldMk cId="2175838048" sldId="277"/>
            <ac:spMk id="103" creationId="{D74A4382-E3AD-430A-9A1F-DFA3E0E77A7D}"/>
          </ac:spMkLst>
        </pc:spChg>
        <pc:spChg chg="add del">
          <ac:chgData name="Chaya Ganesh" userId="1beaa166-3a14-437e-9106-75a2e2caebeb" providerId="ADAL" clId="{E2CCA277-9A2B-424F-86CD-024FEC8ADC60}" dt="2020-11-22T06:40:38.601" v="1993" actId="26606"/>
          <ac:spMkLst>
            <pc:docMk/>
            <pc:sldMk cId="2175838048" sldId="277"/>
            <ac:spMk id="104" creationId="{79F40191-0F44-4FD1-82CC-ACB507C14BE6}"/>
          </ac:spMkLst>
        </pc:spChg>
        <pc:spChg chg="add del">
          <ac:chgData name="Chaya Ganesh" userId="1beaa166-3a14-437e-9106-75a2e2caebeb" providerId="ADAL" clId="{E2CCA277-9A2B-424F-86CD-024FEC8ADC60}" dt="2020-11-22T06:40:39.907" v="1995" actId="26606"/>
          <ac:spMkLst>
            <pc:docMk/>
            <pc:sldMk cId="2175838048" sldId="277"/>
            <ac:spMk id="106" creationId="{0E2F58BF-12E5-4B5A-AD25-4DAAA2742A7B}"/>
          </ac:spMkLst>
        </pc:spChg>
        <pc:spChg chg="add del">
          <ac:chgData name="Chaya Ganesh" userId="1beaa166-3a14-437e-9106-75a2e2caebeb" providerId="ADAL" clId="{E2CCA277-9A2B-424F-86CD-024FEC8ADC60}" dt="2020-11-22T06:40:39.907" v="1995" actId="26606"/>
          <ac:spMkLst>
            <pc:docMk/>
            <pc:sldMk cId="2175838048" sldId="277"/>
            <ac:spMk id="107" creationId="{AF2F604E-43BE-4DC3-B983-E071523364F8}"/>
          </ac:spMkLst>
        </pc:spChg>
        <pc:spChg chg="add del">
          <ac:chgData name="Chaya Ganesh" userId="1beaa166-3a14-437e-9106-75a2e2caebeb" providerId="ADAL" clId="{E2CCA277-9A2B-424F-86CD-024FEC8ADC60}" dt="2020-11-22T06:40:39.907" v="1995" actId="26606"/>
          <ac:spMkLst>
            <pc:docMk/>
            <pc:sldMk cId="2175838048" sldId="277"/>
            <ac:spMk id="108" creationId="{08C9B587-E65E-4B52-B37C-ABEBB6E87928}"/>
          </ac:spMkLst>
        </pc:spChg>
        <pc:spChg chg="add del">
          <ac:chgData name="Chaya Ganesh" userId="1beaa166-3a14-437e-9106-75a2e2caebeb" providerId="ADAL" clId="{E2CCA277-9A2B-424F-86CD-024FEC8ADC60}" dt="2020-11-22T06:40:41.300" v="1997" actId="26606"/>
          <ac:spMkLst>
            <pc:docMk/>
            <pc:sldMk cId="2175838048" sldId="277"/>
            <ac:spMk id="110" creationId="{031EA4A4-5D79-4817-B146-24029A2F3CC7}"/>
          </ac:spMkLst>
        </pc:spChg>
        <pc:spChg chg="add del">
          <ac:chgData name="Chaya Ganesh" userId="1beaa166-3a14-437e-9106-75a2e2caebeb" providerId="ADAL" clId="{E2CCA277-9A2B-424F-86CD-024FEC8ADC60}" dt="2020-11-22T06:40:41.300" v="1997" actId="26606"/>
          <ac:spMkLst>
            <pc:docMk/>
            <pc:sldMk cId="2175838048" sldId="277"/>
            <ac:spMk id="111" creationId="{AF2F604E-43BE-4DC3-B983-E071523364F8}"/>
          </ac:spMkLst>
        </pc:spChg>
        <pc:spChg chg="add del">
          <ac:chgData name="Chaya Ganesh" userId="1beaa166-3a14-437e-9106-75a2e2caebeb" providerId="ADAL" clId="{E2CCA277-9A2B-424F-86CD-024FEC8ADC60}" dt="2020-11-22T06:40:41.300" v="1997" actId="26606"/>
          <ac:spMkLst>
            <pc:docMk/>
            <pc:sldMk cId="2175838048" sldId="277"/>
            <ac:spMk id="112" creationId="{08C9B587-E65E-4B52-B37C-ABEBB6E87928}"/>
          </ac:spMkLst>
        </pc:spChg>
        <pc:spChg chg="add del">
          <ac:chgData name="Chaya Ganesh" userId="1beaa166-3a14-437e-9106-75a2e2caebeb" providerId="ADAL" clId="{E2CCA277-9A2B-424F-86CD-024FEC8ADC60}" dt="2020-11-22T06:40:43.755" v="1999" actId="26606"/>
          <ac:spMkLst>
            <pc:docMk/>
            <pc:sldMk cId="2175838048" sldId="277"/>
            <ac:spMk id="114" creationId="{87CC2527-562A-4F69-B487-4371E5B243E7}"/>
          </ac:spMkLst>
        </pc:spChg>
        <pc:spChg chg="add del">
          <ac:chgData name="Chaya Ganesh" userId="1beaa166-3a14-437e-9106-75a2e2caebeb" providerId="ADAL" clId="{E2CCA277-9A2B-424F-86CD-024FEC8ADC60}" dt="2020-11-22T06:40:45.432" v="2001" actId="26606"/>
          <ac:spMkLst>
            <pc:docMk/>
            <pc:sldMk cId="2175838048" sldId="277"/>
            <ac:spMk id="117" creationId="{6CCA5F87-1D1E-45CB-8D83-FC7EEFAD9935}"/>
          </ac:spMkLst>
        </pc:spChg>
        <pc:spChg chg="add del">
          <ac:chgData name="Chaya Ganesh" userId="1beaa166-3a14-437e-9106-75a2e2caebeb" providerId="ADAL" clId="{E2CCA277-9A2B-424F-86CD-024FEC8ADC60}" dt="2020-11-22T06:40:45.432" v="2001" actId="26606"/>
          <ac:spMkLst>
            <pc:docMk/>
            <pc:sldMk cId="2175838048" sldId="277"/>
            <ac:spMk id="118" creationId="{7CCFC2C6-6238-4A2F-93DE-2ADF74AF635E}"/>
          </ac:spMkLst>
        </pc:spChg>
        <pc:spChg chg="add del">
          <ac:chgData name="Chaya Ganesh" userId="1beaa166-3a14-437e-9106-75a2e2caebeb" providerId="ADAL" clId="{E2CCA277-9A2B-424F-86CD-024FEC8ADC60}" dt="2020-11-22T06:40:45.432" v="2001" actId="26606"/>
          <ac:spMkLst>
            <pc:docMk/>
            <pc:sldMk cId="2175838048" sldId="277"/>
            <ac:spMk id="119" creationId="{AF2F604E-43BE-4DC3-B983-E071523364F8}"/>
          </ac:spMkLst>
        </pc:spChg>
        <pc:spChg chg="add del">
          <ac:chgData name="Chaya Ganesh" userId="1beaa166-3a14-437e-9106-75a2e2caebeb" providerId="ADAL" clId="{E2CCA277-9A2B-424F-86CD-024FEC8ADC60}" dt="2020-11-22T06:40:45.432" v="2001" actId="26606"/>
          <ac:spMkLst>
            <pc:docMk/>
            <pc:sldMk cId="2175838048" sldId="277"/>
            <ac:spMk id="120" creationId="{08C9B587-E65E-4B52-B37C-ABEBB6E87928}"/>
          </ac:spMkLst>
        </pc:spChg>
        <pc:spChg chg="add del">
          <ac:chgData name="Chaya Ganesh" userId="1beaa166-3a14-437e-9106-75a2e2caebeb" providerId="ADAL" clId="{E2CCA277-9A2B-424F-86CD-024FEC8ADC60}" dt="2020-11-22T06:40:46.606" v="2003" actId="26606"/>
          <ac:spMkLst>
            <pc:docMk/>
            <pc:sldMk cId="2175838048" sldId="277"/>
            <ac:spMk id="122" creationId="{E91DC736-0EF8-4F87-9146-EBF1D2EE4D3D}"/>
          </ac:spMkLst>
        </pc:spChg>
        <pc:spChg chg="add del">
          <ac:chgData name="Chaya Ganesh" userId="1beaa166-3a14-437e-9106-75a2e2caebeb" providerId="ADAL" clId="{E2CCA277-9A2B-424F-86CD-024FEC8ADC60}" dt="2020-11-22T06:40:46.606" v="2003" actId="26606"/>
          <ac:spMkLst>
            <pc:docMk/>
            <pc:sldMk cId="2175838048" sldId="277"/>
            <ac:spMk id="123" creationId="{097CD68E-23E3-4007-8847-CD0944C4F7BE}"/>
          </ac:spMkLst>
        </pc:spChg>
        <pc:spChg chg="add del">
          <ac:chgData name="Chaya Ganesh" userId="1beaa166-3a14-437e-9106-75a2e2caebeb" providerId="ADAL" clId="{E2CCA277-9A2B-424F-86CD-024FEC8ADC60}" dt="2020-11-22T06:40:46.606" v="2003" actId="26606"/>
          <ac:spMkLst>
            <pc:docMk/>
            <pc:sldMk cId="2175838048" sldId="277"/>
            <ac:spMk id="124" creationId="{AF2F604E-43BE-4DC3-B983-E071523364F8}"/>
          </ac:spMkLst>
        </pc:spChg>
        <pc:spChg chg="add del">
          <ac:chgData name="Chaya Ganesh" userId="1beaa166-3a14-437e-9106-75a2e2caebeb" providerId="ADAL" clId="{E2CCA277-9A2B-424F-86CD-024FEC8ADC60}" dt="2020-11-22T06:40:46.606" v="2003" actId="26606"/>
          <ac:spMkLst>
            <pc:docMk/>
            <pc:sldMk cId="2175838048" sldId="277"/>
            <ac:spMk id="125" creationId="{08C9B587-E65E-4B52-B37C-ABEBB6E87928}"/>
          </ac:spMkLst>
        </pc:spChg>
        <pc:spChg chg="add del">
          <ac:chgData name="Chaya Ganesh" userId="1beaa166-3a14-437e-9106-75a2e2caebeb" providerId="ADAL" clId="{E2CCA277-9A2B-424F-86CD-024FEC8ADC60}" dt="2020-11-22T06:40:48.347" v="2005" actId="26606"/>
          <ac:spMkLst>
            <pc:docMk/>
            <pc:sldMk cId="2175838048" sldId="277"/>
            <ac:spMk id="127" creationId="{55666830-9A19-4E01-8505-D6C7F9AC5665}"/>
          </ac:spMkLst>
        </pc:spChg>
        <pc:spChg chg="add del">
          <ac:chgData name="Chaya Ganesh" userId="1beaa166-3a14-437e-9106-75a2e2caebeb" providerId="ADAL" clId="{E2CCA277-9A2B-424F-86CD-024FEC8ADC60}" dt="2020-11-22T06:40:48.347" v="2005" actId="26606"/>
          <ac:spMkLst>
            <pc:docMk/>
            <pc:sldMk cId="2175838048" sldId="277"/>
            <ac:spMk id="128" creationId="{AE9FC877-7FB6-4D22-9988-35420644E202}"/>
          </ac:spMkLst>
        </pc:spChg>
        <pc:spChg chg="add del">
          <ac:chgData name="Chaya Ganesh" userId="1beaa166-3a14-437e-9106-75a2e2caebeb" providerId="ADAL" clId="{E2CCA277-9A2B-424F-86CD-024FEC8ADC60}" dt="2020-11-22T06:40:48.347" v="2005" actId="26606"/>
          <ac:spMkLst>
            <pc:docMk/>
            <pc:sldMk cId="2175838048" sldId="277"/>
            <ac:spMk id="129" creationId="{E41809D1-F12E-46BB-B804-5F209D325E8B}"/>
          </ac:spMkLst>
        </pc:spChg>
        <pc:spChg chg="add del">
          <ac:chgData name="Chaya Ganesh" userId="1beaa166-3a14-437e-9106-75a2e2caebeb" providerId="ADAL" clId="{E2CCA277-9A2B-424F-86CD-024FEC8ADC60}" dt="2020-11-22T06:40:48.347" v="2005" actId="26606"/>
          <ac:spMkLst>
            <pc:docMk/>
            <pc:sldMk cId="2175838048" sldId="277"/>
            <ac:spMk id="130" creationId="{AF2F604E-43BE-4DC3-B983-E071523364F8}"/>
          </ac:spMkLst>
        </pc:spChg>
        <pc:spChg chg="add del">
          <ac:chgData name="Chaya Ganesh" userId="1beaa166-3a14-437e-9106-75a2e2caebeb" providerId="ADAL" clId="{E2CCA277-9A2B-424F-86CD-024FEC8ADC60}" dt="2020-11-22T06:40:48.347" v="2005" actId="26606"/>
          <ac:spMkLst>
            <pc:docMk/>
            <pc:sldMk cId="2175838048" sldId="277"/>
            <ac:spMk id="131" creationId="{08C9B587-E65E-4B52-B37C-ABEBB6E87928}"/>
          </ac:spMkLst>
        </pc:spChg>
        <pc:spChg chg="add del">
          <ac:chgData name="Chaya Ganesh" userId="1beaa166-3a14-437e-9106-75a2e2caebeb" providerId="ADAL" clId="{E2CCA277-9A2B-424F-86CD-024FEC8ADC60}" dt="2020-11-22T07:31:02.111" v="2621"/>
          <ac:spMkLst>
            <pc:docMk/>
            <pc:sldMk cId="2175838048" sldId="277"/>
            <ac:spMk id="133" creationId="{E91DC736-0EF8-4F87-9146-EBF1D2EE4D3D}"/>
          </ac:spMkLst>
        </pc:spChg>
        <pc:spChg chg="add del">
          <ac:chgData name="Chaya Ganesh" userId="1beaa166-3a14-437e-9106-75a2e2caebeb" providerId="ADAL" clId="{E2CCA277-9A2B-424F-86CD-024FEC8ADC60}" dt="2020-11-22T07:31:02.111" v="2621"/>
          <ac:spMkLst>
            <pc:docMk/>
            <pc:sldMk cId="2175838048" sldId="277"/>
            <ac:spMk id="134" creationId="{097CD68E-23E3-4007-8847-CD0944C4F7BE}"/>
          </ac:spMkLst>
        </pc:spChg>
        <pc:spChg chg="add del">
          <ac:chgData name="Chaya Ganesh" userId="1beaa166-3a14-437e-9106-75a2e2caebeb" providerId="ADAL" clId="{E2CCA277-9A2B-424F-86CD-024FEC8ADC60}" dt="2020-11-22T07:31:02.111" v="2621"/>
          <ac:spMkLst>
            <pc:docMk/>
            <pc:sldMk cId="2175838048" sldId="277"/>
            <ac:spMk id="135" creationId="{AF2F604E-43BE-4DC3-B983-E071523364F8}"/>
          </ac:spMkLst>
        </pc:spChg>
        <pc:spChg chg="add del">
          <ac:chgData name="Chaya Ganesh" userId="1beaa166-3a14-437e-9106-75a2e2caebeb" providerId="ADAL" clId="{E2CCA277-9A2B-424F-86CD-024FEC8ADC60}" dt="2020-11-22T07:31:02.111" v="2621"/>
          <ac:spMkLst>
            <pc:docMk/>
            <pc:sldMk cId="2175838048" sldId="277"/>
            <ac:spMk id="136" creationId="{08C9B587-E65E-4B52-B37C-ABEBB6E87928}"/>
          </ac:spMkLst>
        </pc:spChg>
        <pc:grpChg chg="add del">
          <ac:chgData name="Chaya Ganesh" userId="1beaa166-3a14-437e-9106-75a2e2caebeb" providerId="ADAL" clId="{E2CCA277-9A2B-424F-86CD-024FEC8ADC60}" dt="2020-11-22T06:39:02.284" v="1951" actId="26606"/>
          <ac:grpSpMkLst>
            <pc:docMk/>
            <pc:sldMk cId="2175838048" sldId="277"/>
            <ac:grpSpMk id="12" creationId="{07EAA094-9CF6-4695-958A-33D9BCAA9474}"/>
          </ac:grpSpMkLst>
        </pc:grpChg>
        <pc:graphicFrameChg chg="add del">
          <ac:chgData name="Chaya Ganesh" userId="1beaa166-3a14-437e-9106-75a2e2caebeb" providerId="ADAL" clId="{E2CCA277-9A2B-424F-86CD-024FEC8ADC60}" dt="2020-11-22T06:39:02.284" v="1951" actId="26606"/>
          <ac:graphicFrameMkLst>
            <pc:docMk/>
            <pc:sldMk cId="2175838048" sldId="277"/>
            <ac:graphicFrameMk id="23" creationId="{FD53C0D8-6B56-4897-8AC1-E56F5F2674B9}"/>
          </ac:graphicFrameMkLst>
        </pc:graphicFrameChg>
        <pc:picChg chg="add del">
          <ac:chgData name="Chaya Ganesh" userId="1beaa166-3a14-437e-9106-75a2e2caebeb" providerId="ADAL" clId="{E2CCA277-9A2B-424F-86CD-024FEC8ADC60}" dt="2020-11-22T06:38:54.453" v="1947" actId="26606"/>
          <ac:picMkLst>
            <pc:docMk/>
            <pc:sldMk cId="2175838048" sldId="277"/>
            <ac:picMk id="5" creationId="{A000092C-03D6-462A-833C-85C786C0DE06}"/>
          </ac:picMkLst>
        </pc:picChg>
        <pc:picChg chg="add del">
          <ac:chgData name="Chaya Ganesh" userId="1beaa166-3a14-437e-9106-75a2e2caebeb" providerId="ADAL" clId="{E2CCA277-9A2B-424F-86CD-024FEC8ADC60}" dt="2020-11-22T06:39:02.284" v="1951" actId="26606"/>
          <ac:picMkLst>
            <pc:docMk/>
            <pc:sldMk cId="2175838048" sldId="277"/>
            <ac:picMk id="6" creationId="{DDFA2838-5E44-4326-8D41-931C8B032EB0}"/>
          </ac:picMkLst>
        </pc:picChg>
        <pc:picChg chg="add del">
          <ac:chgData name="Chaya Ganesh" userId="1beaa166-3a14-437e-9106-75a2e2caebeb" providerId="ADAL" clId="{E2CCA277-9A2B-424F-86CD-024FEC8ADC60}" dt="2020-11-22T06:38:57.820" v="1949" actId="26606"/>
          <ac:picMkLst>
            <pc:docMk/>
            <pc:sldMk cId="2175838048" sldId="277"/>
            <ac:picMk id="18" creationId="{51FCE5B8-0864-4CB1-8594-86B73C896E36}"/>
          </ac:picMkLst>
        </pc:picChg>
        <pc:picChg chg="add mod ord">
          <ac:chgData name="Chaya Ganesh" userId="1beaa166-3a14-437e-9106-75a2e2caebeb" providerId="ADAL" clId="{E2CCA277-9A2B-424F-86CD-024FEC8ADC60}" dt="2020-11-22T06:40:48.347" v="2005" actId="26606"/>
          <ac:picMkLst>
            <pc:docMk/>
            <pc:sldMk cId="2175838048" sldId="277"/>
            <ac:picMk id="26" creationId="{A000092C-03D6-462A-833C-85C786C0DE06}"/>
          </ac:picMkLst>
        </pc:picChg>
        <pc:cxnChg chg="add del">
          <ac:chgData name="Chaya Ganesh" userId="1beaa166-3a14-437e-9106-75a2e2caebeb" providerId="ADAL" clId="{E2CCA277-9A2B-424F-86CD-024FEC8ADC60}" dt="2020-11-22T06:39:22.402" v="1958" actId="26606"/>
          <ac:cxnSpMkLst>
            <pc:docMk/>
            <pc:sldMk cId="2175838048" sldId="277"/>
            <ac:cxnSpMk id="43" creationId="{BCDAEC91-5BCE-4B55-9CC0-43EF94CB734B}"/>
          </ac:cxnSpMkLst>
        </pc:cxnChg>
        <pc:cxnChg chg="add del">
          <ac:chgData name="Chaya Ganesh" userId="1beaa166-3a14-437e-9106-75a2e2caebeb" providerId="ADAL" clId="{E2CCA277-9A2B-424F-86CD-024FEC8ADC60}" dt="2020-11-22T06:40:43.755" v="1999" actId="26606"/>
          <ac:cxnSpMkLst>
            <pc:docMk/>
            <pc:sldMk cId="2175838048" sldId="277"/>
            <ac:cxnSpMk id="115" creationId="{BCDAEC91-5BCE-4B55-9CC0-43EF94CB734B}"/>
          </ac:cxnSpMkLst>
        </pc:cxnChg>
      </pc:sldChg>
      <pc:sldChg chg="addSp delSp modSp new del mod setBg setClrOvrMap">
        <pc:chgData name="Chaya Ganesh" userId="1beaa166-3a14-437e-9106-75a2e2caebeb" providerId="ADAL" clId="{E2CCA277-9A2B-424F-86CD-024FEC8ADC60}" dt="2020-11-22T07:26:57.657" v="2499" actId="2696"/>
        <pc:sldMkLst>
          <pc:docMk/>
          <pc:sldMk cId="1983744888" sldId="278"/>
        </pc:sldMkLst>
        <pc:spChg chg="add del mod">
          <ac:chgData name="Chaya Ganesh" userId="1beaa166-3a14-437e-9106-75a2e2caebeb" providerId="ADAL" clId="{E2CCA277-9A2B-424F-86CD-024FEC8ADC60}" dt="2020-11-22T06:47:40.847" v="2269" actId="26606"/>
          <ac:spMkLst>
            <pc:docMk/>
            <pc:sldMk cId="1983744888" sldId="278"/>
            <ac:spMk id="2" creationId="{83FE5061-C89A-9544-81FF-F3306D8924EF}"/>
          </ac:spMkLst>
        </pc:spChg>
        <pc:spChg chg="add del mod">
          <ac:chgData name="Chaya Ganesh" userId="1beaa166-3a14-437e-9106-75a2e2caebeb" providerId="ADAL" clId="{E2CCA277-9A2B-424F-86CD-024FEC8ADC60}" dt="2020-11-22T06:51:58.461" v="2363"/>
          <ac:spMkLst>
            <pc:docMk/>
            <pc:sldMk cId="1983744888" sldId="278"/>
            <ac:spMk id="3" creationId="{5AB0529D-78A4-6540-8453-450FF0E4AA65}"/>
          </ac:spMkLst>
        </pc:spChg>
        <pc:spChg chg="add del">
          <ac:chgData name="Chaya Ganesh" userId="1beaa166-3a14-437e-9106-75a2e2caebeb" providerId="ADAL" clId="{E2CCA277-9A2B-424F-86CD-024FEC8ADC60}" dt="2020-11-22T06:47:20.213" v="2252" actId="26606"/>
          <ac:spMkLst>
            <pc:docMk/>
            <pc:sldMk cId="1983744888" sldId="278"/>
            <ac:spMk id="8" creationId="{8FC9BE17-9A7B-462D-AE50-3D8777387304}"/>
          </ac:spMkLst>
        </pc:spChg>
        <pc:spChg chg="add del">
          <ac:chgData name="Chaya Ganesh" userId="1beaa166-3a14-437e-9106-75a2e2caebeb" providerId="ADAL" clId="{E2CCA277-9A2B-424F-86CD-024FEC8ADC60}" dt="2020-11-22T06:47:31.809" v="2262" actId="26606"/>
          <ac:spMkLst>
            <pc:docMk/>
            <pc:sldMk cId="1983744888" sldId="278"/>
            <ac:spMk id="9" creationId="{245A9F99-D9B1-4094-A2E2-B90AC1DB7B9C}"/>
          </ac:spMkLst>
        </pc:spChg>
        <pc:spChg chg="add del">
          <ac:chgData name="Chaya Ganesh" userId="1beaa166-3a14-437e-9106-75a2e2caebeb" providerId="ADAL" clId="{E2CCA277-9A2B-424F-86CD-024FEC8ADC60}" dt="2020-11-22T06:47:20.213" v="2252" actId="26606"/>
          <ac:spMkLst>
            <pc:docMk/>
            <pc:sldMk cId="1983744888" sldId="278"/>
            <ac:spMk id="10" creationId="{3EBE8569-6AEC-4B8C-8D53-2DE337CDBA65}"/>
          </ac:spMkLst>
        </pc:spChg>
        <pc:spChg chg="add del">
          <ac:chgData name="Chaya Ganesh" userId="1beaa166-3a14-437e-9106-75a2e2caebeb" providerId="ADAL" clId="{E2CCA277-9A2B-424F-86CD-024FEC8ADC60}" dt="2020-11-22T06:47:31.809" v="2262" actId="26606"/>
          <ac:spMkLst>
            <pc:docMk/>
            <pc:sldMk cId="1983744888" sldId="278"/>
            <ac:spMk id="11" creationId="{B7FAF607-473A-4A43-A23D-BBFF5C4117BB}"/>
          </ac:spMkLst>
        </pc:spChg>
        <pc:spChg chg="add del">
          <ac:chgData name="Chaya Ganesh" userId="1beaa166-3a14-437e-9106-75a2e2caebeb" providerId="ADAL" clId="{E2CCA277-9A2B-424F-86CD-024FEC8ADC60}" dt="2020-11-22T06:47:20.213" v="2252" actId="26606"/>
          <ac:spMkLst>
            <pc:docMk/>
            <pc:sldMk cId="1983744888" sldId="278"/>
            <ac:spMk id="12" creationId="{55D4142C-5077-457F-A6AD-3FECFDB39685}"/>
          </ac:spMkLst>
        </pc:spChg>
        <pc:spChg chg="add del">
          <ac:chgData name="Chaya Ganesh" userId="1beaa166-3a14-437e-9106-75a2e2caebeb" providerId="ADAL" clId="{E2CCA277-9A2B-424F-86CD-024FEC8ADC60}" dt="2020-11-22T06:47:20.213" v="2252" actId="26606"/>
          <ac:spMkLst>
            <pc:docMk/>
            <pc:sldMk cId="1983744888" sldId="278"/>
            <ac:spMk id="14" creationId="{7A5F0580-5EE9-419F-96EE-B6529EF6E7D0}"/>
          </ac:spMkLst>
        </pc:spChg>
        <pc:spChg chg="add del">
          <ac:chgData name="Chaya Ganesh" userId="1beaa166-3a14-437e-9106-75a2e2caebeb" providerId="ADAL" clId="{E2CCA277-9A2B-424F-86CD-024FEC8ADC60}" dt="2020-11-22T06:47:38.115" v="2266" actId="26606"/>
          <ac:spMkLst>
            <pc:docMk/>
            <pc:sldMk cId="1983744888" sldId="278"/>
            <ac:spMk id="15" creationId="{D3F51FEB-38FB-4F6C-9F7B-2F2AFAB65463}"/>
          </ac:spMkLst>
        </pc:spChg>
        <pc:spChg chg="add del">
          <ac:chgData name="Chaya Ganesh" userId="1beaa166-3a14-437e-9106-75a2e2caebeb" providerId="ADAL" clId="{E2CCA277-9A2B-424F-86CD-024FEC8ADC60}" dt="2020-11-22T06:47:24.733" v="2254" actId="26606"/>
          <ac:spMkLst>
            <pc:docMk/>
            <pc:sldMk cId="1983744888" sldId="278"/>
            <ac:spMk id="16" creationId="{3A5B4632-C963-4296-86F0-79AA9EA5AE98}"/>
          </ac:spMkLst>
        </pc:spChg>
        <pc:spChg chg="add del">
          <ac:chgData name="Chaya Ganesh" userId="1beaa166-3a14-437e-9106-75a2e2caebeb" providerId="ADAL" clId="{E2CCA277-9A2B-424F-86CD-024FEC8ADC60}" dt="2020-11-22T06:47:25.922" v="2256" actId="26606"/>
          <ac:spMkLst>
            <pc:docMk/>
            <pc:sldMk cId="1983744888" sldId="278"/>
            <ac:spMk id="19" creationId="{7DA1F35B-C8F7-4A5A-9339-7DA4D785B300}"/>
          </ac:spMkLst>
        </pc:spChg>
        <pc:spChg chg="add del">
          <ac:chgData name="Chaya Ganesh" userId="1beaa166-3a14-437e-9106-75a2e2caebeb" providerId="ADAL" clId="{E2CCA277-9A2B-424F-86CD-024FEC8ADC60}" dt="2020-11-22T06:47:25.922" v="2256" actId="26606"/>
          <ac:spMkLst>
            <pc:docMk/>
            <pc:sldMk cId="1983744888" sldId="278"/>
            <ac:spMk id="20" creationId="{B2D4AD41-40DA-4A81-92F5-B6E3BA1ED82A}"/>
          </ac:spMkLst>
        </pc:spChg>
        <pc:spChg chg="add del">
          <ac:chgData name="Chaya Ganesh" userId="1beaa166-3a14-437e-9106-75a2e2caebeb" providerId="ADAL" clId="{E2CCA277-9A2B-424F-86CD-024FEC8ADC60}" dt="2020-11-22T06:47:29.056" v="2258" actId="26606"/>
          <ac:spMkLst>
            <pc:docMk/>
            <pc:sldMk cId="1983744888" sldId="278"/>
            <ac:spMk id="23" creationId="{53B021B3-DE93-4AB7-8A18-CF5F1CED88B8}"/>
          </ac:spMkLst>
        </pc:spChg>
        <pc:spChg chg="add del">
          <ac:chgData name="Chaya Ganesh" userId="1beaa166-3a14-437e-9106-75a2e2caebeb" providerId="ADAL" clId="{E2CCA277-9A2B-424F-86CD-024FEC8ADC60}" dt="2020-11-22T06:47:29.056" v="2258" actId="26606"/>
          <ac:spMkLst>
            <pc:docMk/>
            <pc:sldMk cId="1983744888" sldId="278"/>
            <ac:spMk id="24" creationId="{52D502E5-F6B4-4D58-B4AE-FC466FF15EE8}"/>
          </ac:spMkLst>
        </pc:spChg>
        <pc:spChg chg="add del">
          <ac:chgData name="Chaya Ganesh" userId="1beaa166-3a14-437e-9106-75a2e2caebeb" providerId="ADAL" clId="{E2CCA277-9A2B-424F-86CD-024FEC8ADC60}" dt="2020-11-22T06:47:29.056" v="2258" actId="26606"/>
          <ac:spMkLst>
            <pc:docMk/>
            <pc:sldMk cId="1983744888" sldId="278"/>
            <ac:spMk id="25" creationId="{9DECDBF4-02B6-4BB4-B65B-B8107AD6A9E8}"/>
          </ac:spMkLst>
        </pc:spChg>
        <pc:spChg chg="add del">
          <ac:chgData name="Chaya Ganesh" userId="1beaa166-3a14-437e-9106-75a2e2caebeb" providerId="ADAL" clId="{E2CCA277-9A2B-424F-86CD-024FEC8ADC60}" dt="2020-11-22T06:47:30.694" v="2260" actId="26606"/>
          <ac:spMkLst>
            <pc:docMk/>
            <pc:sldMk cId="1983744888" sldId="278"/>
            <ac:spMk id="28" creationId="{6B5E2835-4E47-45B3-9CFE-732FF7B05472}"/>
          </ac:spMkLst>
        </pc:spChg>
        <pc:spChg chg="add del">
          <ac:chgData name="Chaya Ganesh" userId="1beaa166-3a14-437e-9106-75a2e2caebeb" providerId="ADAL" clId="{E2CCA277-9A2B-424F-86CD-024FEC8ADC60}" dt="2020-11-22T06:47:30.694" v="2260" actId="26606"/>
          <ac:spMkLst>
            <pc:docMk/>
            <pc:sldMk cId="1983744888" sldId="278"/>
            <ac:spMk id="30" creationId="{5B45AD5D-AA52-4F7B-9362-576A39AD9E09}"/>
          </ac:spMkLst>
        </pc:spChg>
        <pc:spChg chg="add del">
          <ac:chgData name="Chaya Ganesh" userId="1beaa166-3a14-437e-9106-75a2e2caebeb" providerId="ADAL" clId="{E2CCA277-9A2B-424F-86CD-024FEC8ADC60}" dt="2020-11-22T06:47:30.694" v="2260" actId="26606"/>
          <ac:spMkLst>
            <pc:docMk/>
            <pc:sldMk cId="1983744888" sldId="278"/>
            <ac:spMk id="31" creationId="{AEDD7960-4866-4399-BEF6-DD1431AB4E34}"/>
          </ac:spMkLst>
        </pc:spChg>
        <pc:spChg chg="add del">
          <ac:chgData name="Chaya Ganesh" userId="1beaa166-3a14-437e-9106-75a2e2caebeb" providerId="ADAL" clId="{E2CCA277-9A2B-424F-86CD-024FEC8ADC60}" dt="2020-11-22T06:47:30.694" v="2260" actId="26606"/>
          <ac:spMkLst>
            <pc:docMk/>
            <pc:sldMk cId="1983744888" sldId="278"/>
            <ac:spMk id="32" creationId="{55D4142C-5077-457F-A6AD-3FECFDB39685}"/>
          </ac:spMkLst>
        </pc:spChg>
        <pc:spChg chg="add del">
          <ac:chgData name="Chaya Ganesh" userId="1beaa166-3a14-437e-9106-75a2e2caebeb" providerId="ADAL" clId="{E2CCA277-9A2B-424F-86CD-024FEC8ADC60}" dt="2020-11-22T06:47:30.694" v="2260" actId="26606"/>
          <ac:spMkLst>
            <pc:docMk/>
            <pc:sldMk cId="1983744888" sldId="278"/>
            <ac:spMk id="33" creationId="{7A5F0580-5EE9-419F-96EE-B6529EF6E7D0}"/>
          </ac:spMkLst>
        </pc:spChg>
        <pc:spChg chg="add del">
          <ac:chgData name="Chaya Ganesh" userId="1beaa166-3a14-437e-9106-75a2e2caebeb" providerId="ADAL" clId="{E2CCA277-9A2B-424F-86CD-024FEC8ADC60}" dt="2020-11-22T06:47:30.694" v="2260" actId="26606"/>
          <ac:spMkLst>
            <pc:docMk/>
            <pc:sldMk cId="1983744888" sldId="278"/>
            <ac:spMk id="34" creationId="{83FE5061-C89A-9544-81FF-F3306D8924EF}"/>
          </ac:spMkLst>
        </pc:spChg>
        <pc:spChg chg="add del">
          <ac:chgData name="Chaya Ganesh" userId="1beaa166-3a14-437e-9106-75a2e2caebeb" providerId="ADAL" clId="{E2CCA277-9A2B-424F-86CD-024FEC8ADC60}" dt="2020-11-22T06:47:31.809" v="2262" actId="26606"/>
          <ac:spMkLst>
            <pc:docMk/>
            <pc:sldMk cId="1983744888" sldId="278"/>
            <ac:spMk id="36" creationId="{83FE5061-C89A-9544-81FF-F3306D8924EF}"/>
          </ac:spMkLst>
        </pc:spChg>
        <pc:spChg chg="add del">
          <ac:chgData name="Chaya Ganesh" userId="1beaa166-3a14-437e-9106-75a2e2caebeb" providerId="ADAL" clId="{E2CCA277-9A2B-424F-86CD-024FEC8ADC60}" dt="2020-11-22T06:47:34.653" v="2264" actId="26606"/>
          <ac:spMkLst>
            <pc:docMk/>
            <pc:sldMk cId="1983744888" sldId="278"/>
            <ac:spMk id="40" creationId="{6B5E2835-4E47-45B3-9CFE-732FF7B05472}"/>
          </ac:spMkLst>
        </pc:spChg>
        <pc:spChg chg="add del">
          <ac:chgData name="Chaya Ganesh" userId="1beaa166-3a14-437e-9106-75a2e2caebeb" providerId="ADAL" clId="{E2CCA277-9A2B-424F-86CD-024FEC8ADC60}" dt="2020-11-22T06:47:34.653" v="2264" actId="26606"/>
          <ac:spMkLst>
            <pc:docMk/>
            <pc:sldMk cId="1983744888" sldId="278"/>
            <ac:spMk id="42" creationId="{5B45AD5D-AA52-4F7B-9362-576A39AD9E09}"/>
          </ac:spMkLst>
        </pc:spChg>
        <pc:spChg chg="add del">
          <ac:chgData name="Chaya Ganesh" userId="1beaa166-3a14-437e-9106-75a2e2caebeb" providerId="ADAL" clId="{E2CCA277-9A2B-424F-86CD-024FEC8ADC60}" dt="2020-11-22T06:47:34.653" v="2264" actId="26606"/>
          <ac:spMkLst>
            <pc:docMk/>
            <pc:sldMk cId="1983744888" sldId="278"/>
            <ac:spMk id="43" creationId="{AEDD7960-4866-4399-BEF6-DD1431AB4E34}"/>
          </ac:spMkLst>
        </pc:spChg>
        <pc:spChg chg="add del">
          <ac:chgData name="Chaya Ganesh" userId="1beaa166-3a14-437e-9106-75a2e2caebeb" providerId="ADAL" clId="{E2CCA277-9A2B-424F-86CD-024FEC8ADC60}" dt="2020-11-22T06:47:34.653" v="2264" actId="26606"/>
          <ac:spMkLst>
            <pc:docMk/>
            <pc:sldMk cId="1983744888" sldId="278"/>
            <ac:spMk id="44" creationId="{55D4142C-5077-457F-A6AD-3FECFDB39685}"/>
          </ac:spMkLst>
        </pc:spChg>
        <pc:spChg chg="add del">
          <ac:chgData name="Chaya Ganesh" userId="1beaa166-3a14-437e-9106-75a2e2caebeb" providerId="ADAL" clId="{E2CCA277-9A2B-424F-86CD-024FEC8ADC60}" dt="2020-11-22T06:47:34.653" v="2264" actId="26606"/>
          <ac:spMkLst>
            <pc:docMk/>
            <pc:sldMk cId="1983744888" sldId="278"/>
            <ac:spMk id="45" creationId="{7A5F0580-5EE9-419F-96EE-B6529EF6E7D0}"/>
          </ac:spMkLst>
        </pc:spChg>
        <pc:spChg chg="add del">
          <ac:chgData name="Chaya Ganesh" userId="1beaa166-3a14-437e-9106-75a2e2caebeb" providerId="ADAL" clId="{E2CCA277-9A2B-424F-86CD-024FEC8ADC60}" dt="2020-11-22T06:47:34.653" v="2264" actId="26606"/>
          <ac:spMkLst>
            <pc:docMk/>
            <pc:sldMk cId="1983744888" sldId="278"/>
            <ac:spMk id="46" creationId="{83FE5061-C89A-9544-81FF-F3306D8924EF}"/>
          </ac:spMkLst>
        </pc:spChg>
        <pc:spChg chg="add del">
          <ac:chgData name="Chaya Ganesh" userId="1beaa166-3a14-437e-9106-75a2e2caebeb" providerId="ADAL" clId="{E2CCA277-9A2B-424F-86CD-024FEC8ADC60}" dt="2020-11-22T06:47:38.115" v="2266" actId="26606"/>
          <ac:spMkLst>
            <pc:docMk/>
            <pc:sldMk cId="1983744888" sldId="278"/>
            <ac:spMk id="48" creationId="{2B566528-1B12-4246-9431-5C2D7D081168}"/>
          </ac:spMkLst>
        </pc:spChg>
        <pc:spChg chg="add del">
          <ac:chgData name="Chaya Ganesh" userId="1beaa166-3a14-437e-9106-75a2e2caebeb" providerId="ADAL" clId="{E2CCA277-9A2B-424F-86CD-024FEC8ADC60}" dt="2020-11-22T06:47:38.115" v="2266" actId="26606"/>
          <ac:spMkLst>
            <pc:docMk/>
            <pc:sldMk cId="1983744888" sldId="278"/>
            <ac:spMk id="52" creationId="{1E547BA6-BAE0-43BB-A7CA-60F69CE252F0}"/>
          </ac:spMkLst>
        </pc:spChg>
        <pc:spChg chg="add del">
          <ac:chgData name="Chaya Ganesh" userId="1beaa166-3a14-437e-9106-75a2e2caebeb" providerId="ADAL" clId="{E2CCA277-9A2B-424F-86CD-024FEC8ADC60}" dt="2020-11-22T06:47:40.827" v="2268" actId="26606"/>
          <ac:spMkLst>
            <pc:docMk/>
            <pc:sldMk cId="1983744888" sldId="278"/>
            <ac:spMk id="55" creationId="{6B5E2835-4E47-45B3-9CFE-732FF7B05472}"/>
          </ac:spMkLst>
        </pc:spChg>
        <pc:spChg chg="add del">
          <ac:chgData name="Chaya Ganesh" userId="1beaa166-3a14-437e-9106-75a2e2caebeb" providerId="ADAL" clId="{E2CCA277-9A2B-424F-86CD-024FEC8ADC60}" dt="2020-11-22T06:47:40.827" v="2268" actId="26606"/>
          <ac:spMkLst>
            <pc:docMk/>
            <pc:sldMk cId="1983744888" sldId="278"/>
            <ac:spMk id="57" creationId="{5B45AD5D-AA52-4F7B-9362-576A39AD9E09}"/>
          </ac:spMkLst>
        </pc:spChg>
        <pc:spChg chg="add del">
          <ac:chgData name="Chaya Ganesh" userId="1beaa166-3a14-437e-9106-75a2e2caebeb" providerId="ADAL" clId="{E2CCA277-9A2B-424F-86CD-024FEC8ADC60}" dt="2020-11-22T06:47:40.827" v="2268" actId="26606"/>
          <ac:spMkLst>
            <pc:docMk/>
            <pc:sldMk cId="1983744888" sldId="278"/>
            <ac:spMk id="58" creationId="{AEDD7960-4866-4399-BEF6-DD1431AB4E34}"/>
          </ac:spMkLst>
        </pc:spChg>
        <pc:spChg chg="add del">
          <ac:chgData name="Chaya Ganesh" userId="1beaa166-3a14-437e-9106-75a2e2caebeb" providerId="ADAL" clId="{E2CCA277-9A2B-424F-86CD-024FEC8ADC60}" dt="2020-11-22T06:47:40.827" v="2268" actId="26606"/>
          <ac:spMkLst>
            <pc:docMk/>
            <pc:sldMk cId="1983744888" sldId="278"/>
            <ac:spMk id="59" creationId="{55D4142C-5077-457F-A6AD-3FECFDB39685}"/>
          </ac:spMkLst>
        </pc:spChg>
        <pc:spChg chg="add del">
          <ac:chgData name="Chaya Ganesh" userId="1beaa166-3a14-437e-9106-75a2e2caebeb" providerId="ADAL" clId="{E2CCA277-9A2B-424F-86CD-024FEC8ADC60}" dt="2020-11-22T06:47:40.827" v="2268" actId="26606"/>
          <ac:spMkLst>
            <pc:docMk/>
            <pc:sldMk cId="1983744888" sldId="278"/>
            <ac:spMk id="60" creationId="{7A5F0580-5EE9-419F-96EE-B6529EF6E7D0}"/>
          </ac:spMkLst>
        </pc:spChg>
        <pc:spChg chg="add del">
          <ac:chgData name="Chaya Ganesh" userId="1beaa166-3a14-437e-9106-75a2e2caebeb" providerId="ADAL" clId="{E2CCA277-9A2B-424F-86CD-024FEC8ADC60}" dt="2020-11-22T06:47:40.827" v="2268" actId="26606"/>
          <ac:spMkLst>
            <pc:docMk/>
            <pc:sldMk cId="1983744888" sldId="278"/>
            <ac:spMk id="61" creationId="{83FE5061-C89A-9544-81FF-F3306D8924EF}"/>
          </ac:spMkLst>
        </pc:spChg>
        <pc:spChg chg="add del mod">
          <ac:chgData name="Chaya Ganesh" userId="1beaa166-3a14-437e-9106-75a2e2caebeb" providerId="ADAL" clId="{E2CCA277-9A2B-424F-86CD-024FEC8ADC60}" dt="2020-11-22T07:19:55.157" v="2371" actId="21"/>
          <ac:spMkLst>
            <pc:docMk/>
            <pc:sldMk cId="1983744888" sldId="278"/>
            <ac:spMk id="62" creationId="{AA97AAEF-291F-AC4A-9917-E31C7298DB5F}"/>
          </ac:spMkLst>
        </pc:spChg>
        <pc:spChg chg="add del">
          <ac:chgData name="Chaya Ganesh" userId="1beaa166-3a14-437e-9106-75a2e2caebeb" providerId="ADAL" clId="{E2CCA277-9A2B-424F-86CD-024FEC8ADC60}" dt="2020-11-22T07:20:46.999" v="2385" actId="26606"/>
          <ac:spMkLst>
            <pc:docMk/>
            <pc:sldMk cId="1983744888" sldId="278"/>
            <ac:spMk id="63" creationId="{8FC9BE17-9A7B-462D-AE50-3D8777387304}"/>
          </ac:spMkLst>
        </pc:spChg>
        <pc:spChg chg="add del">
          <ac:chgData name="Chaya Ganesh" userId="1beaa166-3a14-437e-9106-75a2e2caebeb" providerId="ADAL" clId="{E2CCA277-9A2B-424F-86CD-024FEC8ADC60}" dt="2020-11-22T07:20:46.999" v="2385" actId="26606"/>
          <ac:spMkLst>
            <pc:docMk/>
            <pc:sldMk cId="1983744888" sldId="278"/>
            <ac:spMk id="65" creationId="{3EBE8569-6AEC-4B8C-8D53-2DE337CDBA65}"/>
          </ac:spMkLst>
        </pc:spChg>
        <pc:spChg chg="add del">
          <ac:chgData name="Chaya Ganesh" userId="1beaa166-3a14-437e-9106-75a2e2caebeb" providerId="ADAL" clId="{E2CCA277-9A2B-424F-86CD-024FEC8ADC60}" dt="2020-11-22T07:20:46.999" v="2385" actId="26606"/>
          <ac:spMkLst>
            <pc:docMk/>
            <pc:sldMk cId="1983744888" sldId="278"/>
            <ac:spMk id="66" creationId="{55D4142C-5077-457F-A6AD-3FECFDB39685}"/>
          </ac:spMkLst>
        </pc:spChg>
        <pc:spChg chg="add del">
          <ac:chgData name="Chaya Ganesh" userId="1beaa166-3a14-437e-9106-75a2e2caebeb" providerId="ADAL" clId="{E2CCA277-9A2B-424F-86CD-024FEC8ADC60}" dt="2020-11-22T07:20:46.999" v="2385" actId="26606"/>
          <ac:spMkLst>
            <pc:docMk/>
            <pc:sldMk cId="1983744888" sldId="278"/>
            <ac:spMk id="67" creationId="{7A5F0580-5EE9-419F-96EE-B6529EF6E7D0}"/>
          </ac:spMkLst>
        </pc:spChg>
        <pc:spChg chg="add del mod">
          <ac:chgData name="Chaya Ganesh" userId="1beaa166-3a14-437e-9106-75a2e2caebeb" providerId="ADAL" clId="{E2CCA277-9A2B-424F-86CD-024FEC8ADC60}" dt="2020-11-22T06:52:19.935" v="2365" actId="478"/>
          <ac:spMkLst>
            <pc:docMk/>
            <pc:sldMk cId="1983744888" sldId="278"/>
            <ac:spMk id="68" creationId="{83FE5061-C89A-9544-81FF-F3306D8924EF}"/>
          </ac:spMkLst>
        </pc:spChg>
        <pc:spChg chg="add">
          <ac:chgData name="Chaya Ganesh" userId="1beaa166-3a14-437e-9106-75a2e2caebeb" providerId="ADAL" clId="{E2CCA277-9A2B-424F-86CD-024FEC8ADC60}" dt="2020-11-22T07:20:46.999" v="2385" actId="26606"/>
          <ac:spMkLst>
            <pc:docMk/>
            <pc:sldMk cId="1983744888" sldId="278"/>
            <ac:spMk id="69" creationId="{F3060C83-F051-4F0E-ABAD-AA0DFC48B218}"/>
          </ac:spMkLst>
        </pc:spChg>
        <pc:spChg chg="add">
          <ac:chgData name="Chaya Ganesh" userId="1beaa166-3a14-437e-9106-75a2e2caebeb" providerId="ADAL" clId="{E2CCA277-9A2B-424F-86CD-024FEC8ADC60}" dt="2020-11-22T07:20:46.999" v="2385" actId="26606"/>
          <ac:spMkLst>
            <pc:docMk/>
            <pc:sldMk cId="1983744888" sldId="278"/>
            <ac:spMk id="70" creationId="{83C98ABE-055B-441F-B07E-44F97F083C39}"/>
          </ac:spMkLst>
        </pc:spChg>
        <pc:spChg chg="add">
          <ac:chgData name="Chaya Ganesh" userId="1beaa166-3a14-437e-9106-75a2e2caebeb" providerId="ADAL" clId="{E2CCA277-9A2B-424F-86CD-024FEC8ADC60}" dt="2020-11-22T07:20:46.999" v="2385" actId="26606"/>
          <ac:spMkLst>
            <pc:docMk/>
            <pc:sldMk cId="1983744888" sldId="278"/>
            <ac:spMk id="71" creationId="{29FDB030-9B49-4CED-8CCD-4D99382388AC}"/>
          </ac:spMkLst>
        </pc:spChg>
        <pc:spChg chg="add del">
          <ac:chgData name="Chaya Ganesh" userId="1beaa166-3a14-437e-9106-75a2e2caebeb" providerId="ADAL" clId="{E2CCA277-9A2B-424F-86CD-024FEC8ADC60}" dt="2020-11-22T07:20:44.707" v="2380" actId="26606"/>
          <ac:spMkLst>
            <pc:docMk/>
            <pc:sldMk cId="1983744888" sldId="278"/>
            <ac:spMk id="72" creationId="{3B5F8FB9-93B9-4832-A062-85E1B6A5AFA4}"/>
          </ac:spMkLst>
        </pc:spChg>
        <pc:spChg chg="add">
          <ac:chgData name="Chaya Ganesh" userId="1beaa166-3a14-437e-9106-75a2e2caebeb" providerId="ADAL" clId="{E2CCA277-9A2B-424F-86CD-024FEC8ADC60}" dt="2020-11-22T07:20:46.999" v="2385" actId="26606"/>
          <ac:spMkLst>
            <pc:docMk/>
            <pc:sldMk cId="1983744888" sldId="278"/>
            <ac:spMk id="73" creationId="{3783CA14-24A1-485C-8B30-D6A5D87987AD}"/>
          </ac:spMkLst>
        </pc:spChg>
        <pc:spChg chg="add del">
          <ac:chgData name="Chaya Ganesh" userId="1beaa166-3a14-437e-9106-75a2e2caebeb" providerId="ADAL" clId="{E2CCA277-9A2B-424F-86CD-024FEC8ADC60}" dt="2020-11-22T07:20:44.707" v="2380" actId="26606"/>
          <ac:spMkLst>
            <pc:docMk/>
            <pc:sldMk cId="1983744888" sldId="278"/>
            <ac:spMk id="74" creationId="{F37E8EB2-7BE0-4F3D-921C-F4E9C2C14929}"/>
          </ac:spMkLst>
        </pc:spChg>
        <pc:spChg chg="add mod">
          <ac:chgData name="Chaya Ganesh" userId="1beaa166-3a14-437e-9106-75a2e2caebeb" providerId="ADAL" clId="{E2CCA277-9A2B-424F-86CD-024FEC8ADC60}" dt="2020-11-22T07:21:28.548" v="2408" actId="1076"/>
          <ac:spMkLst>
            <pc:docMk/>
            <pc:sldMk cId="1983744888" sldId="278"/>
            <ac:spMk id="75" creationId="{8DC5B18F-2A34-AD42-AF37-AE2229FDAE6F}"/>
          </ac:spMkLst>
        </pc:spChg>
        <pc:spChg chg="add del">
          <ac:chgData name="Chaya Ganesh" userId="1beaa166-3a14-437e-9106-75a2e2caebeb" providerId="ADAL" clId="{E2CCA277-9A2B-424F-86CD-024FEC8ADC60}" dt="2020-11-22T07:20:44.707" v="2380" actId="26606"/>
          <ac:spMkLst>
            <pc:docMk/>
            <pc:sldMk cId="1983744888" sldId="278"/>
            <ac:spMk id="76" creationId="{E77AE46B-A945-4A7E-9911-903176079DD0}"/>
          </ac:spMkLst>
        </pc:spChg>
        <pc:spChg chg="add del">
          <ac:chgData name="Chaya Ganesh" userId="1beaa166-3a14-437e-9106-75a2e2caebeb" providerId="ADAL" clId="{E2CCA277-9A2B-424F-86CD-024FEC8ADC60}" dt="2020-11-22T07:20:45.577" v="2382" actId="26606"/>
          <ac:spMkLst>
            <pc:docMk/>
            <pc:sldMk cId="1983744888" sldId="278"/>
            <ac:spMk id="78" creationId="{42A4FC2C-047E-45A5-965D-8E1E3BF09BC6}"/>
          </ac:spMkLst>
        </pc:spChg>
        <pc:spChg chg="add">
          <ac:chgData name="Chaya Ganesh" userId="1beaa166-3a14-437e-9106-75a2e2caebeb" providerId="ADAL" clId="{E2CCA277-9A2B-424F-86CD-024FEC8ADC60}" dt="2020-11-22T07:20:46.999" v="2385" actId="26606"/>
          <ac:spMkLst>
            <pc:docMk/>
            <pc:sldMk cId="1983744888" sldId="278"/>
            <ac:spMk id="80" creationId="{9A97C86A-04D6-40F7-AE84-31AB43E6A846}"/>
          </ac:spMkLst>
        </pc:spChg>
        <pc:spChg chg="add">
          <ac:chgData name="Chaya Ganesh" userId="1beaa166-3a14-437e-9106-75a2e2caebeb" providerId="ADAL" clId="{E2CCA277-9A2B-424F-86CD-024FEC8ADC60}" dt="2020-11-22T07:20:46.999" v="2385" actId="26606"/>
          <ac:spMkLst>
            <pc:docMk/>
            <pc:sldMk cId="1983744888" sldId="278"/>
            <ac:spMk id="82" creationId="{FF9F2414-84E8-453E-B1F3-389FDE8192D9}"/>
          </ac:spMkLst>
        </pc:spChg>
        <pc:spChg chg="add">
          <ac:chgData name="Chaya Ganesh" userId="1beaa166-3a14-437e-9106-75a2e2caebeb" providerId="ADAL" clId="{E2CCA277-9A2B-424F-86CD-024FEC8ADC60}" dt="2020-11-22T07:20:46.999" v="2385" actId="26606"/>
          <ac:spMkLst>
            <pc:docMk/>
            <pc:sldMk cId="1983744888" sldId="278"/>
            <ac:spMk id="84" creationId="{3ECA69A1-7536-43AC-85EF-C7106179F5ED}"/>
          </ac:spMkLst>
        </pc:spChg>
        <pc:grpChg chg="add del">
          <ac:chgData name="Chaya Ganesh" userId="1beaa166-3a14-437e-9106-75a2e2caebeb" providerId="ADAL" clId="{E2CCA277-9A2B-424F-86CD-024FEC8ADC60}" dt="2020-11-22T06:47:31.809" v="2262" actId="26606"/>
          <ac:grpSpMkLst>
            <pc:docMk/>
            <pc:sldMk cId="1983744888" sldId="278"/>
            <ac:grpSpMk id="13" creationId="{C5F6476F-D303-44D3-B30F-1BA348F0F64A}"/>
          </ac:grpSpMkLst>
        </pc:grpChg>
        <pc:grpChg chg="add del">
          <ac:chgData name="Chaya Ganesh" userId="1beaa166-3a14-437e-9106-75a2e2caebeb" providerId="ADAL" clId="{E2CCA277-9A2B-424F-86CD-024FEC8ADC60}" dt="2020-11-22T06:47:38.115" v="2266" actId="26606"/>
          <ac:grpSpMkLst>
            <pc:docMk/>
            <pc:sldMk cId="1983744888" sldId="278"/>
            <ac:grpSpMk id="49" creationId="{07EAA094-9CF6-4695-958A-33D9BCAA9474}"/>
          </ac:grpSpMkLst>
        </pc:grpChg>
        <pc:graphicFrameChg chg="add del">
          <ac:chgData name="Chaya Ganesh" userId="1beaa166-3a14-437e-9106-75a2e2caebeb" providerId="ADAL" clId="{E2CCA277-9A2B-424F-86CD-024FEC8ADC60}" dt="2020-11-22T06:47:24.733" v="2254" actId="26606"/>
          <ac:graphicFrameMkLst>
            <pc:docMk/>
            <pc:sldMk cId="1983744888" sldId="278"/>
            <ac:graphicFrameMk id="17" creationId="{88F828E5-4103-4630-B484-77FE8232A570}"/>
          </ac:graphicFrameMkLst>
        </pc:graphicFrameChg>
        <pc:graphicFrameChg chg="add del">
          <ac:chgData name="Chaya Ganesh" userId="1beaa166-3a14-437e-9106-75a2e2caebeb" providerId="ADAL" clId="{E2CCA277-9A2B-424F-86CD-024FEC8ADC60}" dt="2020-11-22T06:47:25.922" v="2256" actId="26606"/>
          <ac:graphicFrameMkLst>
            <pc:docMk/>
            <pc:sldMk cId="1983744888" sldId="278"/>
            <ac:graphicFrameMk id="21" creationId="{4FFDD86C-C00A-4475-B156-068E43FB0FAC}"/>
          </ac:graphicFrameMkLst>
        </pc:graphicFrameChg>
        <pc:graphicFrameChg chg="add del">
          <ac:chgData name="Chaya Ganesh" userId="1beaa166-3a14-437e-9106-75a2e2caebeb" providerId="ADAL" clId="{E2CCA277-9A2B-424F-86CD-024FEC8ADC60}" dt="2020-11-22T06:47:29.056" v="2258" actId="26606"/>
          <ac:graphicFrameMkLst>
            <pc:docMk/>
            <pc:sldMk cId="1983744888" sldId="278"/>
            <ac:graphicFrameMk id="26" creationId="{BA1C81F5-24EC-44BD-85A8-2651F2977F99}"/>
          </ac:graphicFrameMkLst>
        </pc:graphicFrameChg>
        <pc:graphicFrameChg chg="add del">
          <ac:chgData name="Chaya Ganesh" userId="1beaa166-3a14-437e-9106-75a2e2caebeb" providerId="ADAL" clId="{E2CCA277-9A2B-424F-86CD-024FEC8ADC60}" dt="2020-11-22T06:47:38.115" v="2266" actId="26606"/>
          <ac:graphicFrameMkLst>
            <pc:docMk/>
            <pc:sldMk cId="1983744888" sldId="278"/>
            <ac:graphicFrameMk id="53" creationId="{8B5C1C57-FE7D-490E-BB8C-BBC8666156E7}"/>
          </ac:graphicFrameMkLst>
        </pc:graphicFrameChg>
        <pc:picChg chg="add del">
          <ac:chgData name="Chaya Ganesh" userId="1beaa166-3a14-437e-9106-75a2e2caebeb" providerId="ADAL" clId="{E2CCA277-9A2B-424F-86CD-024FEC8ADC60}" dt="2020-11-22T06:47:20.213" v="2252" actId="26606"/>
          <ac:picMkLst>
            <pc:docMk/>
            <pc:sldMk cId="1983744888" sldId="278"/>
            <ac:picMk id="4" creationId="{0E216644-2156-414F-BA0E-1B2978EBC3E8}"/>
          </ac:picMkLst>
        </pc:picChg>
        <pc:picChg chg="add del">
          <ac:chgData name="Chaya Ganesh" userId="1beaa166-3a14-437e-9106-75a2e2caebeb" providerId="ADAL" clId="{E2CCA277-9A2B-424F-86CD-024FEC8ADC60}" dt="2020-11-22T06:47:38.115" v="2266" actId="26606"/>
          <ac:picMkLst>
            <pc:docMk/>
            <pc:sldMk cId="1983744888" sldId="278"/>
            <ac:picMk id="5" creationId="{3CCF2C17-312C-4D18-93B8-061F0CBAA525}"/>
          </ac:picMkLst>
        </pc:picChg>
        <pc:picChg chg="add del">
          <ac:chgData name="Chaya Ganesh" userId="1beaa166-3a14-437e-9106-75a2e2caebeb" providerId="ADAL" clId="{E2CCA277-9A2B-424F-86CD-024FEC8ADC60}" dt="2020-11-22T06:47:31.809" v="2262" actId="26606"/>
          <ac:picMkLst>
            <pc:docMk/>
            <pc:sldMk cId="1983744888" sldId="278"/>
            <ac:picMk id="6" creationId="{DDFB3B16-5BF7-44E2-8742-ABACA7020E4C}"/>
          </ac:picMkLst>
        </pc:picChg>
        <pc:picChg chg="add del">
          <ac:chgData name="Chaya Ganesh" userId="1beaa166-3a14-437e-9106-75a2e2caebeb" providerId="ADAL" clId="{E2CCA277-9A2B-424F-86CD-024FEC8ADC60}" dt="2020-11-22T06:47:30.694" v="2260" actId="26606"/>
          <ac:picMkLst>
            <pc:docMk/>
            <pc:sldMk cId="1983744888" sldId="278"/>
            <ac:picMk id="29" creationId="{AD213340-50A1-4C8C-9C4F-876C462292A8}"/>
          </ac:picMkLst>
        </pc:picChg>
        <pc:picChg chg="add del">
          <ac:chgData name="Chaya Ganesh" userId="1beaa166-3a14-437e-9106-75a2e2caebeb" providerId="ADAL" clId="{E2CCA277-9A2B-424F-86CD-024FEC8ADC60}" dt="2020-11-22T06:47:34.653" v="2264" actId="26606"/>
          <ac:picMkLst>
            <pc:docMk/>
            <pc:sldMk cId="1983744888" sldId="278"/>
            <ac:picMk id="41" creationId="{AD213340-50A1-4C8C-9C4F-876C462292A8}"/>
          </ac:picMkLst>
        </pc:picChg>
        <pc:picChg chg="add del">
          <ac:chgData name="Chaya Ganesh" userId="1beaa166-3a14-437e-9106-75a2e2caebeb" providerId="ADAL" clId="{E2CCA277-9A2B-424F-86CD-024FEC8ADC60}" dt="2020-11-22T06:47:40.827" v="2268" actId="26606"/>
          <ac:picMkLst>
            <pc:docMk/>
            <pc:sldMk cId="1983744888" sldId="278"/>
            <ac:picMk id="56" creationId="{AD213340-50A1-4C8C-9C4F-876C462292A8}"/>
          </ac:picMkLst>
        </pc:picChg>
        <pc:picChg chg="add mod">
          <ac:chgData name="Chaya Ganesh" userId="1beaa166-3a14-437e-9106-75a2e2caebeb" providerId="ADAL" clId="{E2CCA277-9A2B-424F-86CD-024FEC8ADC60}" dt="2020-11-22T07:21:41.342" v="2410" actId="14100"/>
          <ac:picMkLst>
            <pc:docMk/>
            <pc:sldMk cId="1983744888" sldId="278"/>
            <ac:picMk id="64" creationId="{0E216644-2156-414F-BA0E-1B2978EBC3E8}"/>
          </ac:picMkLst>
        </pc:picChg>
      </pc:sldChg>
      <pc:sldChg chg="addSp modSp new del mod">
        <pc:chgData name="Chaya Ganesh" userId="1beaa166-3a14-437e-9106-75a2e2caebeb" providerId="ADAL" clId="{E2CCA277-9A2B-424F-86CD-024FEC8ADC60}" dt="2020-11-22T07:21:10.011" v="2389" actId="2696"/>
        <pc:sldMkLst>
          <pc:docMk/>
          <pc:sldMk cId="1668491709" sldId="279"/>
        </pc:sldMkLst>
        <pc:spChg chg="add mod">
          <ac:chgData name="Chaya Ganesh" userId="1beaa166-3a14-437e-9106-75a2e2caebeb" providerId="ADAL" clId="{E2CCA277-9A2B-424F-86CD-024FEC8ADC60}" dt="2020-11-22T06:50:30.898" v="2338" actId="20577"/>
          <ac:spMkLst>
            <pc:docMk/>
            <pc:sldMk cId="1668491709" sldId="279"/>
            <ac:spMk id="2" creationId="{040BFE40-3E7C-E442-9518-5EF2F6F2FDCF}"/>
          </ac:spMkLst>
        </pc:spChg>
      </pc:sldChg>
      <pc:sldChg chg="addSp delSp modSp add del mod setBg setClrOvrMap delDesignElem">
        <pc:chgData name="Chaya Ganesh" userId="1beaa166-3a14-437e-9106-75a2e2caebeb" providerId="ADAL" clId="{E2CCA277-9A2B-424F-86CD-024FEC8ADC60}" dt="2020-11-22T07:34:08.649" v="2690" actId="2696"/>
        <pc:sldMkLst>
          <pc:docMk/>
          <pc:sldMk cId="3900870558" sldId="279"/>
        </pc:sldMkLst>
        <pc:spChg chg="add del mod">
          <ac:chgData name="Chaya Ganesh" userId="1beaa166-3a14-437e-9106-75a2e2caebeb" providerId="ADAL" clId="{E2CCA277-9A2B-424F-86CD-024FEC8ADC60}" dt="2020-11-22T07:30:33.037" v="2613" actId="1076"/>
          <ac:spMkLst>
            <pc:docMk/>
            <pc:sldMk cId="3900870558" sldId="279"/>
            <ac:spMk id="2" creationId="{C123EAAC-CE90-034C-BFA5-3C7737E1943D}"/>
          </ac:spMkLst>
        </pc:spChg>
        <pc:spChg chg="add del">
          <ac:chgData name="Chaya Ganesh" userId="1beaa166-3a14-437e-9106-75a2e2caebeb" providerId="ADAL" clId="{E2CCA277-9A2B-424F-86CD-024FEC8ADC60}" dt="2020-11-22T07:22:18.415" v="2415" actId="26606"/>
          <ac:spMkLst>
            <pc:docMk/>
            <pc:sldMk cId="3900870558" sldId="279"/>
            <ac:spMk id="66" creationId="{22F15A2D-2324-487D-A02A-BF46C5C580EB}"/>
          </ac:spMkLst>
        </pc:spChg>
        <pc:spChg chg="add del">
          <ac:chgData name="Chaya Ganesh" userId="1beaa166-3a14-437e-9106-75a2e2caebeb" providerId="ADAL" clId="{E2CCA277-9A2B-424F-86CD-024FEC8ADC60}" dt="2020-11-22T07:22:18.415" v="2415" actId="26606"/>
          <ac:spMkLst>
            <pc:docMk/>
            <pc:sldMk cId="3900870558" sldId="279"/>
            <ac:spMk id="67" creationId="{2AEAFA59-923A-4F54-8B49-44C970BCC323}"/>
          </ac:spMkLst>
        </pc:spChg>
        <pc:spChg chg="add del">
          <ac:chgData name="Chaya Ganesh" userId="1beaa166-3a14-437e-9106-75a2e2caebeb" providerId="ADAL" clId="{E2CCA277-9A2B-424F-86CD-024FEC8ADC60}" dt="2020-11-22T07:22:18.415" v="2415" actId="26606"/>
          <ac:spMkLst>
            <pc:docMk/>
            <pc:sldMk cId="3900870558" sldId="279"/>
            <ac:spMk id="68" creationId="{C37E9D4B-7BFA-4D10-B666-547BAC499469}"/>
          </ac:spMkLst>
        </pc:spChg>
        <pc:spChg chg="del">
          <ac:chgData name="Chaya Ganesh" userId="1beaa166-3a14-437e-9106-75a2e2caebeb" providerId="ADAL" clId="{E2CCA277-9A2B-424F-86CD-024FEC8ADC60}" dt="2020-11-22T07:22:05.876" v="2412"/>
          <ac:spMkLst>
            <pc:docMk/>
            <pc:sldMk cId="3900870558" sldId="279"/>
            <ac:spMk id="69" creationId="{F3060C83-F051-4F0E-ABAD-AA0DFC48B218}"/>
          </ac:spMkLst>
        </pc:spChg>
        <pc:spChg chg="del">
          <ac:chgData name="Chaya Ganesh" userId="1beaa166-3a14-437e-9106-75a2e2caebeb" providerId="ADAL" clId="{E2CCA277-9A2B-424F-86CD-024FEC8ADC60}" dt="2020-11-22T07:22:05.876" v="2412"/>
          <ac:spMkLst>
            <pc:docMk/>
            <pc:sldMk cId="3900870558" sldId="279"/>
            <ac:spMk id="70" creationId="{83C98ABE-055B-441F-B07E-44F97F083C39}"/>
          </ac:spMkLst>
        </pc:spChg>
        <pc:spChg chg="del">
          <ac:chgData name="Chaya Ganesh" userId="1beaa166-3a14-437e-9106-75a2e2caebeb" providerId="ADAL" clId="{E2CCA277-9A2B-424F-86CD-024FEC8ADC60}" dt="2020-11-22T07:22:05.876" v="2412"/>
          <ac:spMkLst>
            <pc:docMk/>
            <pc:sldMk cId="3900870558" sldId="279"/>
            <ac:spMk id="71" creationId="{29FDB030-9B49-4CED-8CCD-4D99382388AC}"/>
          </ac:spMkLst>
        </pc:spChg>
        <pc:spChg chg="add del">
          <ac:chgData name="Chaya Ganesh" userId="1beaa166-3a14-437e-9106-75a2e2caebeb" providerId="ADAL" clId="{E2CCA277-9A2B-424F-86CD-024FEC8ADC60}" dt="2020-11-22T07:22:55.270" v="2457" actId="26606"/>
          <ac:spMkLst>
            <pc:docMk/>
            <pc:sldMk cId="3900870558" sldId="279"/>
            <ac:spMk id="72" creationId="{3B5F8FB9-93B9-4832-A062-85E1B6A5AFA4}"/>
          </ac:spMkLst>
        </pc:spChg>
        <pc:spChg chg="del">
          <ac:chgData name="Chaya Ganesh" userId="1beaa166-3a14-437e-9106-75a2e2caebeb" providerId="ADAL" clId="{E2CCA277-9A2B-424F-86CD-024FEC8ADC60}" dt="2020-11-22T07:22:05.876" v="2412"/>
          <ac:spMkLst>
            <pc:docMk/>
            <pc:sldMk cId="3900870558" sldId="279"/>
            <ac:spMk id="73" creationId="{3783CA14-24A1-485C-8B30-D6A5D87987AD}"/>
          </ac:spMkLst>
        </pc:spChg>
        <pc:spChg chg="add del">
          <ac:chgData name="Chaya Ganesh" userId="1beaa166-3a14-437e-9106-75a2e2caebeb" providerId="ADAL" clId="{E2CCA277-9A2B-424F-86CD-024FEC8ADC60}" dt="2020-11-22T07:22:55.270" v="2457" actId="26606"/>
          <ac:spMkLst>
            <pc:docMk/>
            <pc:sldMk cId="3900870558" sldId="279"/>
            <ac:spMk id="74" creationId="{F37E8EB2-7BE0-4F3D-921C-F4E9C2C14929}"/>
          </ac:spMkLst>
        </pc:spChg>
        <pc:spChg chg="del">
          <ac:chgData name="Chaya Ganesh" userId="1beaa166-3a14-437e-9106-75a2e2caebeb" providerId="ADAL" clId="{E2CCA277-9A2B-424F-86CD-024FEC8ADC60}" dt="2020-11-22T07:22:12.058" v="2413" actId="478"/>
          <ac:spMkLst>
            <pc:docMk/>
            <pc:sldMk cId="3900870558" sldId="279"/>
            <ac:spMk id="75" creationId="{8DC5B18F-2A34-AD42-AF37-AE2229FDAE6F}"/>
          </ac:spMkLst>
        </pc:spChg>
        <pc:spChg chg="add del">
          <ac:chgData name="Chaya Ganesh" userId="1beaa166-3a14-437e-9106-75a2e2caebeb" providerId="ADAL" clId="{E2CCA277-9A2B-424F-86CD-024FEC8ADC60}" dt="2020-11-22T07:22:19.749" v="2417" actId="26606"/>
          <ac:spMkLst>
            <pc:docMk/>
            <pc:sldMk cId="3900870558" sldId="279"/>
            <ac:spMk id="76" creationId="{8B089790-F4B6-46A7-BB28-7B74A9A9EFDC}"/>
          </ac:spMkLst>
        </pc:spChg>
        <pc:spChg chg="add del">
          <ac:chgData name="Chaya Ganesh" userId="1beaa166-3a14-437e-9106-75a2e2caebeb" providerId="ADAL" clId="{E2CCA277-9A2B-424F-86CD-024FEC8ADC60}" dt="2020-11-22T07:22:55.270" v="2457" actId="26606"/>
          <ac:spMkLst>
            <pc:docMk/>
            <pc:sldMk cId="3900870558" sldId="279"/>
            <ac:spMk id="78" creationId="{E77AE46B-A945-4A7E-9911-903176079DD0}"/>
          </ac:spMkLst>
        </pc:spChg>
        <pc:spChg chg="add del">
          <ac:chgData name="Chaya Ganesh" userId="1beaa166-3a14-437e-9106-75a2e2caebeb" providerId="ADAL" clId="{E2CCA277-9A2B-424F-86CD-024FEC8ADC60}" dt="2020-11-22T07:22:25.222" v="2427" actId="26606"/>
          <ac:spMkLst>
            <pc:docMk/>
            <pc:sldMk cId="3900870558" sldId="279"/>
            <ac:spMk id="79" creationId="{FF9F2414-84E8-453E-B1F3-389FDE8192D9}"/>
          </ac:spMkLst>
        </pc:spChg>
        <pc:spChg chg="del">
          <ac:chgData name="Chaya Ganesh" userId="1beaa166-3a14-437e-9106-75a2e2caebeb" providerId="ADAL" clId="{E2CCA277-9A2B-424F-86CD-024FEC8ADC60}" dt="2020-11-22T07:22:05.876" v="2412"/>
          <ac:spMkLst>
            <pc:docMk/>
            <pc:sldMk cId="3900870558" sldId="279"/>
            <ac:spMk id="80" creationId="{9A97C86A-04D6-40F7-AE84-31AB43E6A846}"/>
          </ac:spMkLst>
        </pc:spChg>
        <pc:spChg chg="add del">
          <ac:chgData name="Chaya Ganesh" userId="1beaa166-3a14-437e-9106-75a2e2caebeb" providerId="ADAL" clId="{E2CCA277-9A2B-424F-86CD-024FEC8ADC60}" dt="2020-11-22T07:22:20.903" v="2419" actId="26606"/>
          <ac:spMkLst>
            <pc:docMk/>
            <pc:sldMk cId="3900870558" sldId="279"/>
            <ac:spMk id="81" creationId="{42A4FC2C-047E-45A5-965D-8E1E3BF09BC6}"/>
          </ac:spMkLst>
        </pc:spChg>
        <pc:spChg chg="del">
          <ac:chgData name="Chaya Ganesh" userId="1beaa166-3a14-437e-9106-75a2e2caebeb" providerId="ADAL" clId="{E2CCA277-9A2B-424F-86CD-024FEC8ADC60}" dt="2020-11-22T07:22:05.876" v="2412"/>
          <ac:spMkLst>
            <pc:docMk/>
            <pc:sldMk cId="3900870558" sldId="279"/>
            <ac:spMk id="82" creationId="{FF9F2414-84E8-453E-B1F3-389FDE8192D9}"/>
          </ac:spMkLst>
        </pc:spChg>
        <pc:spChg chg="add del">
          <ac:chgData name="Chaya Ganesh" userId="1beaa166-3a14-437e-9106-75a2e2caebeb" providerId="ADAL" clId="{E2CCA277-9A2B-424F-86CD-024FEC8ADC60}" dt="2020-11-22T07:22:21.649" v="2421" actId="26606"/>
          <ac:spMkLst>
            <pc:docMk/>
            <pc:sldMk cId="3900870558" sldId="279"/>
            <ac:spMk id="83" creationId="{8B089790-F4B6-46A7-BB28-7B74A9A9EFDC}"/>
          </ac:spMkLst>
        </pc:spChg>
        <pc:spChg chg="del">
          <ac:chgData name="Chaya Ganesh" userId="1beaa166-3a14-437e-9106-75a2e2caebeb" providerId="ADAL" clId="{E2CCA277-9A2B-424F-86CD-024FEC8ADC60}" dt="2020-11-22T07:22:05.876" v="2412"/>
          <ac:spMkLst>
            <pc:docMk/>
            <pc:sldMk cId="3900870558" sldId="279"/>
            <ac:spMk id="84" creationId="{3ECA69A1-7536-43AC-85EF-C7106179F5ED}"/>
          </ac:spMkLst>
        </pc:spChg>
        <pc:spChg chg="add del">
          <ac:chgData name="Chaya Ganesh" userId="1beaa166-3a14-437e-9106-75a2e2caebeb" providerId="ADAL" clId="{E2CCA277-9A2B-424F-86CD-024FEC8ADC60}" dt="2020-11-22T07:31:02.111" v="2621"/>
          <ac:spMkLst>
            <pc:docMk/>
            <pc:sldMk cId="3900870558" sldId="279"/>
            <ac:spMk id="86" creationId="{5D9FC6AC-4A12-4825-8ABE-0732B8EF4D16}"/>
          </ac:spMkLst>
        </pc:spChg>
        <pc:spChg chg="add del mod">
          <ac:chgData name="Chaya Ganesh" userId="1beaa166-3a14-437e-9106-75a2e2caebeb" providerId="ADAL" clId="{E2CCA277-9A2B-424F-86CD-024FEC8ADC60}" dt="2020-11-22T07:30:02.857" v="2608"/>
          <ac:spMkLst>
            <pc:docMk/>
            <pc:sldMk cId="3900870558" sldId="279"/>
            <ac:spMk id="88" creationId="{5B6E7BA0-3BE1-F94C-8252-166B70CF6D26}"/>
          </ac:spMkLst>
        </pc:spChg>
        <pc:spChg chg="add del">
          <ac:chgData name="Chaya Ganesh" userId="1beaa166-3a14-437e-9106-75a2e2caebeb" providerId="ADAL" clId="{E2CCA277-9A2B-424F-86CD-024FEC8ADC60}" dt="2020-11-22T07:22:23.089" v="2423" actId="26606"/>
          <ac:spMkLst>
            <pc:docMk/>
            <pc:sldMk cId="3900870558" sldId="279"/>
            <ac:spMk id="89" creationId="{569BBA9B-8F4E-4D2B-BEFA-41A475443377}"/>
          </ac:spMkLst>
        </pc:spChg>
        <pc:spChg chg="add del">
          <ac:chgData name="Chaya Ganesh" userId="1beaa166-3a14-437e-9106-75a2e2caebeb" providerId="ADAL" clId="{E2CCA277-9A2B-424F-86CD-024FEC8ADC60}" dt="2020-11-22T07:22:23.089" v="2423" actId="26606"/>
          <ac:spMkLst>
            <pc:docMk/>
            <pc:sldMk cId="3900870558" sldId="279"/>
            <ac:spMk id="90" creationId="{851012D1-8033-40B1-9EC0-91390FFC7403}"/>
          </ac:spMkLst>
        </pc:spChg>
        <pc:spChg chg="add del">
          <ac:chgData name="Chaya Ganesh" userId="1beaa166-3a14-437e-9106-75a2e2caebeb" providerId="ADAL" clId="{E2CCA277-9A2B-424F-86CD-024FEC8ADC60}" dt="2020-11-22T07:22:23.089" v="2423" actId="26606"/>
          <ac:spMkLst>
            <pc:docMk/>
            <pc:sldMk cId="3900870558" sldId="279"/>
            <ac:spMk id="91" creationId="{2E80C965-DB6D-4F81-9E9E-B027384D0BD6}"/>
          </ac:spMkLst>
        </pc:spChg>
        <pc:spChg chg="add del">
          <ac:chgData name="Chaya Ganesh" userId="1beaa166-3a14-437e-9106-75a2e2caebeb" providerId="ADAL" clId="{E2CCA277-9A2B-424F-86CD-024FEC8ADC60}" dt="2020-11-22T07:22:23.089" v="2423" actId="26606"/>
          <ac:spMkLst>
            <pc:docMk/>
            <pc:sldMk cId="3900870558" sldId="279"/>
            <ac:spMk id="92" creationId="{D291F021-C45C-4D44-A2B8-A789E386CC42}"/>
          </ac:spMkLst>
        </pc:spChg>
        <pc:spChg chg="add del">
          <ac:chgData name="Chaya Ganesh" userId="1beaa166-3a14-437e-9106-75a2e2caebeb" providerId="ADAL" clId="{E2CCA277-9A2B-424F-86CD-024FEC8ADC60}" dt="2020-11-22T07:22:23.869" v="2425" actId="26606"/>
          <ac:spMkLst>
            <pc:docMk/>
            <pc:sldMk cId="3900870558" sldId="279"/>
            <ac:spMk id="94" creationId="{86FF76B9-219D-4469-AF87-0236D29032F1}"/>
          </ac:spMkLst>
        </pc:spChg>
        <pc:spChg chg="add del">
          <ac:chgData name="Chaya Ganesh" userId="1beaa166-3a14-437e-9106-75a2e2caebeb" providerId="ADAL" clId="{E2CCA277-9A2B-424F-86CD-024FEC8ADC60}" dt="2020-11-22T07:22:23.869" v="2425" actId="26606"/>
          <ac:spMkLst>
            <pc:docMk/>
            <pc:sldMk cId="3900870558" sldId="279"/>
            <ac:spMk id="97" creationId="{2E80C965-DB6D-4F81-9E9E-B027384D0BD6}"/>
          </ac:spMkLst>
        </pc:spChg>
        <pc:spChg chg="add del">
          <ac:chgData name="Chaya Ganesh" userId="1beaa166-3a14-437e-9106-75a2e2caebeb" providerId="ADAL" clId="{E2CCA277-9A2B-424F-86CD-024FEC8ADC60}" dt="2020-11-22T07:22:23.869" v="2425" actId="26606"/>
          <ac:spMkLst>
            <pc:docMk/>
            <pc:sldMk cId="3900870558" sldId="279"/>
            <ac:spMk id="98" creationId="{633C5E46-DAC5-4661-9C87-22B08E2A512F}"/>
          </ac:spMkLst>
        </pc:spChg>
        <pc:spChg chg="add del">
          <ac:chgData name="Chaya Ganesh" userId="1beaa166-3a14-437e-9106-75a2e2caebeb" providerId="ADAL" clId="{E2CCA277-9A2B-424F-86CD-024FEC8ADC60}" dt="2020-11-22T07:22:25.222" v="2427" actId="26606"/>
          <ac:spMkLst>
            <pc:docMk/>
            <pc:sldMk cId="3900870558" sldId="279"/>
            <ac:spMk id="100" creationId="{F3060C83-F051-4F0E-ABAD-AA0DFC48B218}"/>
          </ac:spMkLst>
        </pc:spChg>
        <pc:spChg chg="add del">
          <ac:chgData name="Chaya Ganesh" userId="1beaa166-3a14-437e-9106-75a2e2caebeb" providerId="ADAL" clId="{E2CCA277-9A2B-424F-86CD-024FEC8ADC60}" dt="2020-11-22T07:22:25.222" v="2427" actId="26606"/>
          <ac:spMkLst>
            <pc:docMk/>
            <pc:sldMk cId="3900870558" sldId="279"/>
            <ac:spMk id="101" creationId="{83C98ABE-055B-441F-B07E-44F97F083C39}"/>
          </ac:spMkLst>
        </pc:spChg>
        <pc:spChg chg="add del">
          <ac:chgData name="Chaya Ganesh" userId="1beaa166-3a14-437e-9106-75a2e2caebeb" providerId="ADAL" clId="{E2CCA277-9A2B-424F-86CD-024FEC8ADC60}" dt="2020-11-22T07:22:25.222" v="2427" actId="26606"/>
          <ac:spMkLst>
            <pc:docMk/>
            <pc:sldMk cId="3900870558" sldId="279"/>
            <ac:spMk id="102" creationId="{29FDB030-9B49-4CED-8CCD-4D99382388AC}"/>
          </ac:spMkLst>
        </pc:spChg>
        <pc:spChg chg="add del">
          <ac:chgData name="Chaya Ganesh" userId="1beaa166-3a14-437e-9106-75a2e2caebeb" providerId="ADAL" clId="{E2CCA277-9A2B-424F-86CD-024FEC8ADC60}" dt="2020-11-22T07:22:25.222" v="2427" actId="26606"/>
          <ac:spMkLst>
            <pc:docMk/>
            <pc:sldMk cId="3900870558" sldId="279"/>
            <ac:spMk id="103" creationId="{3783CA14-24A1-485C-8B30-D6A5D87987AD}"/>
          </ac:spMkLst>
        </pc:spChg>
        <pc:spChg chg="add del">
          <ac:chgData name="Chaya Ganesh" userId="1beaa166-3a14-437e-9106-75a2e2caebeb" providerId="ADAL" clId="{E2CCA277-9A2B-424F-86CD-024FEC8ADC60}" dt="2020-11-22T07:22:25.222" v="2427" actId="26606"/>
          <ac:spMkLst>
            <pc:docMk/>
            <pc:sldMk cId="3900870558" sldId="279"/>
            <ac:spMk id="104" creationId="{9A97C86A-04D6-40F7-AE84-31AB43E6A846}"/>
          </ac:spMkLst>
        </pc:spChg>
        <pc:spChg chg="add del">
          <ac:chgData name="Chaya Ganesh" userId="1beaa166-3a14-437e-9106-75a2e2caebeb" providerId="ADAL" clId="{E2CCA277-9A2B-424F-86CD-024FEC8ADC60}" dt="2020-11-22T07:22:25.222" v="2427" actId="26606"/>
          <ac:spMkLst>
            <pc:docMk/>
            <pc:sldMk cId="3900870558" sldId="279"/>
            <ac:spMk id="105" creationId="{3ECA69A1-7536-43AC-85EF-C7106179F5ED}"/>
          </ac:spMkLst>
        </pc:spChg>
        <pc:spChg chg="add del">
          <ac:chgData name="Chaya Ganesh" userId="1beaa166-3a14-437e-9106-75a2e2caebeb" providerId="ADAL" clId="{E2CCA277-9A2B-424F-86CD-024FEC8ADC60}" dt="2020-11-22T07:22:25.931" v="2429" actId="26606"/>
          <ac:spMkLst>
            <pc:docMk/>
            <pc:sldMk cId="3900870558" sldId="279"/>
            <ac:spMk id="107" creationId="{32BC26D8-82FB-445E-AA49-62A77D7C1EE0}"/>
          </ac:spMkLst>
        </pc:spChg>
        <pc:spChg chg="add del">
          <ac:chgData name="Chaya Ganesh" userId="1beaa166-3a14-437e-9106-75a2e2caebeb" providerId="ADAL" clId="{E2CCA277-9A2B-424F-86CD-024FEC8ADC60}" dt="2020-11-22T07:22:25.931" v="2429" actId="26606"/>
          <ac:spMkLst>
            <pc:docMk/>
            <pc:sldMk cId="3900870558" sldId="279"/>
            <ac:spMk id="108" creationId="{CB44330D-EA18-4254-AA95-EB49948539B8}"/>
          </ac:spMkLst>
        </pc:spChg>
        <pc:spChg chg="add del">
          <ac:chgData name="Chaya Ganesh" userId="1beaa166-3a14-437e-9106-75a2e2caebeb" providerId="ADAL" clId="{E2CCA277-9A2B-424F-86CD-024FEC8ADC60}" dt="2020-11-22T07:22:27.014" v="2431" actId="26606"/>
          <ac:spMkLst>
            <pc:docMk/>
            <pc:sldMk cId="3900870558" sldId="279"/>
            <ac:spMk id="110" creationId="{86FF76B9-219D-4469-AF87-0236D29032F1}"/>
          </ac:spMkLst>
        </pc:spChg>
        <pc:spChg chg="add del">
          <ac:chgData name="Chaya Ganesh" userId="1beaa166-3a14-437e-9106-75a2e2caebeb" providerId="ADAL" clId="{E2CCA277-9A2B-424F-86CD-024FEC8ADC60}" dt="2020-11-22T07:22:27.014" v="2431" actId="26606"/>
          <ac:spMkLst>
            <pc:docMk/>
            <pc:sldMk cId="3900870558" sldId="279"/>
            <ac:spMk id="113" creationId="{2E80C965-DB6D-4F81-9E9E-B027384D0BD6}"/>
          </ac:spMkLst>
        </pc:spChg>
        <pc:spChg chg="add del">
          <ac:chgData name="Chaya Ganesh" userId="1beaa166-3a14-437e-9106-75a2e2caebeb" providerId="ADAL" clId="{E2CCA277-9A2B-424F-86CD-024FEC8ADC60}" dt="2020-11-22T07:22:27.014" v="2431" actId="26606"/>
          <ac:spMkLst>
            <pc:docMk/>
            <pc:sldMk cId="3900870558" sldId="279"/>
            <ac:spMk id="114" creationId="{633C5E46-DAC5-4661-9C87-22B08E2A512F}"/>
          </ac:spMkLst>
        </pc:spChg>
        <pc:spChg chg="add del">
          <ac:chgData name="Chaya Ganesh" userId="1beaa166-3a14-437e-9106-75a2e2caebeb" providerId="ADAL" clId="{E2CCA277-9A2B-424F-86CD-024FEC8ADC60}" dt="2020-11-22T07:22:28.360" v="2433" actId="26606"/>
          <ac:spMkLst>
            <pc:docMk/>
            <pc:sldMk cId="3900870558" sldId="279"/>
            <ac:spMk id="116" creationId="{46D6306C-ED4F-4AAE-B4A5-EEA6AFAD726E}"/>
          </ac:spMkLst>
        </pc:spChg>
        <pc:spChg chg="add del">
          <ac:chgData name="Chaya Ganesh" userId="1beaa166-3a14-437e-9106-75a2e2caebeb" providerId="ADAL" clId="{E2CCA277-9A2B-424F-86CD-024FEC8ADC60}" dt="2020-11-22T07:22:28.360" v="2433" actId="26606"/>
          <ac:spMkLst>
            <pc:docMk/>
            <pc:sldMk cId="3900870558" sldId="279"/>
            <ac:spMk id="117" creationId="{0EC5361D-F897-4856-B945-0455A365EB24}"/>
          </ac:spMkLst>
        </pc:spChg>
        <pc:spChg chg="add del">
          <ac:chgData name="Chaya Ganesh" userId="1beaa166-3a14-437e-9106-75a2e2caebeb" providerId="ADAL" clId="{E2CCA277-9A2B-424F-86CD-024FEC8ADC60}" dt="2020-11-22T07:22:28.360" v="2433" actId="26606"/>
          <ac:spMkLst>
            <pc:docMk/>
            <pc:sldMk cId="3900870558" sldId="279"/>
            <ac:spMk id="118" creationId="{4508C0C5-2268-42B5-B3C8-4D0899E05F8C}"/>
          </ac:spMkLst>
        </pc:spChg>
        <pc:spChg chg="add del">
          <ac:chgData name="Chaya Ganesh" userId="1beaa166-3a14-437e-9106-75a2e2caebeb" providerId="ADAL" clId="{E2CCA277-9A2B-424F-86CD-024FEC8ADC60}" dt="2020-11-22T07:22:28.360" v="2433" actId="26606"/>
          <ac:spMkLst>
            <pc:docMk/>
            <pc:sldMk cId="3900870558" sldId="279"/>
            <ac:spMk id="119" creationId="{141ACBDB-38F8-4B34-8183-BD95B4E55A62}"/>
          </ac:spMkLst>
        </pc:spChg>
        <pc:spChg chg="add del">
          <ac:chgData name="Chaya Ganesh" userId="1beaa166-3a14-437e-9106-75a2e2caebeb" providerId="ADAL" clId="{E2CCA277-9A2B-424F-86CD-024FEC8ADC60}" dt="2020-11-22T07:22:28.360" v="2433" actId="26606"/>
          <ac:spMkLst>
            <pc:docMk/>
            <pc:sldMk cId="3900870558" sldId="279"/>
            <ac:spMk id="120" creationId="{DE00DB52-3455-4E2F-867B-A6D0516E175B}"/>
          </ac:spMkLst>
        </pc:spChg>
        <pc:spChg chg="add del">
          <ac:chgData name="Chaya Ganesh" userId="1beaa166-3a14-437e-9106-75a2e2caebeb" providerId="ADAL" clId="{E2CCA277-9A2B-424F-86CD-024FEC8ADC60}" dt="2020-11-22T07:22:28.360" v="2433" actId="26606"/>
          <ac:spMkLst>
            <pc:docMk/>
            <pc:sldMk cId="3900870558" sldId="279"/>
            <ac:spMk id="121" creationId="{9E914C83-E0D8-4953-92D5-169D28CB43AE}"/>
          </ac:spMkLst>
        </pc:spChg>
        <pc:spChg chg="add del">
          <ac:chgData name="Chaya Ganesh" userId="1beaa166-3a14-437e-9106-75a2e2caebeb" providerId="ADAL" clId="{E2CCA277-9A2B-424F-86CD-024FEC8ADC60}" dt="2020-11-22T07:22:28.360" v="2433" actId="26606"/>
          <ac:spMkLst>
            <pc:docMk/>
            <pc:sldMk cId="3900870558" sldId="279"/>
            <ac:spMk id="122" creationId="{3512E083-F550-46AF-8490-767ECFD00CB7}"/>
          </ac:spMkLst>
        </pc:spChg>
        <pc:spChg chg="add del">
          <ac:chgData name="Chaya Ganesh" userId="1beaa166-3a14-437e-9106-75a2e2caebeb" providerId="ADAL" clId="{E2CCA277-9A2B-424F-86CD-024FEC8ADC60}" dt="2020-11-22T07:22:29.605" v="2435" actId="26606"/>
          <ac:spMkLst>
            <pc:docMk/>
            <pc:sldMk cId="3900870558" sldId="279"/>
            <ac:spMk id="124" creationId="{569BBA9B-8F4E-4D2B-BEFA-41A475443377}"/>
          </ac:spMkLst>
        </pc:spChg>
        <pc:spChg chg="add del">
          <ac:chgData name="Chaya Ganesh" userId="1beaa166-3a14-437e-9106-75a2e2caebeb" providerId="ADAL" clId="{E2CCA277-9A2B-424F-86CD-024FEC8ADC60}" dt="2020-11-22T07:22:29.605" v="2435" actId="26606"/>
          <ac:spMkLst>
            <pc:docMk/>
            <pc:sldMk cId="3900870558" sldId="279"/>
            <ac:spMk id="125" creationId="{851012D1-8033-40B1-9EC0-91390FFC7403}"/>
          </ac:spMkLst>
        </pc:spChg>
        <pc:spChg chg="add del">
          <ac:chgData name="Chaya Ganesh" userId="1beaa166-3a14-437e-9106-75a2e2caebeb" providerId="ADAL" clId="{E2CCA277-9A2B-424F-86CD-024FEC8ADC60}" dt="2020-11-22T07:22:29.605" v="2435" actId="26606"/>
          <ac:spMkLst>
            <pc:docMk/>
            <pc:sldMk cId="3900870558" sldId="279"/>
            <ac:spMk id="126" creationId="{2E80C965-DB6D-4F81-9E9E-B027384D0BD6}"/>
          </ac:spMkLst>
        </pc:spChg>
        <pc:spChg chg="add del">
          <ac:chgData name="Chaya Ganesh" userId="1beaa166-3a14-437e-9106-75a2e2caebeb" providerId="ADAL" clId="{E2CCA277-9A2B-424F-86CD-024FEC8ADC60}" dt="2020-11-22T07:22:29.605" v="2435" actId="26606"/>
          <ac:spMkLst>
            <pc:docMk/>
            <pc:sldMk cId="3900870558" sldId="279"/>
            <ac:spMk id="127" creationId="{D291F021-C45C-4D44-A2B8-A789E386CC42}"/>
          </ac:spMkLst>
        </pc:spChg>
        <pc:spChg chg="add del">
          <ac:chgData name="Chaya Ganesh" userId="1beaa166-3a14-437e-9106-75a2e2caebeb" providerId="ADAL" clId="{E2CCA277-9A2B-424F-86CD-024FEC8ADC60}" dt="2020-11-22T07:22:30.724" v="2437" actId="26606"/>
          <ac:spMkLst>
            <pc:docMk/>
            <pc:sldMk cId="3900870558" sldId="279"/>
            <ac:spMk id="129" creationId="{8B089790-F4B6-46A7-BB28-7B74A9A9EFDC}"/>
          </ac:spMkLst>
        </pc:spChg>
        <pc:spChg chg="add del">
          <ac:chgData name="Chaya Ganesh" userId="1beaa166-3a14-437e-9106-75a2e2caebeb" providerId="ADAL" clId="{E2CCA277-9A2B-424F-86CD-024FEC8ADC60}" dt="2020-11-22T07:22:34.980" v="2439" actId="26606"/>
          <ac:spMkLst>
            <pc:docMk/>
            <pc:sldMk cId="3900870558" sldId="279"/>
            <ac:spMk id="134" creationId="{42A4FC2C-047E-45A5-965D-8E1E3BF09BC6}"/>
          </ac:spMkLst>
        </pc:spChg>
        <pc:spChg chg="add del">
          <ac:chgData name="Chaya Ganesh" userId="1beaa166-3a14-437e-9106-75a2e2caebeb" providerId="ADAL" clId="{E2CCA277-9A2B-424F-86CD-024FEC8ADC60}" dt="2020-11-22T07:22:36.737" v="2441" actId="26606"/>
          <ac:spMkLst>
            <pc:docMk/>
            <pc:sldMk cId="3900870558" sldId="279"/>
            <ac:spMk id="136" creationId="{4613B4A9-1C7C-4729-A016-AB42D3979460}"/>
          </ac:spMkLst>
        </pc:spChg>
        <pc:spChg chg="add del">
          <ac:chgData name="Chaya Ganesh" userId="1beaa166-3a14-437e-9106-75a2e2caebeb" providerId="ADAL" clId="{E2CCA277-9A2B-424F-86CD-024FEC8ADC60}" dt="2020-11-22T07:22:38.099" v="2443" actId="26606"/>
          <ac:spMkLst>
            <pc:docMk/>
            <pc:sldMk cId="3900870558" sldId="279"/>
            <ac:spMk id="138" creationId="{8B089790-F4B6-46A7-BB28-7B74A9A9EFDC}"/>
          </ac:spMkLst>
        </pc:spChg>
        <pc:spChg chg="add del">
          <ac:chgData name="Chaya Ganesh" userId="1beaa166-3a14-437e-9106-75a2e2caebeb" providerId="ADAL" clId="{E2CCA277-9A2B-424F-86CD-024FEC8ADC60}" dt="2020-11-22T07:22:38.099" v="2443" actId="26606"/>
          <ac:spMkLst>
            <pc:docMk/>
            <pc:sldMk cId="3900870558" sldId="279"/>
            <ac:spMk id="139" creationId="{9A191B90-62D1-4718-B891-6A3FC82DD6A2}"/>
          </ac:spMkLst>
        </pc:spChg>
        <pc:spChg chg="add del">
          <ac:chgData name="Chaya Ganesh" userId="1beaa166-3a14-437e-9106-75a2e2caebeb" providerId="ADAL" clId="{E2CCA277-9A2B-424F-86CD-024FEC8ADC60}" dt="2020-11-22T07:22:38.732" v="2445" actId="26606"/>
          <ac:spMkLst>
            <pc:docMk/>
            <pc:sldMk cId="3900870558" sldId="279"/>
            <ac:spMk id="150" creationId="{693B08FD-5ECC-4728-AA84-CD6AC875BF8E}"/>
          </ac:spMkLst>
        </pc:spChg>
        <pc:spChg chg="add del">
          <ac:chgData name="Chaya Ganesh" userId="1beaa166-3a14-437e-9106-75a2e2caebeb" providerId="ADAL" clId="{E2CCA277-9A2B-424F-86CD-024FEC8ADC60}" dt="2020-11-22T07:22:38.732" v="2445" actId="26606"/>
          <ac:spMkLst>
            <pc:docMk/>
            <pc:sldMk cId="3900870558" sldId="279"/>
            <ac:spMk id="151" creationId="{2549107E-EC98-4933-8F8F-A1713C393B7E}"/>
          </ac:spMkLst>
        </pc:spChg>
        <pc:spChg chg="add del">
          <ac:chgData name="Chaya Ganesh" userId="1beaa166-3a14-437e-9106-75a2e2caebeb" providerId="ADAL" clId="{E2CCA277-9A2B-424F-86CD-024FEC8ADC60}" dt="2020-11-22T07:22:41.665" v="2447" actId="26606"/>
          <ac:spMkLst>
            <pc:docMk/>
            <pc:sldMk cId="3900870558" sldId="279"/>
            <ac:spMk id="153" creationId="{A2509F26-B5DC-4BA7-B476-4CB044237A2E}"/>
          </ac:spMkLst>
        </pc:spChg>
        <pc:spChg chg="add del">
          <ac:chgData name="Chaya Ganesh" userId="1beaa166-3a14-437e-9106-75a2e2caebeb" providerId="ADAL" clId="{E2CCA277-9A2B-424F-86CD-024FEC8ADC60}" dt="2020-11-22T07:22:41.665" v="2447" actId="26606"/>
          <ac:spMkLst>
            <pc:docMk/>
            <pc:sldMk cId="3900870558" sldId="279"/>
            <ac:spMk id="154" creationId="{DB103EB1-B135-4526-B883-33228FC27FF1}"/>
          </ac:spMkLst>
        </pc:spChg>
        <pc:spChg chg="add del">
          <ac:chgData name="Chaya Ganesh" userId="1beaa166-3a14-437e-9106-75a2e2caebeb" providerId="ADAL" clId="{E2CCA277-9A2B-424F-86CD-024FEC8ADC60}" dt="2020-11-22T07:22:42.331" v="2449" actId="26606"/>
          <ac:spMkLst>
            <pc:docMk/>
            <pc:sldMk cId="3900870558" sldId="279"/>
            <ac:spMk id="156" creationId="{2D2B266D-3625-4584-A5C3-7D3F672CFF30}"/>
          </ac:spMkLst>
        </pc:spChg>
        <pc:spChg chg="add del">
          <ac:chgData name="Chaya Ganesh" userId="1beaa166-3a14-437e-9106-75a2e2caebeb" providerId="ADAL" clId="{E2CCA277-9A2B-424F-86CD-024FEC8ADC60}" dt="2020-11-22T07:22:42.331" v="2449" actId="26606"/>
          <ac:spMkLst>
            <pc:docMk/>
            <pc:sldMk cId="3900870558" sldId="279"/>
            <ac:spMk id="157" creationId="{C463B99A-73EE-4FBB-B7C4-F9F9BCC25C65}"/>
          </ac:spMkLst>
        </pc:spChg>
        <pc:spChg chg="add del">
          <ac:chgData name="Chaya Ganesh" userId="1beaa166-3a14-437e-9106-75a2e2caebeb" providerId="ADAL" clId="{E2CCA277-9A2B-424F-86CD-024FEC8ADC60}" dt="2020-11-22T07:22:42.331" v="2449" actId="26606"/>
          <ac:spMkLst>
            <pc:docMk/>
            <pc:sldMk cId="3900870558" sldId="279"/>
            <ac:spMk id="158" creationId="{A5D2A5D1-BA0D-47D3-B051-DA7743C46E28}"/>
          </ac:spMkLst>
        </pc:spChg>
        <pc:spChg chg="add del">
          <ac:chgData name="Chaya Ganesh" userId="1beaa166-3a14-437e-9106-75a2e2caebeb" providerId="ADAL" clId="{E2CCA277-9A2B-424F-86CD-024FEC8ADC60}" dt="2020-11-22T07:22:49.264" v="2451" actId="26606"/>
          <ac:spMkLst>
            <pc:docMk/>
            <pc:sldMk cId="3900870558" sldId="279"/>
            <ac:spMk id="160" creationId="{2D2B266D-3625-4584-A5C3-7D3F672CFF30}"/>
          </ac:spMkLst>
        </pc:spChg>
        <pc:spChg chg="add del">
          <ac:chgData name="Chaya Ganesh" userId="1beaa166-3a14-437e-9106-75a2e2caebeb" providerId="ADAL" clId="{E2CCA277-9A2B-424F-86CD-024FEC8ADC60}" dt="2020-11-22T07:22:49.264" v="2451" actId="26606"/>
          <ac:spMkLst>
            <pc:docMk/>
            <pc:sldMk cId="3900870558" sldId="279"/>
            <ac:spMk id="161" creationId="{A5D2A5D1-BA0D-47D3-B051-DA7743C46E28}"/>
          </ac:spMkLst>
        </pc:spChg>
        <pc:spChg chg="add del">
          <ac:chgData name="Chaya Ganesh" userId="1beaa166-3a14-437e-9106-75a2e2caebeb" providerId="ADAL" clId="{E2CCA277-9A2B-424F-86CD-024FEC8ADC60}" dt="2020-11-22T07:22:53.264" v="2453" actId="26606"/>
          <ac:spMkLst>
            <pc:docMk/>
            <pc:sldMk cId="3900870558" sldId="279"/>
            <ac:spMk id="163" creationId="{5D9FC6AC-4A12-4825-8ABE-0732B8EF4D16}"/>
          </ac:spMkLst>
        </pc:spChg>
        <pc:grpChg chg="add del">
          <ac:chgData name="Chaya Ganesh" userId="1beaa166-3a14-437e-9106-75a2e2caebeb" providerId="ADAL" clId="{E2CCA277-9A2B-424F-86CD-024FEC8ADC60}" dt="2020-11-22T07:22:19.749" v="2417" actId="26606"/>
          <ac:grpSpMkLst>
            <pc:docMk/>
            <pc:sldMk cId="3900870558" sldId="279"/>
            <ac:grpSpMk id="77" creationId="{9DE3F54D-33BC-4382-A2AB-5E002F0F1166}"/>
          </ac:grpSpMkLst>
        </pc:grpChg>
        <pc:grpChg chg="add del">
          <ac:chgData name="Chaya Ganesh" userId="1beaa166-3a14-437e-9106-75a2e2caebeb" providerId="ADAL" clId="{E2CCA277-9A2B-424F-86CD-024FEC8ADC60}" dt="2020-11-22T07:22:21.649" v="2421" actId="26606"/>
          <ac:grpSpMkLst>
            <pc:docMk/>
            <pc:sldMk cId="3900870558" sldId="279"/>
            <ac:grpSpMk id="85" creationId="{9DE3F54D-33BC-4382-A2AB-5E002F0F1166}"/>
          </ac:grpSpMkLst>
        </pc:grpChg>
        <pc:grpChg chg="add del">
          <ac:chgData name="Chaya Ganesh" userId="1beaa166-3a14-437e-9106-75a2e2caebeb" providerId="ADAL" clId="{E2CCA277-9A2B-424F-86CD-024FEC8ADC60}" dt="2020-11-22T07:22:23.869" v="2425" actId="26606"/>
          <ac:grpSpMkLst>
            <pc:docMk/>
            <pc:sldMk cId="3900870558" sldId="279"/>
            <ac:grpSpMk id="95" creationId="{DB88BD78-87E1-424D-B479-C37D8E41B12E}"/>
          </ac:grpSpMkLst>
        </pc:grpChg>
        <pc:grpChg chg="add del">
          <ac:chgData name="Chaya Ganesh" userId="1beaa166-3a14-437e-9106-75a2e2caebeb" providerId="ADAL" clId="{E2CCA277-9A2B-424F-86CD-024FEC8ADC60}" dt="2020-11-22T07:22:27.014" v="2431" actId="26606"/>
          <ac:grpSpMkLst>
            <pc:docMk/>
            <pc:sldMk cId="3900870558" sldId="279"/>
            <ac:grpSpMk id="111" creationId="{DB88BD78-87E1-424D-B479-C37D8E41B12E}"/>
          </ac:grpSpMkLst>
        </pc:grpChg>
        <pc:grpChg chg="add del">
          <ac:chgData name="Chaya Ganesh" userId="1beaa166-3a14-437e-9106-75a2e2caebeb" providerId="ADAL" clId="{E2CCA277-9A2B-424F-86CD-024FEC8ADC60}" dt="2020-11-22T07:22:30.724" v="2437" actId="26606"/>
          <ac:grpSpMkLst>
            <pc:docMk/>
            <pc:sldMk cId="3900870558" sldId="279"/>
            <ac:grpSpMk id="130" creationId="{9DE3F54D-33BC-4382-A2AB-5E002F0F1166}"/>
          </ac:grpSpMkLst>
        </pc:grpChg>
        <pc:grpChg chg="add del">
          <ac:chgData name="Chaya Ganesh" userId="1beaa166-3a14-437e-9106-75a2e2caebeb" providerId="ADAL" clId="{E2CCA277-9A2B-424F-86CD-024FEC8ADC60}" dt="2020-11-22T07:22:38.099" v="2443" actId="26606"/>
          <ac:grpSpMkLst>
            <pc:docMk/>
            <pc:sldMk cId="3900870558" sldId="279"/>
            <ac:grpSpMk id="140" creationId="{63A1050F-42B7-42F4-9436-314DB03DE463}"/>
          </ac:grpSpMkLst>
        </pc:grpChg>
        <pc:grpChg chg="add del">
          <ac:chgData name="Chaya Ganesh" userId="1beaa166-3a14-437e-9106-75a2e2caebeb" providerId="ADAL" clId="{E2CCA277-9A2B-424F-86CD-024FEC8ADC60}" dt="2020-11-22T07:22:38.099" v="2443" actId="26606"/>
          <ac:grpSpMkLst>
            <pc:docMk/>
            <pc:sldMk cId="3900870558" sldId="279"/>
            <ac:grpSpMk id="144" creationId="{CB04806E-DE07-4370-8B2D-439E32B3A25B}"/>
          </ac:grpSpMkLst>
        </pc:grpChg>
        <pc:picChg chg="del mod">
          <ac:chgData name="Chaya Ganesh" userId="1beaa166-3a14-437e-9106-75a2e2caebeb" providerId="ADAL" clId="{E2CCA277-9A2B-424F-86CD-024FEC8ADC60}" dt="2020-11-22T07:30:22.445" v="2612" actId="478"/>
          <ac:picMkLst>
            <pc:docMk/>
            <pc:sldMk cId="3900870558" sldId="279"/>
            <ac:picMk id="64" creationId="{0E216644-2156-414F-BA0E-1B2978EBC3E8}"/>
          </ac:picMkLst>
        </pc:picChg>
      </pc:sldChg>
      <pc:sldChg chg="addSp delSp modSp add del mod setBg delDesignElem">
        <pc:chgData name="Chaya Ganesh" userId="1beaa166-3a14-437e-9106-75a2e2caebeb" providerId="ADAL" clId="{E2CCA277-9A2B-424F-86CD-024FEC8ADC60}" dt="2020-11-22T07:21:04.230" v="2388" actId="2696"/>
        <pc:sldMkLst>
          <pc:docMk/>
          <pc:sldMk cId="1223298629" sldId="280"/>
        </pc:sldMkLst>
        <pc:spChg chg="mod">
          <ac:chgData name="Chaya Ganesh" userId="1beaa166-3a14-437e-9106-75a2e2caebeb" providerId="ADAL" clId="{E2CCA277-9A2B-424F-86CD-024FEC8ADC60}" dt="2020-11-22T07:20:54.557" v="2386" actId="14100"/>
          <ac:spMkLst>
            <pc:docMk/>
            <pc:sldMk cId="1223298629" sldId="280"/>
            <ac:spMk id="2" creationId="{33F47EAB-2426-D044-8128-4EFEC77B83A4}"/>
          </ac:spMkLst>
        </pc:spChg>
        <pc:spChg chg="add del mod">
          <ac:chgData name="Chaya Ganesh" userId="1beaa166-3a14-437e-9106-75a2e2caebeb" providerId="ADAL" clId="{E2CCA277-9A2B-424F-86CD-024FEC8ADC60}" dt="2020-11-22T07:20:16.072" v="2376" actId="478"/>
          <ac:spMkLst>
            <pc:docMk/>
            <pc:sldMk cId="1223298629" sldId="280"/>
            <ac:spMk id="8" creationId="{91C132B7-36C4-3744-8D29-55DFC908F90E}"/>
          </ac:spMkLst>
        </pc:spChg>
        <pc:spChg chg="del">
          <ac:chgData name="Chaya Ganesh" userId="1beaa166-3a14-437e-9106-75a2e2caebeb" providerId="ADAL" clId="{E2CCA277-9A2B-424F-86CD-024FEC8ADC60}" dt="2020-11-22T07:19:35.990" v="2370"/>
          <ac:spMkLst>
            <pc:docMk/>
            <pc:sldMk cId="1223298629" sldId="280"/>
            <ac:spMk id="133" creationId="{E91DC736-0EF8-4F87-9146-EBF1D2EE4D3D}"/>
          </ac:spMkLst>
        </pc:spChg>
        <pc:spChg chg="del">
          <ac:chgData name="Chaya Ganesh" userId="1beaa166-3a14-437e-9106-75a2e2caebeb" providerId="ADAL" clId="{E2CCA277-9A2B-424F-86CD-024FEC8ADC60}" dt="2020-11-22T07:19:35.990" v="2370"/>
          <ac:spMkLst>
            <pc:docMk/>
            <pc:sldMk cId="1223298629" sldId="280"/>
            <ac:spMk id="134" creationId="{097CD68E-23E3-4007-8847-CD0944C4F7BE}"/>
          </ac:spMkLst>
        </pc:spChg>
        <pc:spChg chg="del">
          <ac:chgData name="Chaya Ganesh" userId="1beaa166-3a14-437e-9106-75a2e2caebeb" providerId="ADAL" clId="{E2CCA277-9A2B-424F-86CD-024FEC8ADC60}" dt="2020-11-22T07:19:35.990" v="2370"/>
          <ac:spMkLst>
            <pc:docMk/>
            <pc:sldMk cId="1223298629" sldId="280"/>
            <ac:spMk id="135" creationId="{AF2F604E-43BE-4DC3-B983-E071523364F8}"/>
          </ac:spMkLst>
        </pc:spChg>
        <pc:spChg chg="del">
          <ac:chgData name="Chaya Ganesh" userId="1beaa166-3a14-437e-9106-75a2e2caebeb" providerId="ADAL" clId="{E2CCA277-9A2B-424F-86CD-024FEC8ADC60}" dt="2020-11-22T07:19:35.990" v="2370"/>
          <ac:spMkLst>
            <pc:docMk/>
            <pc:sldMk cId="1223298629" sldId="280"/>
            <ac:spMk id="136" creationId="{08C9B587-E65E-4B52-B37C-ABEBB6E87928}"/>
          </ac:spMkLst>
        </pc:spChg>
      </pc:sldChg>
      <pc:sldChg chg="addSp delSp add del delDesignElem">
        <pc:chgData name="Chaya Ganesh" userId="1beaa166-3a14-437e-9106-75a2e2caebeb" providerId="ADAL" clId="{E2CCA277-9A2B-424F-86CD-024FEC8ADC60}" dt="2020-11-22T07:34:03.855" v="2689" actId="2696"/>
        <pc:sldMkLst>
          <pc:docMk/>
          <pc:sldMk cId="1407555898" sldId="280"/>
        </pc:sldMkLst>
        <pc:spChg chg="add del">
          <ac:chgData name="Chaya Ganesh" userId="1beaa166-3a14-437e-9106-75a2e2caebeb" providerId="ADAL" clId="{E2CCA277-9A2B-424F-86CD-024FEC8ADC60}" dt="2020-11-22T07:31:02.111" v="2621"/>
          <ac:spMkLst>
            <pc:docMk/>
            <pc:sldMk cId="1407555898" sldId="280"/>
            <ac:spMk id="86" creationId="{5D9FC6AC-4A12-4825-8ABE-0732B8EF4D16}"/>
          </ac:spMkLst>
        </pc:spChg>
      </pc:sldChg>
      <pc:sldChg chg="addSp delSp modSp add mod setBg setClrOvrMap delDesignElem">
        <pc:chgData name="Chaya Ganesh" userId="1beaa166-3a14-437e-9106-75a2e2caebeb" providerId="ADAL" clId="{E2CCA277-9A2B-424F-86CD-024FEC8ADC60}" dt="2020-12-01T10:14:08.936" v="2929" actId="5793"/>
        <pc:sldMkLst>
          <pc:docMk/>
          <pc:sldMk cId="1081973649" sldId="281"/>
        </pc:sldMkLst>
        <pc:spChg chg="del mod ord">
          <ac:chgData name="Chaya Ganesh" userId="1beaa166-3a14-437e-9106-75a2e2caebeb" providerId="ADAL" clId="{E2CCA277-9A2B-424F-86CD-024FEC8ADC60}" dt="2020-11-22T07:32:00.508" v="2628" actId="478"/>
          <ac:spMkLst>
            <pc:docMk/>
            <pc:sldMk cId="1081973649" sldId="281"/>
            <ac:spMk id="2" creationId="{68488FAD-9A23-9141-80DC-5A00E0BC7FCF}"/>
          </ac:spMkLst>
        </pc:spChg>
        <pc:spChg chg="add del mod">
          <ac:chgData name="Chaya Ganesh" userId="1beaa166-3a14-437e-9106-75a2e2caebeb" providerId="ADAL" clId="{E2CCA277-9A2B-424F-86CD-024FEC8ADC60}" dt="2020-11-22T07:31:30.389" v="2625" actId="478"/>
          <ac:spMkLst>
            <pc:docMk/>
            <pc:sldMk cId="1081973649" sldId="281"/>
            <ac:spMk id="5" creationId="{843A6FE2-BB21-5940-8F0E-D7881BE3C525}"/>
          </ac:spMkLst>
        </pc:spChg>
        <pc:spChg chg="add del mod">
          <ac:chgData name="Chaya Ganesh" userId="1beaa166-3a14-437e-9106-75a2e2caebeb" providerId="ADAL" clId="{E2CCA277-9A2B-424F-86CD-024FEC8ADC60}" dt="2020-11-22T07:32:08.284" v="2631" actId="478"/>
          <ac:spMkLst>
            <pc:docMk/>
            <pc:sldMk cId="1081973649" sldId="281"/>
            <ac:spMk id="7" creationId="{F2A9879E-519F-D54E-A8A8-06770C2DD900}"/>
          </ac:spMkLst>
        </pc:spChg>
        <pc:spChg chg="add del mod">
          <ac:chgData name="Chaya Ganesh" userId="1beaa166-3a14-437e-9106-75a2e2caebeb" providerId="ADAL" clId="{E2CCA277-9A2B-424F-86CD-024FEC8ADC60}" dt="2020-11-22T07:33:45.596" v="2684"/>
          <ac:spMkLst>
            <pc:docMk/>
            <pc:sldMk cId="1081973649" sldId="281"/>
            <ac:spMk id="8" creationId="{2D65E83B-A2A7-5E47-8418-CFA901219E34}"/>
          </ac:spMkLst>
        </pc:spChg>
        <pc:spChg chg="add del">
          <ac:chgData name="Chaya Ganesh" userId="1beaa166-3a14-437e-9106-75a2e2caebeb" providerId="ADAL" clId="{E2CCA277-9A2B-424F-86CD-024FEC8ADC60}" dt="2020-11-22T07:33:18.603" v="2666" actId="26606"/>
          <ac:spMkLst>
            <pc:docMk/>
            <pc:sldMk cId="1081973649" sldId="281"/>
            <ac:spMk id="15" creationId="{6CCA5F87-1D1E-45CB-8D83-FC7EEFAD9935}"/>
          </ac:spMkLst>
        </pc:spChg>
        <pc:spChg chg="add del">
          <ac:chgData name="Chaya Ganesh" userId="1beaa166-3a14-437e-9106-75a2e2caebeb" providerId="ADAL" clId="{E2CCA277-9A2B-424F-86CD-024FEC8ADC60}" dt="2020-11-22T07:33:18.603" v="2666" actId="26606"/>
          <ac:spMkLst>
            <pc:docMk/>
            <pc:sldMk cId="1081973649" sldId="281"/>
            <ac:spMk id="17" creationId="{7CCFC2C6-6238-4A2F-93DE-2ADF74AF635E}"/>
          </ac:spMkLst>
        </pc:spChg>
        <pc:spChg chg="add del mod">
          <ac:chgData name="Chaya Ganesh" userId="1beaa166-3a14-437e-9106-75a2e2caebeb" providerId="ADAL" clId="{E2CCA277-9A2B-424F-86CD-024FEC8ADC60}" dt="2020-11-22T07:33:27.115" v="2667" actId="478"/>
          <ac:spMkLst>
            <pc:docMk/>
            <pc:sldMk cId="1081973649" sldId="281"/>
            <ac:spMk id="18" creationId="{2ECBEC9E-67A6-B74B-8E35-CF9CAA04003A}"/>
          </ac:spMkLst>
        </pc:spChg>
        <pc:spChg chg="add del">
          <ac:chgData name="Chaya Ganesh" userId="1beaa166-3a14-437e-9106-75a2e2caebeb" providerId="ADAL" clId="{E2CCA277-9A2B-424F-86CD-024FEC8ADC60}" dt="2020-11-22T07:33:18.603" v="2666" actId="26606"/>
          <ac:spMkLst>
            <pc:docMk/>
            <pc:sldMk cId="1081973649" sldId="281"/>
            <ac:spMk id="19" creationId="{AF2F604E-43BE-4DC3-B983-E071523364F8}"/>
          </ac:spMkLst>
        </pc:spChg>
        <pc:spChg chg="add del">
          <ac:chgData name="Chaya Ganesh" userId="1beaa166-3a14-437e-9106-75a2e2caebeb" providerId="ADAL" clId="{E2CCA277-9A2B-424F-86CD-024FEC8ADC60}" dt="2020-11-22T07:33:18.603" v="2666" actId="26606"/>
          <ac:spMkLst>
            <pc:docMk/>
            <pc:sldMk cId="1081973649" sldId="281"/>
            <ac:spMk id="21" creationId="{08C9B587-E65E-4B52-B37C-ABEBB6E87928}"/>
          </ac:spMkLst>
        </pc:spChg>
        <pc:spChg chg="add del">
          <ac:chgData name="Chaya Ganesh" userId="1beaa166-3a14-437e-9106-75a2e2caebeb" providerId="ADAL" clId="{E2CCA277-9A2B-424F-86CD-024FEC8ADC60}" dt="2020-11-22T07:32:50.206" v="2647" actId="26606"/>
          <ac:spMkLst>
            <pc:docMk/>
            <pc:sldMk cId="1081973649" sldId="281"/>
            <ac:spMk id="26" creationId="{2B566528-1B12-4246-9431-5C2D7D081168}"/>
          </ac:spMkLst>
        </pc:spChg>
        <pc:spChg chg="add del">
          <ac:chgData name="Chaya Ganesh" userId="1beaa166-3a14-437e-9106-75a2e2caebeb" providerId="ADAL" clId="{E2CCA277-9A2B-424F-86CD-024FEC8ADC60}" dt="2020-11-22T07:32:56.985" v="2657" actId="26606"/>
          <ac:spMkLst>
            <pc:docMk/>
            <pc:sldMk cId="1081973649" sldId="281"/>
            <ac:spMk id="30" creationId="{A580F890-B085-4E95-96AA-55AEBEC5CE6E}"/>
          </ac:spMkLst>
        </pc:spChg>
        <pc:spChg chg="add del">
          <ac:chgData name="Chaya Ganesh" userId="1beaa166-3a14-437e-9106-75a2e2caebeb" providerId="ADAL" clId="{E2CCA277-9A2B-424F-86CD-024FEC8ADC60}" dt="2020-11-22T07:32:50.206" v="2647" actId="26606"/>
          <ac:spMkLst>
            <pc:docMk/>
            <pc:sldMk cId="1081973649" sldId="281"/>
            <ac:spMk id="32" creationId="{D3F51FEB-38FB-4F6C-9F7B-2F2AFAB65463}"/>
          </ac:spMkLst>
        </pc:spChg>
        <pc:spChg chg="add del">
          <ac:chgData name="Chaya Ganesh" userId="1beaa166-3a14-437e-9106-75a2e2caebeb" providerId="ADAL" clId="{E2CCA277-9A2B-424F-86CD-024FEC8ADC60}" dt="2020-11-22T07:32:50.206" v="2647" actId="26606"/>
          <ac:spMkLst>
            <pc:docMk/>
            <pc:sldMk cId="1081973649" sldId="281"/>
            <ac:spMk id="34" creationId="{1E547BA6-BAE0-43BB-A7CA-60F69CE252F0}"/>
          </ac:spMkLst>
        </pc:spChg>
        <pc:spChg chg="add del">
          <ac:chgData name="Chaya Ganesh" userId="1beaa166-3a14-437e-9106-75a2e2caebeb" providerId="ADAL" clId="{E2CCA277-9A2B-424F-86CD-024FEC8ADC60}" dt="2020-11-22T07:32:51.118" v="2649" actId="26606"/>
          <ac:spMkLst>
            <pc:docMk/>
            <pc:sldMk cId="1081973649" sldId="281"/>
            <ac:spMk id="36" creationId="{8FC9BE17-9A7B-462D-AE50-3D8777387304}"/>
          </ac:spMkLst>
        </pc:spChg>
        <pc:spChg chg="add del">
          <ac:chgData name="Chaya Ganesh" userId="1beaa166-3a14-437e-9106-75a2e2caebeb" providerId="ADAL" clId="{E2CCA277-9A2B-424F-86CD-024FEC8ADC60}" dt="2020-11-22T07:32:51.118" v="2649" actId="26606"/>
          <ac:spMkLst>
            <pc:docMk/>
            <pc:sldMk cId="1081973649" sldId="281"/>
            <ac:spMk id="37" creationId="{3EBE8569-6AEC-4B8C-8D53-2DE337CDBA65}"/>
          </ac:spMkLst>
        </pc:spChg>
        <pc:spChg chg="add del">
          <ac:chgData name="Chaya Ganesh" userId="1beaa166-3a14-437e-9106-75a2e2caebeb" providerId="ADAL" clId="{E2CCA277-9A2B-424F-86CD-024FEC8ADC60}" dt="2020-11-22T07:32:51.118" v="2649" actId="26606"/>
          <ac:spMkLst>
            <pc:docMk/>
            <pc:sldMk cId="1081973649" sldId="281"/>
            <ac:spMk id="38" creationId="{55D4142C-5077-457F-A6AD-3FECFDB39685}"/>
          </ac:spMkLst>
        </pc:spChg>
        <pc:spChg chg="add del">
          <ac:chgData name="Chaya Ganesh" userId="1beaa166-3a14-437e-9106-75a2e2caebeb" providerId="ADAL" clId="{E2CCA277-9A2B-424F-86CD-024FEC8ADC60}" dt="2020-11-22T07:32:51.118" v="2649" actId="26606"/>
          <ac:spMkLst>
            <pc:docMk/>
            <pc:sldMk cId="1081973649" sldId="281"/>
            <ac:spMk id="39" creationId="{7A5F0580-5EE9-419F-96EE-B6529EF6E7D0}"/>
          </ac:spMkLst>
        </pc:spChg>
        <pc:spChg chg="add del">
          <ac:chgData name="Chaya Ganesh" userId="1beaa166-3a14-437e-9106-75a2e2caebeb" providerId="ADAL" clId="{E2CCA277-9A2B-424F-86CD-024FEC8ADC60}" dt="2020-11-22T07:32:51.956" v="2651" actId="26606"/>
          <ac:spMkLst>
            <pc:docMk/>
            <pc:sldMk cId="1081973649" sldId="281"/>
            <ac:spMk id="41" creationId="{2B566528-1B12-4246-9431-5C2D7D081168}"/>
          </ac:spMkLst>
        </pc:spChg>
        <pc:spChg chg="add del">
          <ac:chgData name="Chaya Ganesh" userId="1beaa166-3a14-437e-9106-75a2e2caebeb" providerId="ADAL" clId="{E2CCA277-9A2B-424F-86CD-024FEC8ADC60}" dt="2020-11-22T07:32:51.956" v="2651" actId="26606"/>
          <ac:spMkLst>
            <pc:docMk/>
            <pc:sldMk cId="1081973649" sldId="281"/>
            <ac:spMk id="43" creationId="{D3F51FEB-38FB-4F6C-9F7B-2F2AFAB65463}"/>
          </ac:spMkLst>
        </pc:spChg>
        <pc:spChg chg="add del">
          <ac:chgData name="Chaya Ganesh" userId="1beaa166-3a14-437e-9106-75a2e2caebeb" providerId="ADAL" clId="{E2CCA277-9A2B-424F-86CD-024FEC8ADC60}" dt="2020-11-22T07:32:51.956" v="2651" actId="26606"/>
          <ac:spMkLst>
            <pc:docMk/>
            <pc:sldMk cId="1081973649" sldId="281"/>
            <ac:spMk id="44" creationId="{1E547BA6-BAE0-43BB-A7CA-60F69CE252F0}"/>
          </ac:spMkLst>
        </pc:spChg>
        <pc:spChg chg="add del">
          <ac:chgData name="Chaya Ganesh" userId="1beaa166-3a14-437e-9106-75a2e2caebeb" providerId="ADAL" clId="{E2CCA277-9A2B-424F-86CD-024FEC8ADC60}" dt="2020-11-22T07:32:53.555" v="2653" actId="26606"/>
          <ac:spMkLst>
            <pc:docMk/>
            <pc:sldMk cId="1081973649" sldId="281"/>
            <ac:spMk id="46" creationId="{94E4D846-3AFC-4F86-8C35-24B0542A269D}"/>
          </ac:spMkLst>
        </pc:spChg>
        <pc:spChg chg="add del">
          <ac:chgData name="Chaya Ganesh" userId="1beaa166-3a14-437e-9106-75a2e2caebeb" providerId="ADAL" clId="{E2CCA277-9A2B-424F-86CD-024FEC8ADC60}" dt="2020-11-22T07:32:53.555" v="2653" actId="26606"/>
          <ac:spMkLst>
            <pc:docMk/>
            <pc:sldMk cId="1081973649" sldId="281"/>
            <ac:spMk id="47" creationId="{284781B9-12CB-45C3-907A-9ED93FF72C65}"/>
          </ac:spMkLst>
        </pc:spChg>
        <pc:spChg chg="add del">
          <ac:chgData name="Chaya Ganesh" userId="1beaa166-3a14-437e-9106-75a2e2caebeb" providerId="ADAL" clId="{E2CCA277-9A2B-424F-86CD-024FEC8ADC60}" dt="2020-11-22T07:32:53.555" v="2653" actId="26606"/>
          <ac:spMkLst>
            <pc:docMk/>
            <pc:sldMk cId="1081973649" sldId="281"/>
            <ac:spMk id="48" creationId="{55D4142C-5077-457F-A6AD-3FECFDB39685}"/>
          </ac:spMkLst>
        </pc:spChg>
        <pc:spChg chg="add del">
          <ac:chgData name="Chaya Ganesh" userId="1beaa166-3a14-437e-9106-75a2e2caebeb" providerId="ADAL" clId="{E2CCA277-9A2B-424F-86CD-024FEC8ADC60}" dt="2020-11-22T07:32:53.555" v="2653" actId="26606"/>
          <ac:spMkLst>
            <pc:docMk/>
            <pc:sldMk cId="1081973649" sldId="281"/>
            <ac:spMk id="49" creationId="{7A5F0580-5EE9-419F-96EE-B6529EF6E7D0}"/>
          </ac:spMkLst>
        </pc:spChg>
        <pc:spChg chg="add del">
          <ac:chgData name="Chaya Ganesh" userId="1beaa166-3a14-437e-9106-75a2e2caebeb" providerId="ADAL" clId="{E2CCA277-9A2B-424F-86CD-024FEC8ADC60}" dt="2020-11-22T07:32:56.985" v="2657" actId="26606"/>
          <ac:spMkLst>
            <pc:docMk/>
            <pc:sldMk cId="1081973649" sldId="281"/>
            <ac:spMk id="53" creationId="{2B566528-1B12-4246-9431-5C2D7D081168}"/>
          </ac:spMkLst>
        </pc:spChg>
        <pc:spChg chg="add del">
          <ac:chgData name="Chaya Ganesh" userId="1beaa166-3a14-437e-9106-75a2e2caebeb" providerId="ADAL" clId="{E2CCA277-9A2B-424F-86CD-024FEC8ADC60}" dt="2020-11-22T07:32:56.985" v="2657" actId="26606"/>
          <ac:spMkLst>
            <pc:docMk/>
            <pc:sldMk cId="1081973649" sldId="281"/>
            <ac:spMk id="54" creationId="{2E80C965-DB6D-4F81-9E9E-B027384D0BD6}"/>
          </ac:spMkLst>
        </pc:spChg>
        <pc:spChg chg="add del">
          <ac:chgData name="Chaya Ganesh" userId="1beaa166-3a14-437e-9106-75a2e2caebeb" providerId="ADAL" clId="{E2CCA277-9A2B-424F-86CD-024FEC8ADC60}" dt="2020-11-22T07:32:56.985" v="2657" actId="26606"/>
          <ac:spMkLst>
            <pc:docMk/>
            <pc:sldMk cId="1081973649" sldId="281"/>
            <ac:spMk id="55" creationId="{D3F51FEB-38FB-4F6C-9F7B-2F2AFAB65463}"/>
          </ac:spMkLst>
        </pc:spChg>
        <pc:spChg chg="add del">
          <ac:chgData name="Chaya Ganesh" userId="1beaa166-3a14-437e-9106-75a2e2caebeb" providerId="ADAL" clId="{E2CCA277-9A2B-424F-86CD-024FEC8ADC60}" dt="2020-11-22T07:32:56.985" v="2657" actId="26606"/>
          <ac:spMkLst>
            <pc:docMk/>
            <pc:sldMk cId="1081973649" sldId="281"/>
            <ac:spMk id="56" creationId="{1E547BA6-BAE0-43BB-A7CA-60F69CE252F0}"/>
          </ac:spMkLst>
        </pc:spChg>
        <pc:spChg chg="add del">
          <ac:chgData name="Chaya Ganesh" userId="1beaa166-3a14-437e-9106-75a2e2caebeb" providerId="ADAL" clId="{E2CCA277-9A2B-424F-86CD-024FEC8ADC60}" dt="2020-11-22T07:32:59.415" v="2659" actId="26606"/>
          <ac:spMkLst>
            <pc:docMk/>
            <pc:sldMk cId="1081973649" sldId="281"/>
            <ac:spMk id="58" creationId="{6B5E2835-4E47-45B3-9CFE-732FF7B05472}"/>
          </ac:spMkLst>
        </pc:spChg>
        <pc:spChg chg="del">
          <ac:chgData name="Chaya Ganesh" userId="1beaa166-3a14-437e-9106-75a2e2caebeb" providerId="ADAL" clId="{E2CCA277-9A2B-424F-86CD-024FEC8ADC60}" dt="2020-11-22T07:31:17.628" v="2623"/>
          <ac:spMkLst>
            <pc:docMk/>
            <pc:sldMk cId="1081973649" sldId="281"/>
            <ac:spMk id="59" creationId="{E91DC736-0EF8-4F87-9146-EBF1D2EE4D3D}"/>
          </ac:spMkLst>
        </pc:spChg>
        <pc:spChg chg="add del">
          <ac:chgData name="Chaya Ganesh" userId="1beaa166-3a14-437e-9106-75a2e2caebeb" providerId="ADAL" clId="{E2CCA277-9A2B-424F-86CD-024FEC8ADC60}" dt="2020-11-22T07:32:59.415" v="2659" actId="26606"/>
          <ac:spMkLst>
            <pc:docMk/>
            <pc:sldMk cId="1081973649" sldId="281"/>
            <ac:spMk id="60" creationId="{5B45AD5D-AA52-4F7B-9362-576A39AD9E09}"/>
          </ac:spMkLst>
        </pc:spChg>
        <pc:spChg chg="del">
          <ac:chgData name="Chaya Ganesh" userId="1beaa166-3a14-437e-9106-75a2e2caebeb" providerId="ADAL" clId="{E2CCA277-9A2B-424F-86CD-024FEC8ADC60}" dt="2020-11-22T07:31:17.628" v="2623"/>
          <ac:spMkLst>
            <pc:docMk/>
            <pc:sldMk cId="1081973649" sldId="281"/>
            <ac:spMk id="61" creationId="{097CD68E-23E3-4007-8847-CD0944C4F7BE}"/>
          </ac:spMkLst>
        </pc:spChg>
        <pc:spChg chg="add del">
          <ac:chgData name="Chaya Ganesh" userId="1beaa166-3a14-437e-9106-75a2e2caebeb" providerId="ADAL" clId="{E2CCA277-9A2B-424F-86CD-024FEC8ADC60}" dt="2020-11-22T07:32:59.415" v="2659" actId="26606"/>
          <ac:spMkLst>
            <pc:docMk/>
            <pc:sldMk cId="1081973649" sldId="281"/>
            <ac:spMk id="62" creationId="{AEDD7960-4866-4399-BEF6-DD1431AB4E34}"/>
          </ac:spMkLst>
        </pc:spChg>
        <pc:spChg chg="del">
          <ac:chgData name="Chaya Ganesh" userId="1beaa166-3a14-437e-9106-75a2e2caebeb" providerId="ADAL" clId="{E2CCA277-9A2B-424F-86CD-024FEC8ADC60}" dt="2020-11-22T07:31:17.628" v="2623"/>
          <ac:spMkLst>
            <pc:docMk/>
            <pc:sldMk cId="1081973649" sldId="281"/>
            <ac:spMk id="63" creationId="{AF2F604E-43BE-4DC3-B983-E071523364F8}"/>
          </ac:spMkLst>
        </pc:spChg>
        <pc:spChg chg="add del">
          <ac:chgData name="Chaya Ganesh" userId="1beaa166-3a14-437e-9106-75a2e2caebeb" providerId="ADAL" clId="{E2CCA277-9A2B-424F-86CD-024FEC8ADC60}" dt="2020-11-22T07:32:59.415" v="2659" actId="26606"/>
          <ac:spMkLst>
            <pc:docMk/>
            <pc:sldMk cId="1081973649" sldId="281"/>
            <ac:spMk id="64" creationId="{55D4142C-5077-457F-A6AD-3FECFDB39685}"/>
          </ac:spMkLst>
        </pc:spChg>
        <pc:spChg chg="del">
          <ac:chgData name="Chaya Ganesh" userId="1beaa166-3a14-437e-9106-75a2e2caebeb" providerId="ADAL" clId="{E2CCA277-9A2B-424F-86CD-024FEC8ADC60}" dt="2020-11-22T07:31:17.628" v="2623"/>
          <ac:spMkLst>
            <pc:docMk/>
            <pc:sldMk cId="1081973649" sldId="281"/>
            <ac:spMk id="65" creationId="{08C9B587-E65E-4B52-B37C-ABEBB6E87928}"/>
          </ac:spMkLst>
        </pc:spChg>
        <pc:spChg chg="add del">
          <ac:chgData name="Chaya Ganesh" userId="1beaa166-3a14-437e-9106-75a2e2caebeb" providerId="ADAL" clId="{E2CCA277-9A2B-424F-86CD-024FEC8ADC60}" dt="2020-11-22T07:32:59.415" v="2659" actId="26606"/>
          <ac:spMkLst>
            <pc:docMk/>
            <pc:sldMk cId="1081973649" sldId="281"/>
            <ac:spMk id="66" creationId="{7A5F0580-5EE9-419F-96EE-B6529EF6E7D0}"/>
          </ac:spMkLst>
        </pc:spChg>
        <pc:spChg chg="add mod">
          <ac:chgData name="Chaya Ganesh" userId="1beaa166-3a14-437e-9106-75a2e2caebeb" providerId="ADAL" clId="{E2CCA277-9A2B-424F-86CD-024FEC8ADC60}" dt="2020-12-01T10:14:08.936" v="2929" actId="5793"/>
          <ac:spMkLst>
            <pc:docMk/>
            <pc:sldMk cId="1081973649" sldId="281"/>
            <ac:spMk id="67" creationId="{2AD48007-1BC4-FC44-B374-4F25FBF1DB8A}"/>
          </ac:spMkLst>
        </pc:spChg>
        <pc:spChg chg="add del">
          <ac:chgData name="Chaya Ganesh" userId="1beaa166-3a14-437e-9106-75a2e2caebeb" providerId="ADAL" clId="{E2CCA277-9A2B-424F-86CD-024FEC8ADC60}" dt="2020-11-22T07:33:02.117" v="2661" actId="26606"/>
          <ac:spMkLst>
            <pc:docMk/>
            <pc:sldMk cId="1081973649" sldId="281"/>
            <ac:spMk id="68" creationId="{E862BE82-D00D-42C1-BF16-93AA37870C32}"/>
          </ac:spMkLst>
        </pc:spChg>
        <pc:spChg chg="add del">
          <ac:chgData name="Chaya Ganesh" userId="1beaa166-3a14-437e-9106-75a2e2caebeb" providerId="ADAL" clId="{E2CCA277-9A2B-424F-86CD-024FEC8ADC60}" dt="2020-11-22T07:33:02.117" v="2661" actId="26606"/>
          <ac:spMkLst>
            <pc:docMk/>
            <pc:sldMk cId="1081973649" sldId="281"/>
            <ac:spMk id="69" creationId="{F6D92C2D-1D3D-4974-918C-06579FB354A9}"/>
          </ac:spMkLst>
        </pc:spChg>
        <pc:spChg chg="add del">
          <ac:chgData name="Chaya Ganesh" userId="1beaa166-3a14-437e-9106-75a2e2caebeb" providerId="ADAL" clId="{E2CCA277-9A2B-424F-86CD-024FEC8ADC60}" dt="2020-11-22T07:33:15.417" v="2663" actId="26606"/>
          <ac:spMkLst>
            <pc:docMk/>
            <pc:sldMk cId="1081973649" sldId="281"/>
            <ac:spMk id="71" creationId="{9B6A81E7-2A43-4366-8431-1FA7A780A2E6}"/>
          </ac:spMkLst>
        </pc:spChg>
        <pc:spChg chg="add del">
          <ac:chgData name="Chaya Ganesh" userId="1beaa166-3a14-437e-9106-75a2e2caebeb" providerId="ADAL" clId="{E2CCA277-9A2B-424F-86CD-024FEC8ADC60}" dt="2020-11-22T07:33:15.417" v="2663" actId="26606"/>
          <ac:spMkLst>
            <pc:docMk/>
            <pc:sldMk cId="1081973649" sldId="281"/>
            <ac:spMk id="72" creationId="{D09B7001-6C15-47E8-8C3B-A6EB53C98D3A}"/>
          </ac:spMkLst>
        </pc:spChg>
        <pc:spChg chg="add del">
          <ac:chgData name="Chaya Ganesh" userId="1beaa166-3a14-437e-9106-75a2e2caebeb" providerId="ADAL" clId="{E2CCA277-9A2B-424F-86CD-024FEC8ADC60}" dt="2020-11-22T07:33:15.417" v="2663" actId="26606"/>
          <ac:spMkLst>
            <pc:docMk/>
            <pc:sldMk cId="1081973649" sldId="281"/>
            <ac:spMk id="73" creationId="{7D3D7337-C310-4B2B-BE2D-98E9D6EC0DC8}"/>
          </ac:spMkLst>
        </pc:spChg>
        <pc:spChg chg="add del">
          <ac:chgData name="Chaya Ganesh" userId="1beaa166-3a14-437e-9106-75a2e2caebeb" providerId="ADAL" clId="{E2CCA277-9A2B-424F-86CD-024FEC8ADC60}" dt="2020-11-22T07:33:18.590" v="2665" actId="26606"/>
          <ac:spMkLst>
            <pc:docMk/>
            <pc:sldMk cId="1081973649" sldId="281"/>
            <ac:spMk id="75" creationId="{2B566528-1B12-4246-9431-5C2D7D081168}"/>
          </ac:spMkLst>
        </pc:spChg>
        <pc:spChg chg="add del">
          <ac:chgData name="Chaya Ganesh" userId="1beaa166-3a14-437e-9106-75a2e2caebeb" providerId="ADAL" clId="{E2CCA277-9A2B-424F-86CD-024FEC8ADC60}" dt="2020-11-22T07:33:18.590" v="2665" actId="26606"/>
          <ac:spMkLst>
            <pc:docMk/>
            <pc:sldMk cId="1081973649" sldId="281"/>
            <ac:spMk id="78" creationId="{D3F51FEB-38FB-4F6C-9F7B-2F2AFAB65463}"/>
          </ac:spMkLst>
        </pc:spChg>
        <pc:spChg chg="add del">
          <ac:chgData name="Chaya Ganesh" userId="1beaa166-3a14-437e-9106-75a2e2caebeb" providerId="ADAL" clId="{E2CCA277-9A2B-424F-86CD-024FEC8ADC60}" dt="2020-11-22T07:33:18.590" v="2665" actId="26606"/>
          <ac:spMkLst>
            <pc:docMk/>
            <pc:sldMk cId="1081973649" sldId="281"/>
            <ac:spMk id="79" creationId="{1E547BA6-BAE0-43BB-A7CA-60F69CE252F0}"/>
          </ac:spMkLst>
        </pc:spChg>
        <pc:spChg chg="add del">
          <ac:chgData name="Chaya Ganesh" userId="1beaa166-3a14-437e-9106-75a2e2caebeb" providerId="ADAL" clId="{E2CCA277-9A2B-424F-86CD-024FEC8ADC60}" dt="2020-11-22T07:35:06.044" v="2725" actId="26606"/>
          <ac:spMkLst>
            <pc:docMk/>
            <pc:sldMk cId="1081973649" sldId="281"/>
            <ac:spMk id="81" creationId="{8FC9BE17-9A7B-462D-AE50-3D8777387304}"/>
          </ac:spMkLst>
        </pc:spChg>
        <pc:spChg chg="add del">
          <ac:chgData name="Chaya Ganesh" userId="1beaa166-3a14-437e-9106-75a2e2caebeb" providerId="ADAL" clId="{E2CCA277-9A2B-424F-86CD-024FEC8ADC60}" dt="2020-11-22T07:35:06.044" v="2725" actId="26606"/>
          <ac:spMkLst>
            <pc:docMk/>
            <pc:sldMk cId="1081973649" sldId="281"/>
            <ac:spMk id="82" creationId="{3EBE8569-6AEC-4B8C-8D53-2DE337CDBA65}"/>
          </ac:spMkLst>
        </pc:spChg>
        <pc:spChg chg="add del">
          <ac:chgData name="Chaya Ganesh" userId="1beaa166-3a14-437e-9106-75a2e2caebeb" providerId="ADAL" clId="{E2CCA277-9A2B-424F-86CD-024FEC8ADC60}" dt="2020-11-22T07:35:06.044" v="2725" actId="26606"/>
          <ac:spMkLst>
            <pc:docMk/>
            <pc:sldMk cId="1081973649" sldId="281"/>
            <ac:spMk id="83" creationId="{55D4142C-5077-457F-A6AD-3FECFDB39685}"/>
          </ac:spMkLst>
        </pc:spChg>
        <pc:spChg chg="add del">
          <ac:chgData name="Chaya Ganesh" userId="1beaa166-3a14-437e-9106-75a2e2caebeb" providerId="ADAL" clId="{E2CCA277-9A2B-424F-86CD-024FEC8ADC60}" dt="2020-11-22T07:35:06.044" v="2725" actId="26606"/>
          <ac:spMkLst>
            <pc:docMk/>
            <pc:sldMk cId="1081973649" sldId="281"/>
            <ac:spMk id="84" creationId="{7A5F0580-5EE9-419F-96EE-B6529EF6E7D0}"/>
          </ac:spMkLst>
        </pc:spChg>
        <pc:spChg chg="add del">
          <ac:chgData name="Chaya Ganesh" userId="1beaa166-3a14-437e-9106-75a2e2caebeb" providerId="ADAL" clId="{E2CCA277-9A2B-424F-86CD-024FEC8ADC60}" dt="2020-11-22T07:34:15.132" v="2692" actId="26606"/>
          <ac:spMkLst>
            <pc:docMk/>
            <pc:sldMk cId="1081973649" sldId="281"/>
            <ac:spMk id="89" creationId="{8FC9BE17-9A7B-462D-AE50-3D8777387304}"/>
          </ac:spMkLst>
        </pc:spChg>
        <pc:spChg chg="add del">
          <ac:chgData name="Chaya Ganesh" userId="1beaa166-3a14-437e-9106-75a2e2caebeb" providerId="ADAL" clId="{E2CCA277-9A2B-424F-86CD-024FEC8ADC60}" dt="2020-11-22T07:34:15.132" v="2692" actId="26606"/>
          <ac:spMkLst>
            <pc:docMk/>
            <pc:sldMk cId="1081973649" sldId="281"/>
            <ac:spMk id="91" creationId="{3EBE8569-6AEC-4B8C-8D53-2DE337CDBA65}"/>
          </ac:spMkLst>
        </pc:spChg>
        <pc:spChg chg="add del">
          <ac:chgData name="Chaya Ganesh" userId="1beaa166-3a14-437e-9106-75a2e2caebeb" providerId="ADAL" clId="{E2CCA277-9A2B-424F-86CD-024FEC8ADC60}" dt="2020-11-22T07:34:15.132" v="2692" actId="26606"/>
          <ac:spMkLst>
            <pc:docMk/>
            <pc:sldMk cId="1081973649" sldId="281"/>
            <ac:spMk id="93" creationId="{55D4142C-5077-457F-A6AD-3FECFDB39685}"/>
          </ac:spMkLst>
        </pc:spChg>
        <pc:spChg chg="add del">
          <ac:chgData name="Chaya Ganesh" userId="1beaa166-3a14-437e-9106-75a2e2caebeb" providerId="ADAL" clId="{E2CCA277-9A2B-424F-86CD-024FEC8ADC60}" dt="2020-11-22T07:34:15.132" v="2692" actId="26606"/>
          <ac:spMkLst>
            <pc:docMk/>
            <pc:sldMk cId="1081973649" sldId="281"/>
            <ac:spMk id="95" creationId="{7A5F0580-5EE9-419F-96EE-B6529EF6E7D0}"/>
          </ac:spMkLst>
        </pc:spChg>
        <pc:spChg chg="add del">
          <ac:chgData name="Chaya Ganesh" userId="1beaa166-3a14-437e-9106-75a2e2caebeb" providerId="ADAL" clId="{E2CCA277-9A2B-424F-86CD-024FEC8ADC60}" dt="2020-11-22T07:34:18.325" v="2694" actId="26606"/>
          <ac:spMkLst>
            <pc:docMk/>
            <pc:sldMk cId="1081973649" sldId="281"/>
            <ac:spMk id="97" creationId="{1E547BA6-BAE0-43BB-A7CA-60F69CE252F0}"/>
          </ac:spMkLst>
        </pc:spChg>
        <pc:spChg chg="add del">
          <ac:chgData name="Chaya Ganesh" userId="1beaa166-3a14-437e-9106-75a2e2caebeb" providerId="ADAL" clId="{E2CCA277-9A2B-424F-86CD-024FEC8ADC60}" dt="2020-11-22T07:34:18.325" v="2694" actId="26606"/>
          <ac:spMkLst>
            <pc:docMk/>
            <pc:sldMk cId="1081973649" sldId="281"/>
            <ac:spMk id="98" creationId="{2B566528-1B12-4246-9431-5C2D7D081168}"/>
          </ac:spMkLst>
        </pc:spChg>
        <pc:spChg chg="add del">
          <ac:chgData name="Chaya Ganesh" userId="1beaa166-3a14-437e-9106-75a2e2caebeb" providerId="ADAL" clId="{E2CCA277-9A2B-424F-86CD-024FEC8ADC60}" dt="2020-11-22T07:34:18.325" v="2694" actId="26606"/>
          <ac:spMkLst>
            <pc:docMk/>
            <pc:sldMk cId="1081973649" sldId="281"/>
            <ac:spMk id="101" creationId="{D3F51FEB-38FB-4F6C-9F7B-2F2AFAB65463}"/>
          </ac:spMkLst>
        </pc:spChg>
        <pc:spChg chg="add del">
          <ac:chgData name="Chaya Ganesh" userId="1beaa166-3a14-437e-9106-75a2e2caebeb" providerId="ADAL" clId="{E2CCA277-9A2B-424F-86CD-024FEC8ADC60}" dt="2020-11-22T07:34:19.275" v="2696" actId="26606"/>
          <ac:spMkLst>
            <pc:docMk/>
            <pc:sldMk cId="1081973649" sldId="281"/>
            <ac:spMk id="103" creationId="{94E4D846-3AFC-4F86-8C35-24B0542A269D}"/>
          </ac:spMkLst>
        </pc:spChg>
        <pc:spChg chg="add del">
          <ac:chgData name="Chaya Ganesh" userId="1beaa166-3a14-437e-9106-75a2e2caebeb" providerId="ADAL" clId="{E2CCA277-9A2B-424F-86CD-024FEC8ADC60}" dt="2020-11-22T07:34:19.275" v="2696" actId="26606"/>
          <ac:spMkLst>
            <pc:docMk/>
            <pc:sldMk cId="1081973649" sldId="281"/>
            <ac:spMk id="104" creationId="{284781B9-12CB-45C3-907A-9ED93FF72C65}"/>
          </ac:spMkLst>
        </pc:spChg>
        <pc:spChg chg="add del">
          <ac:chgData name="Chaya Ganesh" userId="1beaa166-3a14-437e-9106-75a2e2caebeb" providerId="ADAL" clId="{E2CCA277-9A2B-424F-86CD-024FEC8ADC60}" dt="2020-11-22T07:34:19.275" v="2696" actId="26606"/>
          <ac:spMkLst>
            <pc:docMk/>
            <pc:sldMk cId="1081973649" sldId="281"/>
            <ac:spMk id="105" creationId="{55D4142C-5077-457F-A6AD-3FECFDB39685}"/>
          </ac:spMkLst>
        </pc:spChg>
        <pc:spChg chg="add del">
          <ac:chgData name="Chaya Ganesh" userId="1beaa166-3a14-437e-9106-75a2e2caebeb" providerId="ADAL" clId="{E2CCA277-9A2B-424F-86CD-024FEC8ADC60}" dt="2020-11-22T07:34:19.275" v="2696" actId="26606"/>
          <ac:spMkLst>
            <pc:docMk/>
            <pc:sldMk cId="1081973649" sldId="281"/>
            <ac:spMk id="106" creationId="{7A5F0580-5EE9-419F-96EE-B6529EF6E7D0}"/>
          </ac:spMkLst>
        </pc:spChg>
        <pc:spChg chg="add del">
          <ac:chgData name="Chaya Ganesh" userId="1beaa166-3a14-437e-9106-75a2e2caebeb" providerId="ADAL" clId="{E2CCA277-9A2B-424F-86CD-024FEC8ADC60}" dt="2020-11-22T07:34:20.402" v="2698" actId="26606"/>
          <ac:spMkLst>
            <pc:docMk/>
            <pc:sldMk cId="1081973649" sldId="281"/>
            <ac:spMk id="108" creationId="{3CD9DF72-87A3-404E-A828-84CBF11A8303}"/>
          </ac:spMkLst>
        </pc:spChg>
        <pc:spChg chg="add del">
          <ac:chgData name="Chaya Ganesh" userId="1beaa166-3a14-437e-9106-75a2e2caebeb" providerId="ADAL" clId="{E2CCA277-9A2B-424F-86CD-024FEC8ADC60}" dt="2020-11-22T07:34:30.055" v="2702" actId="26606"/>
          <ac:spMkLst>
            <pc:docMk/>
            <pc:sldMk cId="1081973649" sldId="281"/>
            <ac:spMk id="113" creationId="{2B566528-1B12-4246-9431-5C2D7D081168}"/>
          </ac:spMkLst>
        </pc:spChg>
        <pc:spChg chg="add del">
          <ac:chgData name="Chaya Ganesh" userId="1beaa166-3a14-437e-9106-75a2e2caebeb" providerId="ADAL" clId="{E2CCA277-9A2B-424F-86CD-024FEC8ADC60}" dt="2020-11-22T07:34:30.055" v="2702" actId="26606"/>
          <ac:spMkLst>
            <pc:docMk/>
            <pc:sldMk cId="1081973649" sldId="281"/>
            <ac:spMk id="116" creationId="{D3F51FEB-38FB-4F6C-9F7B-2F2AFAB65463}"/>
          </ac:spMkLst>
        </pc:spChg>
        <pc:spChg chg="add del">
          <ac:chgData name="Chaya Ganesh" userId="1beaa166-3a14-437e-9106-75a2e2caebeb" providerId="ADAL" clId="{E2CCA277-9A2B-424F-86CD-024FEC8ADC60}" dt="2020-11-22T07:34:30.055" v="2702" actId="26606"/>
          <ac:spMkLst>
            <pc:docMk/>
            <pc:sldMk cId="1081973649" sldId="281"/>
            <ac:spMk id="117" creationId="{1E547BA6-BAE0-43BB-A7CA-60F69CE252F0}"/>
          </ac:spMkLst>
        </pc:spChg>
        <pc:spChg chg="add del">
          <ac:chgData name="Chaya Ganesh" userId="1beaa166-3a14-437e-9106-75a2e2caebeb" providerId="ADAL" clId="{E2CCA277-9A2B-424F-86CD-024FEC8ADC60}" dt="2020-11-22T07:34:32.068" v="2704" actId="26606"/>
          <ac:spMkLst>
            <pc:docMk/>
            <pc:sldMk cId="1081973649" sldId="281"/>
            <ac:spMk id="119" creationId="{CF62D2A7-8207-488C-9F46-316BA81A16C8}"/>
          </ac:spMkLst>
        </pc:spChg>
        <pc:spChg chg="add del">
          <ac:chgData name="Chaya Ganesh" userId="1beaa166-3a14-437e-9106-75a2e2caebeb" providerId="ADAL" clId="{E2CCA277-9A2B-424F-86CD-024FEC8ADC60}" dt="2020-11-22T07:34:35.907" v="2706" actId="26606"/>
          <ac:spMkLst>
            <pc:docMk/>
            <pc:sldMk cId="1081973649" sldId="281"/>
            <ac:spMk id="121" creationId="{8108D317-7CBD-4897-BD1F-959436D2A3BE}"/>
          </ac:spMkLst>
        </pc:spChg>
        <pc:spChg chg="add del">
          <ac:chgData name="Chaya Ganesh" userId="1beaa166-3a14-437e-9106-75a2e2caebeb" providerId="ADAL" clId="{E2CCA277-9A2B-424F-86CD-024FEC8ADC60}" dt="2020-11-22T07:34:35.907" v="2706" actId="26606"/>
          <ac:spMkLst>
            <pc:docMk/>
            <pc:sldMk cId="1081973649" sldId="281"/>
            <ac:spMk id="122" creationId="{D6297641-8B9F-4767-9606-8A11313227BF}"/>
          </ac:spMkLst>
        </pc:spChg>
        <pc:spChg chg="add del">
          <ac:chgData name="Chaya Ganesh" userId="1beaa166-3a14-437e-9106-75a2e2caebeb" providerId="ADAL" clId="{E2CCA277-9A2B-424F-86CD-024FEC8ADC60}" dt="2020-11-22T07:34:35.907" v="2706" actId="26606"/>
          <ac:spMkLst>
            <pc:docMk/>
            <pc:sldMk cId="1081973649" sldId="281"/>
            <ac:spMk id="123" creationId="{D8F3CA65-EA00-46B4-9616-39E6853F7BED}"/>
          </ac:spMkLst>
        </pc:spChg>
        <pc:spChg chg="add del">
          <ac:chgData name="Chaya Ganesh" userId="1beaa166-3a14-437e-9106-75a2e2caebeb" providerId="ADAL" clId="{E2CCA277-9A2B-424F-86CD-024FEC8ADC60}" dt="2020-11-22T07:34:42.263" v="2708" actId="26606"/>
          <ac:spMkLst>
            <pc:docMk/>
            <pc:sldMk cId="1081973649" sldId="281"/>
            <ac:spMk id="125" creationId="{1607EC0B-6F18-4CC6-A161-42CC6FAB22E9}"/>
          </ac:spMkLst>
        </pc:spChg>
        <pc:spChg chg="add del">
          <ac:chgData name="Chaya Ganesh" userId="1beaa166-3a14-437e-9106-75a2e2caebeb" providerId="ADAL" clId="{E2CCA277-9A2B-424F-86CD-024FEC8ADC60}" dt="2020-11-22T07:34:43.596" v="2710" actId="26606"/>
          <ac:spMkLst>
            <pc:docMk/>
            <pc:sldMk cId="1081973649" sldId="281"/>
            <ac:spMk id="130" creationId="{8FC9BE17-9A7B-462D-AE50-3D8777387304}"/>
          </ac:spMkLst>
        </pc:spChg>
        <pc:spChg chg="add del">
          <ac:chgData name="Chaya Ganesh" userId="1beaa166-3a14-437e-9106-75a2e2caebeb" providerId="ADAL" clId="{E2CCA277-9A2B-424F-86CD-024FEC8ADC60}" dt="2020-11-22T07:34:43.596" v="2710" actId="26606"/>
          <ac:spMkLst>
            <pc:docMk/>
            <pc:sldMk cId="1081973649" sldId="281"/>
            <ac:spMk id="131" creationId="{3EBE8569-6AEC-4B8C-8D53-2DE337CDBA65}"/>
          </ac:spMkLst>
        </pc:spChg>
        <pc:spChg chg="add del">
          <ac:chgData name="Chaya Ganesh" userId="1beaa166-3a14-437e-9106-75a2e2caebeb" providerId="ADAL" clId="{E2CCA277-9A2B-424F-86CD-024FEC8ADC60}" dt="2020-11-22T07:34:43.596" v="2710" actId="26606"/>
          <ac:spMkLst>
            <pc:docMk/>
            <pc:sldMk cId="1081973649" sldId="281"/>
            <ac:spMk id="132" creationId="{55D4142C-5077-457F-A6AD-3FECFDB39685}"/>
          </ac:spMkLst>
        </pc:spChg>
        <pc:spChg chg="add del">
          <ac:chgData name="Chaya Ganesh" userId="1beaa166-3a14-437e-9106-75a2e2caebeb" providerId="ADAL" clId="{E2CCA277-9A2B-424F-86CD-024FEC8ADC60}" dt="2020-11-22T07:34:43.596" v="2710" actId="26606"/>
          <ac:spMkLst>
            <pc:docMk/>
            <pc:sldMk cId="1081973649" sldId="281"/>
            <ac:spMk id="133" creationId="{7A5F0580-5EE9-419F-96EE-B6529EF6E7D0}"/>
          </ac:spMkLst>
        </pc:spChg>
        <pc:spChg chg="add del">
          <ac:chgData name="Chaya Ganesh" userId="1beaa166-3a14-437e-9106-75a2e2caebeb" providerId="ADAL" clId="{E2CCA277-9A2B-424F-86CD-024FEC8ADC60}" dt="2020-11-22T07:34:51.272" v="2712" actId="26606"/>
          <ac:spMkLst>
            <pc:docMk/>
            <pc:sldMk cId="1081973649" sldId="281"/>
            <ac:spMk id="135" creationId="{2B566528-1B12-4246-9431-5C2D7D081168}"/>
          </ac:spMkLst>
        </pc:spChg>
        <pc:spChg chg="add del">
          <ac:chgData name="Chaya Ganesh" userId="1beaa166-3a14-437e-9106-75a2e2caebeb" providerId="ADAL" clId="{E2CCA277-9A2B-424F-86CD-024FEC8ADC60}" dt="2020-11-22T07:34:51.272" v="2712" actId="26606"/>
          <ac:spMkLst>
            <pc:docMk/>
            <pc:sldMk cId="1081973649" sldId="281"/>
            <ac:spMk id="138" creationId="{D3F51FEB-38FB-4F6C-9F7B-2F2AFAB65463}"/>
          </ac:spMkLst>
        </pc:spChg>
        <pc:spChg chg="add del">
          <ac:chgData name="Chaya Ganesh" userId="1beaa166-3a14-437e-9106-75a2e2caebeb" providerId="ADAL" clId="{E2CCA277-9A2B-424F-86CD-024FEC8ADC60}" dt="2020-11-22T07:34:51.272" v="2712" actId="26606"/>
          <ac:spMkLst>
            <pc:docMk/>
            <pc:sldMk cId="1081973649" sldId="281"/>
            <ac:spMk id="139" creationId="{1E547BA6-BAE0-43BB-A7CA-60F69CE252F0}"/>
          </ac:spMkLst>
        </pc:spChg>
        <pc:spChg chg="add del">
          <ac:chgData name="Chaya Ganesh" userId="1beaa166-3a14-437e-9106-75a2e2caebeb" providerId="ADAL" clId="{E2CCA277-9A2B-424F-86CD-024FEC8ADC60}" dt="2020-11-22T07:34:53.742" v="2714" actId="26606"/>
          <ac:spMkLst>
            <pc:docMk/>
            <pc:sldMk cId="1081973649" sldId="281"/>
            <ac:spMk id="141" creationId="{94E4D846-3AFC-4F86-8C35-24B0542A269D}"/>
          </ac:spMkLst>
        </pc:spChg>
        <pc:spChg chg="add del">
          <ac:chgData name="Chaya Ganesh" userId="1beaa166-3a14-437e-9106-75a2e2caebeb" providerId="ADAL" clId="{E2CCA277-9A2B-424F-86CD-024FEC8ADC60}" dt="2020-11-22T07:34:53.742" v="2714" actId="26606"/>
          <ac:spMkLst>
            <pc:docMk/>
            <pc:sldMk cId="1081973649" sldId="281"/>
            <ac:spMk id="142" creationId="{284781B9-12CB-45C3-907A-9ED93FF72C65}"/>
          </ac:spMkLst>
        </pc:spChg>
        <pc:spChg chg="add del">
          <ac:chgData name="Chaya Ganesh" userId="1beaa166-3a14-437e-9106-75a2e2caebeb" providerId="ADAL" clId="{E2CCA277-9A2B-424F-86CD-024FEC8ADC60}" dt="2020-11-22T07:34:53.742" v="2714" actId="26606"/>
          <ac:spMkLst>
            <pc:docMk/>
            <pc:sldMk cId="1081973649" sldId="281"/>
            <ac:spMk id="143" creationId="{55D4142C-5077-457F-A6AD-3FECFDB39685}"/>
          </ac:spMkLst>
        </pc:spChg>
        <pc:spChg chg="add del">
          <ac:chgData name="Chaya Ganesh" userId="1beaa166-3a14-437e-9106-75a2e2caebeb" providerId="ADAL" clId="{E2CCA277-9A2B-424F-86CD-024FEC8ADC60}" dt="2020-11-22T07:34:53.742" v="2714" actId="26606"/>
          <ac:spMkLst>
            <pc:docMk/>
            <pc:sldMk cId="1081973649" sldId="281"/>
            <ac:spMk id="144" creationId="{7A5F0580-5EE9-419F-96EE-B6529EF6E7D0}"/>
          </ac:spMkLst>
        </pc:spChg>
        <pc:spChg chg="add del">
          <ac:chgData name="Chaya Ganesh" userId="1beaa166-3a14-437e-9106-75a2e2caebeb" providerId="ADAL" clId="{E2CCA277-9A2B-424F-86CD-024FEC8ADC60}" dt="2020-11-22T07:34:54.740" v="2716" actId="26606"/>
          <ac:spMkLst>
            <pc:docMk/>
            <pc:sldMk cId="1081973649" sldId="281"/>
            <ac:spMk id="146" creationId="{3CD9DF72-87A3-404E-A828-84CBF11A8303}"/>
          </ac:spMkLst>
        </pc:spChg>
        <pc:spChg chg="add del">
          <ac:chgData name="Chaya Ganesh" userId="1beaa166-3a14-437e-9106-75a2e2caebeb" providerId="ADAL" clId="{E2CCA277-9A2B-424F-86CD-024FEC8ADC60}" dt="2020-11-22T07:34:57.343" v="2718" actId="26606"/>
          <ac:spMkLst>
            <pc:docMk/>
            <pc:sldMk cId="1081973649" sldId="281"/>
            <ac:spMk id="149" creationId="{94E4D846-3AFC-4F86-8C35-24B0542A269D}"/>
          </ac:spMkLst>
        </pc:spChg>
        <pc:spChg chg="add del">
          <ac:chgData name="Chaya Ganesh" userId="1beaa166-3a14-437e-9106-75a2e2caebeb" providerId="ADAL" clId="{E2CCA277-9A2B-424F-86CD-024FEC8ADC60}" dt="2020-11-22T07:34:57.343" v="2718" actId="26606"/>
          <ac:spMkLst>
            <pc:docMk/>
            <pc:sldMk cId="1081973649" sldId="281"/>
            <ac:spMk id="150" creationId="{284781B9-12CB-45C3-907A-9ED93FF72C65}"/>
          </ac:spMkLst>
        </pc:spChg>
        <pc:spChg chg="add del">
          <ac:chgData name="Chaya Ganesh" userId="1beaa166-3a14-437e-9106-75a2e2caebeb" providerId="ADAL" clId="{E2CCA277-9A2B-424F-86CD-024FEC8ADC60}" dt="2020-11-22T07:34:57.343" v="2718" actId="26606"/>
          <ac:spMkLst>
            <pc:docMk/>
            <pc:sldMk cId="1081973649" sldId="281"/>
            <ac:spMk id="151" creationId="{55D4142C-5077-457F-A6AD-3FECFDB39685}"/>
          </ac:spMkLst>
        </pc:spChg>
        <pc:spChg chg="add del">
          <ac:chgData name="Chaya Ganesh" userId="1beaa166-3a14-437e-9106-75a2e2caebeb" providerId="ADAL" clId="{E2CCA277-9A2B-424F-86CD-024FEC8ADC60}" dt="2020-11-22T07:34:57.343" v="2718" actId="26606"/>
          <ac:spMkLst>
            <pc:docMk/>
            <pc:sldMk cId="1081973649" sldId="281"/>
            <ac:spMk id="152" creationId="{7A5F0580-5EE9-419F-96EE-B6529EF6E7D0}"/>
          </ac:spMkLst>
        </pc:spChg>
        <pc:spChg chg="add del">
          <ac:chgData name="Chaya Ganesh" userId="1beaa166-3a14-437e-9106-75a2e2caebeb" providerId="ADAL" clId="{E2CCA277-9A2B-424F-86CD-024FEC8ADC60}" dt="2020-11-22T07:35:03.526" v="2722" actId="26606"/>
          <ac:spMkLst>
            <pc:docMk/>
            <pc:sldMk cId="1081973649" sldId="281"/>
            <ac:spMk id="156" creationId="{E862BE82-D00D-42C1-BF16-93AA37870C32}"/>
          </ac:spMkLst>
        </pc:spChg>
        <pc:spChg chg="add del">
          <ac:chgData name="Chaya Ganesh" userId="1beaa166-3a14-437e-9106-75a2e2caebeb" providerId="ADAL" clId="{E2CCA277-9A2B-424F-86CD-024FEC8ADC60}" dt="2020-11-22T07:35:03.526" v="2722" actId="26606"/>
          <ac:spMkLst>
            <pc:docMk/>
            <pc:sldMk cId="1081973649" sldId="281"/>
            <ac:spMk id="157" creationId="{F6D92C2D-1D3D-4974-918C-06579FB354A9}"/>
          </ac:spMkLst>
        </pc:spChg>
        <pc:spChg chg="add del">
          <ac:chgData name="Chaya Ganesh" userId="1beaa166-3a14-437e-9106-75a2e2caebeb" providerId="ADAL" clId="{E2CCA277-9A2B-424F-86CD-024FEC8ADC60}" dt="2020-11-22T07:36:33.696" v="2757" actId="26606"/>
          <ac:spMkLst>
            <pc:docMk/>
            <pc:sldMk cId="1081973649" sldId="281"/>
            <ac:spMk id="161" creationId="{2B566528-1B12-4246-9431-5C2D7D081168}"/>
          </ac:spMkLst>
        </pc:spChg>
        <pc:spChg chg="add del">
          <ac:chgData name="Chaya Ganesh" userId="1beaa166-3a14-437e-9106-75a2e2caebeb" providerId="ADAL" clId="{E2CCA277-9A2B-424F-86CD-024FEC8ADC60}" dt="2020-11-22T07:36:33.696" v="2757" actId="26606"/>
          <ac:spMkLst>
            <pc:docMk/>
            <pc:sldMk cId="1081973649" sldId="281"/>
            <ac:spMk id="164" creationId="{D3F51FEB-38FB-4F6C-9F7B-2F2AFAB65463}"/>
          </ac:spMkLst>
        </pc:spChg>
        <pc:spChg chg="add del">
          <ac:chgData name="Chaya Ganesh" userId="1beaa166-3a14-437e-9106-75a2e2caebeb" providerId="ADAL" clId="{E2CCA277-9A2B-424F-86CD-024FEC8ADC60}" dt="2020-11-22T07:36:33.696" v="2757" actId="26606"/>
          <ac:spMkLst>
            <pc:docMk/>
            <pc:sldMk cId="1081973649" sldId="281"/>
            <ac:spMk id="165" creationId="{1E547BA6-BAE0-43BB-A7CA-60F69CE252F0}"/>
          </ac:spMkLst>
        </pc:spChg>
        <pc:spChg chg="add del">
          <ac:chgData name="Chaya Ganesh" userId="1beaa166-3a14-437e-9106-75a2e2caebeb" providerId="ADAL" clId="{E2CCA277-9A2B-424F-86CD-024FEC8ADC60}" dt="2020-11-22T07:36:33.685" v="2756" actId="26606"/>
          <ac:spMkLst>
            <pc:docMk/>
            <pc:sldMk cId="1081973649" sldId="281"/>
            <ac:spMk id="170" creationId="{2B566528-1B12-4246-9431-5C2D7D081168}"/>
          </ac:spMkLst>
        </pc:spChg>
        <pc:spChg chg="add del">
          <ac:chgData name="Chaya Ganesh" userId="1beaa166-3a14-437e-9106-75a2e2caebeb" providerId="ADAL" clId="{E2CCA277-9A2B-424F-86CD-024FEC8ADC60}" dt="2020-11-22T07:36:33.685" v="2756" actId="26606"/>
          <ac:spMkLst>
            <pc:docMk/>
            <pc:sldMk cId="1081973649" sldId="281"/>
            <ac:spMk id="176" creationId="{D3F51FEB-38FB-4F6C-9F7B-2F2AFAB65463}"/>
          </ac:spMkLst>
        </pc:spChg>
        <pc:spChg chg="add del">
          <ac:chgData name="Chaya Ganesh" userId="1beaa166-3a14-437e-9106-75a2e2caebeb" providerId="ADAL" clId="{E2CCA277-9A2B-424F-86CD-024FEC8ADC60}" dt="2020-11-22T07:36:33.685" v="2756" actId="26606"/>
          <ac:spMkLst>
            <pc:docMk/>
            <pc:sldMk cId="1081973649" sldId="281"/>
            <ac:spMk id="178" creationId="{1E547BA6-BAE0-43BB-A7CA-60F69CE252F0}"/>
          </ac:spMkLst>
        </pc:spChg>
        <pc:spChg chg="add del">
          <ac:chgData name="Chaya Ganesh" userId="1beaa166-3a14-437e-9106-75a2e2caebeb" providerId="ADAL" clId="{E2CCA277-9A2B-424F-86CD-024FEC8ADC60}" dt="2020-11-22T07:37:06.286" v="2765" actId="26606"/>
          <ac:spMkLst>
            <pc:docMk/>
            <pc:sldMk cId="1081973649" sldId="281"/>
            <ac:spMk id="180" creationId="{6B5E2835-4E47-45B3-9CFE-732FF7B05472}"/>
          </ac:spMkLst>
        </pc:spChg>
        <pc:spChg chg="add del">
          <ac:chgData name="Chaya Ganesh" userId="1beaa166-3a14-437e-9106-75a2e2caebeb" providerId="ADAL" clId="{E2CCA277-9A2B-424F-86CD-024FEC8ADC60}" dt="2020-11-22T07:37:06.286" v="2765" actId="26606"/>
          <ac:spMkLst>
            <pc:docMk/>
            <pc:sldMk cId="1081973649" sldId="281"/>
            <ac:spMk id="181" creationId="{5B45AD5D-AA52-4F7B-9362-576A39AD9E09}"/>
          </ac:spMkLst>
        </pc:spChg>
        <pc:spChg chg="add del">
          <ac:chgData name="Chaya Ganesh" userId="1beaa166-3a14-437e-9106-75a2e2caebeb" providerId="ADAL" clId="{E2CCA277-9A2B-424F-86CD-024FEC8ADC60}" dt="2020-11-22T07:37:06.286" v="2765" actId="26606"/>
          <ac:spMkLst>
            <pc:docMk/>
            <pc:sldMk cId="1081973649" sldId="281"/>
            <ac:spMk id="182" creationId="{AEDD7960-4866-4399-BEF6-DD1431AB4E34}"/>
          </ac:spMkLst>
        </pc:spChg>
        <pc:spChg chg="add del">
          <ac:chgData name="Chaya Ganesh" userId="1beaa166-3a14-437e-9106-75a2e2caebeb" providerId="ADAL" clId="{E2CCA277-9A2B-424F-86CD-024FEC8ADC60}" dt="2020-11-22T07:37:06.286" v="2765" actId="26606"/>
          <ac:spMkLst>
            <pc:docMk/>
            <pc:sldMk cId="1081973649" sldId="281"/>
            <ac:spMk id="183" creationId="{55D4142C-5077-457F-A6AD-3FECFDB39685}"/>
          </ac:spMkLst>
        </pc:spChg>
        <pc:spChg chg="add del">
          <ac:chgData name="Chaya Ganesh" userId="1beaa166-3a14-437e-9106-75a2e2caebeb" providerId="ADAL" clId="{E2CCA277-9A2B-424F-86CD-024FEC8ADC60}" dt="2020-11-22T07:37:06.286" v="2765" actId="26606"/>
          <ac:spMkLst>
            <pc:docMk/>
            <pc:sldMk cId="1081973649" sldId="281"/>
            <ac:spMk id="184" creationId="{7A5F0580-5EE9-419F-96EE-B6529EF6E7D0}"/>
          </ac:spMkLst>
        </pc:spChg>
        <pc:spChg chg="add del">
          <ac:chgData name="Chaya Ganesh" userId="1beaa166-3a14-437e-9106-75a2e2caebeb" providerId="ADAL" clId="{E2CCA277-9A2B-424F-86CD-024FEC8ADC60}" dt="2020-11-22T07:37:19.807" v="2767" actId="26606"/>
          <ac:spMkLst>
            <pc:docMk/>
            <pc:sldMk cId="1081973649" sldId="281"/>
            <ac:spMk id="189" creationId="{2B566528-1B12-4246-9431-5C2D7D081168}"/>
          </ac:spMkLst>
        </pc:spChg>
        <pc:spChg chg="add del">
          <ac:chgData name="Chaya Ganesh" userId="1beaa166-3a14-437e-9106-75a2e2caebeb" providerId="ADAL" clId="{E2CCA277-9A2B-424F-86CD-024FEC8ADC60}" dt="2020-11-22T07:37:19.807" v="2767" actId="26606"/>
          <ac:spMkLst>
            <pc:docMk/>
            <pc:sldMk cId="1081973649" sldId="281"/>
            <ac:spMk id="195" creationId="{D3F51FEB-38FB-4F6C-9F7B-2F2AFAB65463}"/>
          </ac:spMkLst>
        </pc:spChg>
        <pc:spChg chg="add del">
          <ac:chgData name="Chaya Ganesh" userId="1beaa166-3a14-437e-9106-75a2e2caebeb" providerId="ADAL" clId="{E2CCA277-9A2B-424F-86CD-024FEC8ADC60}" dt="2020-11-22T07:37:19.807" v="2767" actId="26606"/>
          <ac:spMkLst>
            <pc:docMk/>
            <pc:sldMk cId="1081973649" sldId="281"/>
            <ac:spMk id="197" creationId="{1E547BA6-BAE0-43BB-A7CA-60F69CE252F0}"/>
          </ac:spMkLst>
        </pc:spChg>
        <pc:spChg chg="add">
          <ac:chgData name="Chaya Ganesh" userId="1beaa166-3a14-437e-9106-75a2e2caebeb" providerId="ADAL" clId="{E2CCA277-9A2B-424F-86CD-024FEC8ADC60}" dt="2020-11-22T07:37:19.807" v="2767" actId="26606"/>
          <ac:spMkLst>
            <pc:docMk/>
            <pc:sldMk cId="1081973649" sldId="281"/>
            <ac:spMk id="202" creationId="{2B566528-1B12-4246-9431-5C2D7D081168}"/>
          </ac:spMkLst>
        </pc:spChg>
        <pc:spChg chg="add">
          <ac:chgData name="Chaya Ganesh" userId="1beaa166-3a14-437e-9106-75a2e2caebeb" providerId="ADAL" clId="{E2CCA277-9A2B-424F-86CD-024FEC8ADC60}" dt="2020-11-22T07:37:19.807" v="2767" actId="26606"/>
          <ac:spMkLst>
            <pc:docMk/>
            <pc:sldMk cId="1081973649" sldId="281"/>
            <ac:spMk id="204" creationId="{D3F51FEB-38FB-4F6C-9F7B-2F2AFAB65463}"/>
          </ac:spMkLst>
        </pc:spChg>
        <pc:spChg chg="add">
          <ac:chgData name="Chaya Ganesh" userId="1beaa166-3a14-437e-9106-75a2e2caebeb" providerId="ADAL" clId="{E2CCA277-9A2B-424F-86CD-024FEC8ADC60}" dt="2020-11-22T07:37:19.807" v="2767" actId="26606"/>
          <ac:spMkLst>
            <pc:docMk/>
            <pc:sldMk cId="1081973649" sldId="281"/>
            <ac:spMk id="206" creationId="{1E547BA6-BAE0-43BB-A7CA-60F69CE252F0}"/>
          </ac:spMkLst>
        </pc:spChg>
        <pc:grpChg chg="add del">
          <ac:chgData name="Chaya Ganesh" userId="1beaa166-3a14-437e-9106-75a2e2caebeb" providerId="ADAL" clId="{E2CCA277-9A2B-424F-86CD-024FEC8ADC60}" dt="2020-11-22T07:32:50.206" v="2647" actId="26606"/>
          <ac:grpSpMkLst>
            <pc:docMk/>
            <pc:sldMk cId="1081973649" sldId="281"/>
            <ac:grpSpMk id="28" creationId="{07EAA094-9CF6-4695-958A-33D9BCAA9474}"/>
          </ac:grpSpMkLst>
        </pc:grpChg>
        <pc:grpChg chg="add del">
          <ac:chgData name="Chaya Ganesh" userId="1beaa166-3a14-437e-9106-75a2e2caebeb" providerId="ADAL" clId="{E2CCA277-9A2B-424F-86CD-024FEC8ADC60}" dt="2020-11-22T07:32:51.956" v="2651" actId="26606"/>
          <ac:grpSpMkLst>
            <pc:docMk/>
            <pc:sldMk cId="1081973649" sldId="281"/>
            <ac:grpSpMk id="42" creationId="{07EAA094-9CF6-4695-958A-33D9BCAA9474}"/>
          </ac:grpSpMkLst>
        </pc:grpChg>
        <pc:grpChg chg="add del">
          <ac:chgData name="Chaya Ganesh" userId="1beaa166-3a14-437e-9106-75a2e2caebeb" providerId="ADAL" clId="{E2CCA277-9A2B-424F-86CD-024FEC8ADC60}" dt="2020-11-22T07:33:18.590" v="2665" actId="26606"/>
          <ac:grpSpMkLst>
            <pc:docMk/>
            <pc:sldMk cId="1081973649" sldId="281"/>
            <ac:grpSpMk id="76" creationId="{07EAA094-9CF6-4695-958A-33D9BCAA9474}"/>
          </ac:grpSpMkLst>
        </pc:grpChg>
        <pc:grpChg chg="add del">
          <ac:chgData name="Chaya Ganesh" userId="1beaa166-3a14-437e-9106-75a2e2caebeb" providerId="ADAL" clId="{E2CCA277-9A2B-424F-86CD-024FEC8ADC60}" dt="2020-11-22T07:34:18.325" v="2694" actId="26606"/>
          <ac:grpSpMkLst>
            <pc:docMk/>
            <pc:sldMk cId="1081973649" sldId="281"/>
            <ac:grpSpMk id="99" creationId="{07EAA094-9CF6-4695-958A-33D9BCAA9474}"/>
          </ac:grpSpMkLst>
        </pc:grpChg>
        <pc:grpChg chg="add del">
          <ac:chgData name="Chaya Ganesh" userId="1beaa166-3a14-437e-9106-75a2e2caebeb" providerId="ADAL" clId="{E2CCA277-9A2B-424F-86CD-024FEC8ADC60}" dt="2020-11-22T07:34:30.055" v="2702" actId="26606"/>
          <ac:grpSpMkLst>
            <pc:docMk/>
            <pc:sldMk cId="1081973649" sldId="281"/>
            <ac:grpSpMk id="114" creationId="{07EAA094-9CF6-4695-958A-33D9BCAA9474}"/>
          </ac:grpSpMkLst>
        </pc:grpChg>
        <pc:grpChg chg="add del">
          <ac:chgData name="Chaya Ganesh" userId="1beaa166-3a14-437e-9106-75a2e2caebeb" providerId="ADAL" clId="{E2CCA277-9A2B-424F-86CD-024FEC8ADC60}" dt="2020-11-22T07:34:42.263" v="2708" actId="26606"/>
          <ac:grpSpMkLst>
            <pc:docMk/>
            <pc:sldMk cId="1081973649" sldId="281"/>
            <ac:grpSpMk id="126" creationId="{2F263D67-9B31-4F2B-B228-27FD3112D7EC}"/>
          </ac:grpSpMkLst>
        </pc:grpChg>
        <pc:grpChg chg="add del">
          <ac:chgData name="Chaya Ganesh" userId="1beaa166-3a14-437e-9106-75a2e2caebeb" providerId="ADAL" clId="{E2CCA277-9A2B-424F-86CD-024FEC8ADC60}" dt="2020-11-22T07:34:51.272" v="2712" actId="26606"/>
          <ac:grpSpMkLst>
            <pc:docMk/>
            <pc:sldMk cId="1081973649" sldId="281"/>
            <ac:grpSpMk id="136" creationId="{07EAA094-9CF6-4695-958A-33D9BCAA9474}"/>
          </ac:grpSpMkLst>
        </pc:grpChg>
        <pc:grpChg chg="add del">
          <ac:chgData name="Chaya Ganesh" userId="1beaa166-3a14-437e-9106-75a2e2caebeb" providerId="ADAL" clId="{E2CCA277-9A2B-424F-86CD-024FEC8ADC60}" dt="2020-11-22T07:36:33.696" v="2757" actId="26606"/>
          <ac:grpSpMkLst>
            <pc:docMk/>
            <pc:sldMk cId="1081973649" sldId="281"/>
            <ac:grpSpMk id="162" creationId="{07EAA094-9CF6-4695-958A-33D9BCAA9474}"/>
          </ac:grpSpMkLst>
        </pc:grpChg>
        <pc:grpChg chg="add del">
          <ac:chgData name="Chaya Ganesh" userId="1beaa166-3a14-437e-9106-75a2e2caebeb" providerId="ADAL" clId="{E2CCA277-9A2B-424F-86CD-024FEC8ADC60}" dt="2020-11-22T07:36:33.685" v="2756" actId="26606"/>
          <ac:grpSpMkLst>
            <pc:docMk/>
            <pc:sldMk cId="1081973649" sldId="281"/>
            <ac:grpSpMk id="172" creationId="{07EAA094-9CF6-4695-958A-33D9BCAA9474}"/>
          </ac:grpSpMkLst>
        </pc:grpChg>
        <pc:grpChg chg="add del">
          <ac:chgData name="Chaya Ganesh" userId="1beaa166-3a14-437e-9106-75a2e2caebeb" providerId="ADAL" clId="{E2CCA277-9A2B-424F-86CD-024FEC8ADC60}" dt="2020-11-22T07:37:19.807" v="2767" actId="26606"/>
          <ac:grpSpMkLst>
            <pc:docMk/>
            <pc:sldMk cId="1081973649" sldId="281"/>
            <ac:grpSpMk id="191" creationId="{07EAA094-9CF6-4695-958A-33D9BCAA9474}"/>
          </ac:grpSpMkLst>
        </pc:grpChg>
        <pc:grpChg chg="add">
          <ac:chgData name="Chaya Ganesh" userId="1beaa166-3a14-437e-9106-75a2e2caebeb" providerId="ADAL" clId="{E2CCA277-9A2B-424F-86CD-024FEC8ADC60}" dt="2020-11-22T07:37:19.807" v="2767" actId="26606"/>
          <ac:grpSpMkLst>
            <pc:docMk/>
            <pc:sldMk cId="1081973649" sldId="281"/>
            <ac:grpSpMk id="208" creationId="{07EAA094-9CF6-4695-958A-33D9BCAA9474}"/>
          </ac:grpSpMkLst>
        </pc:grpChg>
        <pc:picChg chg="del">
          <ac:chgData name="Chaya Ganesh" userId="1beaa166-3a14-437e-9106-75a2e2caebeb" providerId="ADAL" clId="{E2CCA277-9A2B-424F-86CD-024FEC8ADC60}" dt="2020-11-22T07:31:28.209" v="2624" actId="478"/>
          <ac:picMkLst>
            <pc:docMk/>
            <pc:sldMk cId="1081973649" sldId="281"/>
            <ac:picMk id="4" creationId="{75DE2134-0ACF-554A-91D6-04975B3B69EF}"/>
          </ac:picMkLst>
        </pc:picChg>
        <pc:picChg chg="add del mod ord">
          <ac:chgData name="Chaya Ganesh" userId="1beaa166-3a14-437e-9106-75a2e2caebeb" providerId="ADAL" clId="{E2CCA277-9A2B-424F-86CD-024FEC8ADC60}" dt="2020-11-22T07:37:19.807" v="2767" actId="26606"/>
          <ac:picMkLst>
            <pc:docMk/>
            <pc:sldMk cId="1081973649" sldId="281"/>
            <ac:picMk id="10" creationId="{7C20D308-EEB6-E84A-A887-39DB1FA7BD5E}"/>
          </ac:picMkLst>
        </pc:picChg>
        <pc:picChg chg="add del">
          <ac:chgData name="Chaya Ganesh" userId="1beaa166-3a14-437e-9106-75a2e2caebeb" providerId="ADAL" clId="{E2CCA277-9A2B-424F-86CD-024FEC8ADC60}" dt="2020-11-22T07:32:55.814" v="2655" actId="26606"/>
          <ac:picMkLst>
            <pc:docMk/>
            <pc:sldMk cId="1081973649" sldId="281"/>
            <ac:picMk id="51" creationId="{54DDEBDD-D8BD-41A6-8A0D-B00E3768B0F9}"/>
          </ac:picMkLst>
        </pc:picChg>
        <pc:picChg chg="add del">
          <ac:chgData name="Chaya Ganesh" userId="1beaa166-3a14-437e-9106-75a2e2caebeb" providerId="ADAL" clId="{E2CCA277-9A2B-424F-86CD-024FEC8ADC60}" dt="2020-11-22T07:34:22.034" v="2700" actId="26606"/>
          <ac:picMkLst>
            <pc:docMk/>
            <pc:sldMk cId="1081973649" sldId="281"/>
            <ac:picMk id="111" creationId="{54DDEBDD-D8BD-41A6-8A0D-B00E3768B0F9}"/>
          </ac:picMkLst>
        </pc:picChg>
        <pc:picChg chg="add del">
          <ac:chgData name="Chaya Ganesh" userId="1beaa166-3a14-437e-9106-75a2e2caebeb" providerId="ADAL" clId="{E2CCA277-9A2B-424F-86CD-024FEC8ADC60}" dt="2020-11-22T07:35:00.775" v="2720" actId="26606"/>
          <ac:picMkLst>
            <pc:docMk/>
            <pc:sldMk cId="1081973649" sldId="281"/>
            <ac:picMk id="154" creationId="{54DDEBDD-D8BD-41A6-8A0D-B00E3768B0F9}"/>
          </ac:picMkLst>
        </pc:picChg>
        <pc:picChg chg="add del">
          <ac:chgData name="Chaya Ganesh" userId="1beaa166-3a14-437e-9106-75a2e2caebeb" providerId="ADAL" clId="{E2CCA277-9A2B-424F-86CD-024FEC8ADC60}" dt="2020-11-22T07:35:06.030" v="2724" actId="26606"/>
          <ac:picMkLst>
            <pc:docMk/>
            <pc:sldMk cId="1081973649" sldId="281"/>
            <ac:picMk id="159" creationId="{54DDEBDD-D8BD-41A6-8A0D-B00E3768B0F9}"/>
          </ac:picMkLst>
        </pc:picChg>
        <pc:cxnChg chg="add del">
          <ac:chgData name="Chaya Ganesh" userId="1beaa166-3a14-437e-9106-75a2e2caebeb" providerId="ADAL" clId="{E2CCA277-9A2B-424F-86CD-024FEC8ADC60}" dt="2020-11-22T07:34:20.402" v="2698" actId="26606"/>
          <ac:cxnSpMkLst>
            <pc:docMk/>
            <pc:sldMk cId="1081973649" sldId="281"/>
            <ac:cxnSpMk id="109" creationId="{20E3A342-4D61-4E3F-AF90-1AB42AEB96CC}"/>
          </ac:cxnSpMkLst>
        </pc:cxnChg>
        <pc:cxnChg chg="add del">
          <ac:chgData name="Chaya Ganesh" userId="1beaa166-3a14-437e-9106-75a2e2caebeb" providerId="ADAL" clId="{E2CCA277-9A2B-424F-86CD-024FEC8ADC60}" dt="2020-11-22T07:34:54.740" v="2716" actId="26606"/>
          <ac:cxnSpMkLst>
            <pc:docMk/>
            <pc:sldMk cId="1081973649" sldId="281"/>
            <ac:cxnSpMk id="147" creationId="{20E3A342-4D61-4E3F-AF90-1AB42AEB96CC}"/>
          </ac:cxnSpMkLst>
        </pc:cxn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06T07:31:29.243"/>
    </inkml:context>
    <inkml:brush xml:id="br0">
      <inkml:brushProperty name="width" value="0.2" units="cm"/>
      <inkml:brushProperty name="height" value="0.2" units="cm"/>
      <inkml:brushProperty name="color" value="#FF813B"/>
    </inkml:brush>
  </inkml:definitions>
  <inkml:trace contextRef="#ctx0" brushRef="#br0">0 0 24575,'0'0'0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5-05T15:24:22.1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2169 24575,'27'-22'0,"9"-7"0,15-15 0,-1 4 0,-1-3 0,1 4 0,-12 2 0,10-1 0,-17 8 0,4-1 0,-5 1 0,-1 1 0,15-15 0,-5 10 0,18-17 0,-4 4 0,11-2 0,5-6 0,-10 14 0,2 1 0,-3 1 0,-1-2 0,1-4 0,-9 5 0,-6 3 0,-7 12 0,-7 1 0,-8 7 0,-4 4 0,-5 1 0,3 0 0,3-1 0,4-5 0,5 4 0,0 1 0,-9 8 0,-2 1 0,14-16 0,4-6 0,29-15 0,3-5-696,-20 20 0,5-1 696,6-5 0,2-1-859,12-5 0,3 1 859,1 2 0,1 1 0,-1 0 0,0 1 0,0 2 0,-3 3 0,-15 6 0,-2 1-304,5-3 0,-1 2 304,30-4 0,-41 10 0,0 0 0,46-9 0,-16 6 0,-1 2 0,-16 11 0,6 1 1222,-12 0-1222,5 4 1778,-6-4-1778,-7 5 718,-2-5-718,-6 4 0,1-7 0,-6 6 0,4-6 0,-13 7 0,33-9 0,7-3 0,-14 3 0,3-1-475,-1-5 0,1 0 475,2 4 0,1 1 0,9-5 0,2 0-950,7 3 0,2 2 950,9-2 0,1 1 0,-1 3 0,-1 2 0,-5 3 0,-3 1 0,-6 3 0,-5 0-277,-13 0 0,-3 0 277,6 0 0,-4 0-1,14 0 1,18 0 830,-22 0-830,-8 0 1930,-19 0-1930,-12 0 644,-12 0-644,31 0 0,17 0 0,37-11-1120,-41 9 0,4 1 1120,24-9 0,6 0 0,7 8 0,2 2-1027,-30-2 1,-1-1-1,3 0 1027,9 3 0,2 0 0,-2 0 0,17 0 0,0 0-558,-22 0 0,3-1 1,-5 2 557,5 3 0,-3 2-376,-1 2 1,-5 4 375,20 20 1151,1 5-1151,-5 0 2821,-28-10-2821,-4 0 2073,-18-9-2073,-1-3 1107,-15-2-1107,-2-9 593,0 0-593,7-4 0,11 4 0,6 6 0,5 6 0,9 10 0,8 3 0,14 6 0,2 1 0,1-6 0,-10-1 0,-9-7 0,0 5 0,-11-10 0,3 8 0,-23-14 0,-2 2 0,-15-5 0,-3-1 0,9 7 0,5 5 0,22 14 0,4 1 0,8 10 0,3-9 0,-15-5 0,1 2-519,1-4 1,0 0 518,9 10 0,-1-1 0,28 15-523,-4 8 523,-14-17 0,3 17 0,-10-17 0,-11 6 0,-17-18 0,-2-1 0,-13-8 1009,5-5-1009,-11-5 551,2 0-551,-3-5 0,-1 0 0,1-2 0,2 7 0,22 17 0,8 14 0,27 19 0,1-1 0,5 0 0,-18-8 0,7-1 0,-14-1 0,3-4 0,-6-2 0,-10-10 0,-11-11 0,-5-2 0,-8-10 0,-3 0 0,-1-5 0,1-3 0,-4 3 0,3-6 0,-4 5 0,5-2 0,-1 0 0,-3 3 0,3-6 0,-3 2 0,0 0 0,3-2 0,-7 6 0,7-7 0,-3 7 0,3-3 0,1 3 0,3 1 0,6 0 0,1 4 0,-1-2 0,-1 1 0,-8-3 0,3 0 0,-3-1 0,-1 1 0,5-1 0,-3 10 0,7-3 0,-3 11 0,10-1 0,-8 3 0,7 1 0,-8-5 0,-1-2 0,-1-9 0,-5 0 0,1-5 0,-1 1 0,0-4 0,1-1 0,-2-3 0,-2 3 0,3-2 0,-3 2 0,3 0 0,-3 1 0,3 0 0,-3 3 0,3-3 0,0 0 0,-3 2 0,-1-5 0,-3 2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5-05T15:24:26.5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1067 24575,'30'-19'0,"17"-13"0,20-23-1330,-20 19 0,1-1 1330,3 2 0,1 0 0,9-8 0,2 0 0,-3 6 0,2 1-753,8-6 1,2 2 752,-1 6 0,-1 0 0,2-3 0,0 1 0,-3 5 0,-2 3 123,-6 2 0,-3 1-123,32-12 0,1 7 0,-20 0-194,7-1 194,-1 2 0,-16 12 1178,-1 0-1178,-12 7 1864,-3 0-1864,-11 0 830,-2 5-830,-4 1 241,-1 4-241,34-12 0,9 3-423,-15-3 1,4-1 422,-6 8 0,0 1 0,0-5 0,0 0 0,-3 8 0,2 1 0,9-6 0,4-1-974,9 6 1,4 1 973,7-4 0,3 1 0,8 2 0,0 2 0,-8-1 0,-3 0 0,3 0 0,-5 0 0,-23-1 0,-4 2-209,5 4 0,-4 1 209,1 2 0,14 19 0,-32-11 743,-3 0-743,9-8 1983,7-8-1983,16 0 0,7 0 0,-12 0 0,35 0-678,-6 6 678,-30-2 0,-1 0 0,31 8-323,-1 1 323,-30-7 0,-6 3 0,-10-4 0,-13 1 0,20-2 0,15-4 0,28 0-100,-44 0 1,1 0 99,13-1 0,2 2 0,1 5 0,3 1-786,13 1 1,0 2 785,-8 3 0,-4 3 0,-13-3 0,0 1-413,12 4 0,-5-1 413,6 4 0,-11-4 0,-4-2 0,-19-7 1171,31 2-1171,-18-10 0,18 0 0,6 0 0,-7 6 0,16 6 0,-20 6 0,26 12 0,-20 0 0,7 6 0,-1-1 0,-15-2 1927,-2-5-1927,-7-2 983,-10-1-983,1-7 0,-14 4 0,2-8 0,-5 0 0,-5-1 0,0-5 0,-7-3 0,6 3 0,0-3 0,1 3 0,-1 5 0,-4-4 0,9 8 0,-2-3 0,9 9 0,0-3 0,4 10 0,4-4 0,0 1 0,-6-3 0,-2-5 0,-6-1 0,-5-4 0,-4-2 0,-7-4 0,-4-1 0,1 1 0,-1-4 0,0-1 0,1 0 0,-2 1 0,1 3 0,0-3 0,-3 2 0,3-5 0,-3 5 0,3-2 0,1 4 0,-1-1 0,5 1 0,0 0 0,4 0 0,1 0 0,-1 1 0,1-1 0,-5 0 0,4 0 0,-4-4 0,1 3 0,2-2 0,-6-1 0,6-1 0,-7 1 0,4-3 0,-5 5 0,1-5 0,-1 2 0,1 1 0,-1-4 0,1 4 0,-4-1 0,-1 1 0,0-1 0,1 0 0,3-3 0,1 0 0,-1 0 0,0 0 0,1 0 0,-4 0 0,-1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5-05T15:24:30.6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0 448 24575,'22'0'0,"2"0"0,16 0 0,-1-4 0,0-1 0,39-13 0,-21 0 0,4-1-988,-1 7 0,4-1 988,22-17 0,2 2 0,-17 17 0,-1 2 0,10-13 0,-1 2-696,-18 14 1,1 2 695,19-11 0,-3 2-735,5 10 735,-13-11 0,1 1 0,17 11 0,-6-10 0,1 12 0,-28 0 1749,-7 0-1749,-3 0 1473,2-10-1473,10 2 0,11-14 0,-18 12 0,4 0-178,1-3 1,2-1 177,11-1 0,1 1 0,-14 6 0,-1 0-217,-2-2 1,-3 2 216,30 7 0,-8-5 0,-15 6 0,-26 0 0,-14 0 1207,7 0-1207,15 0 461,26 0-461,14 0 0,-26 0 0,-1 0-943,32 0 943,-8 0 0,0 0 0,1 0 0,-11 5 0,1 1 0,5 8-13,0 9 13,-3 0 0,-21-7 0,-1 3 0,-13-8 0,0 2 942,-11-4-942,-5-1 14,-5-3-14,15-2 0,13-3 0,46 0 0,-37 2 0,2 2-416,16 3 0,1 1 416,-16-2 0,-2 2 0,7 4 0,-3 2 0,24 4 0,-6 0 0,-5 4 0,-25-11 0,-8 3 0,-13-5 0,-5-1 832,-3 0-832,2-4 0,-6 0 0,6-4 0,-2 0 0,3 0 0,1 0 0,-5 0 0,-1 0 0,-3 0 0,-1 0 0,1 0 0,-1 0 0,0 0 0,0 0 0,15 0 0,9 0 0,10 4 0,10 2 0,3 10 0,1 0 0,5 6 0,-7-5 0,1 3 0,-13-9 0,-2 8 0,-12-9 0,-5 2 0,-1-3 0,-8-1 0,-2-4 0,-3 3 0,-1-6 0,1 2 0,-1-3 0,1 0 0,-1 0 0,0 3 0,1-2 0,-1 2 0,0-3 0,1 0 0,-1 4 0,0-4 0,0 4 0,1-4 0,-1 3 0,0-2 0,1 2 0,3 1 0,1-3 0,1 6 0,-2-6 0,-3 2 0,-1 0 0,1-2 0,-1 2 0,0-3 0,-3 4 0,3-4 0,-3 4 0,3-4 0,0 3 0,0-3 0,0 3 0,0-3 0,-3 4 0,3-3 0,-3 2 0,3 0 0,1-2 0,-1 2 0,5 1 0,-4-3 0,4 6 0,-5-6 0,0 2 0,0-3 0,0 0 0,0 0 0,0 0 0,0 0 0,0 3 0,1-2 0,-1 2 0,1 1 0,3-3 0,-2 2 0,2-3 0,0 0 0,-2 0 0,2 3 0,1-2 0,-4 2 0,4-3 0,-5 0 0,1 0 0,-1 0 0,0 0 0,-3 3 0,-1 1 0,-3 0 0,0-1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5-05T15:24:36.3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33 352 24575,'0'-12'0,"0"1"0,0-1 0,0-2 0,0 6 0,0-2 0,0-2 0,0 4 0,0-8 0,0 4 0,0-5 0,0 5 0,0 0 0,0 4 0,0 1 0,0-1 0,0 1 0,0 0 0,0 0 0,0 0 0,0-1 0,0 1 0,0-5 0,0 4 0,0-8 0,0 3 0,0-3 0,0 3 0,0-2 0,0 6 0,0-2 0,0 3 0,0 1 0,0 6 0,0 5 0,0 4 0,0 2 0,0-2 0,0 3 0,0-2 0,0 6 0,0-2 0,0 3 0,0 5 0,0-3 0,-5 8 0,4-9 0,-3 5 0,4-1 0,0-4 0,0 1 0,0-3 0,0-7 0,0 4 0,-3-1 0,2-2 0,-3 2 0,4-3 0,-3-1 0,2 0 0,-2 0 0,3 0 0,-4-3 0,4 2 0,-3-2 0,6 0 0,1-4 0,3-1 0,0-3 0,1 4 0,-1 0 0,0 0 0,5 0 0,0-3 0,5 2 0,-1-7 0,-3 7 0,2-2 0,-6-1 0,2 3 0,-4-2 0,1 3 0,-1 0 0,1 0 0,-1 0 0,0 0 0,-3-7 0,2 5 0,-3-5 0,1 3 0,2 4 0,-5-7 0,2 3 0,0 0 0,-2-3 0,6 7 0,-3-4 0,3 1 0,1 2 0,-1-6 0,0 7 0,0-4 0,-3 1 0,-1 2 0,-3-2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5-05T15:24:38.8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39 399 24575,'0'-28'0,"0"2"0,0-12 0,0 4 0,0 0 0,0 2 0,0 4 0,0 6 0,0-4 0,0 12 0,0-11 0,-7 11 0,5-7 0,-8 9 0,9-4 0,-3 7 0,-2-2 0,4 3 0,-5 7 0,7 2 0,0 6 0,0 0 0,0 5 0,0 0 0,4 5 0,1-1 0,3 5 0,-3-3 0,3 8 0,-7-4 0,6 1 0,-6-2 0,7 0 0,-7-3 0,7 3 0,-7-5 0,2-3 0,1 2 0,-3-6 0,3 6 0,-4-7 0,0 4 0,0-5 0,0 1 0,0-1 0,0 0 0,0 0 0,0 0 0,0-1 0,0 1 0,0 0 0,0 0 0,0 0 0,0-1 0,0 1 0,0 0 0,2-6 0,3-2 0,2-6 0,0-1 0,0 1 0,1 2 0,-1-1 0,5 1 0,-4 1 0,4-3 0,-5 6 0,1-6 0,-1 6 0,0-5 0,1 5 0,3-6 0,-2 2 0,6-3 0,-2 0 0,3 0 0,1-1 0,-1 1 0,1 0 0,-1-1 0,1 1 0,-5 0 0,-1 4 0,-3-3 0,-1 6 0,0-2 0,0 3 0,-3 0 0,-1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5-05T15:24:41.77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22 493 24575,'0'-7'0,"0"-4"0,0-2 0,0-3 0,4-5 0,1 3 0,19-15 0,-7 3 0,17-6 0,-14-2 0,4 8 0,0-4 0,-5 7 0,0-1 0,2 4 0,-10-2 0,10 8 0,-8-3 0,-4 4 0,5 0 0,-8 8 0,5-2 0,-7 7 0,3 0 0,-7 7 0,3 6 0,-3 16 0,-8-1 0,2 14 0,-17-3 0,5 11 0,-7-4 0,4 4 0,2-12 0,0 4 0,-5-9 0,8 4 0,-6-5 0,8-6 0,-4 4 0,5-8 0,0 8 0,1-9 0,3 1 0,-3-7 0,8 0 0,-3-2 0,7 2 0,-7-3 0,6-1 0,-6-3 0,3-1 0,0 1 0,-2-4 0,9 1 0,-2-5 0,2-4 0,4 4 0,-3-3 0,3 3 0,1 0 0,-1-3 0,5 3 0,0-4 0,5-1 0,4 5 0,-3-4 0,7-1 0,-2 0 0,4 0 0,-5 1 0,-1 3 0,-8 1 0,2-4 0,-6 7 0,2-3 0,-3 1 0,-1 2 0,0-2 0,4 3 0,1-7 0,3 5 0,1-9 0,1 6 0,-5 0 0,4-2 0,-8 6 0,4-3 0,-5 1 0,0 2 0,1-2 0,-1 3 0,0 0 0,-4 0 0,0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5-05T15:24:22.1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2169 24575,'27'-22'0,"9"-7"0,15-15 0,-1 4 0,-1-3 0,1 4 0,-12 2 0,10-1 0,-17 8 0,4-1 0,-5 1 0,-1 1 0,15-15 0,-5 10 0,18-17 0,-4 4 0,11-2 0,5-6 0,-10 14 0,2 1 0,-3 1 0,-1-2 0,1-4 0,-9 5 0,-6 3 0,-7 12 0,-7 1 0,-8 7 0,-4 4 0,-5 1 0,3 0 0,3-1 0,4-5 0,5 4 0,0 1 0,-9 8 0,-2 1 0,14-16 0,4-6 0,29-15 0,3-5-696,-20 20 0,5-1 696,6-5 0,2-1-859,12-5 0,3 1 859,1 2 0,1 1 0,-1 0 0,0 1 0,0 2 0,-3 3 0,-15 6 0,-2 1-304,5-3 0,-1 2 304,30-4 0,-41 10 0,0 0 0,46-9 0,-16 6 0,-1 2 0,-16 11 0,6 1 1222,-12 0-1222,5 4 1778,-6-4-1778,-7 5 718,-2-5-718,-6 4 0,1-7 0,-6 6 0,4-6 0,-13 7 0,33-9 0,7-3 0,-14 3 0,3-1-475,-1-5 0,1 0 475,2 4 0,1 1 0,9-5 0,2 0-950,7 3 0,2 2 950,9-2 0,1 1 0,-1 3 0,-1 2 0,-5 3 0,-3 1 0,-6 3 0,-5 0-277,-13 0 0,-3 0 277,6 0 0,-4 0-1,14 0 1,18 0 830,-22 0-830,-8 0 1930,-19 0-1930,-12 0 644,-12 0-644,31 0 0,17 0 0,37-11-1120,-41 9 0,4 1 1120,24-9 0,6 0 0,7 8 0,2 2-1027,-30-2 1,-1-1-1,3 0 1027,9 3 0,2 0 0,-2 0 0,17 0 0,0 0-558,-22 0 0,3-1 1,-5 2 557,5 3 0,-3 2-376,-1 2 1,-5 4 375,20 20 1151,1 5-1151,-5 0 2821,-28-10-2821,-4 0 2073,-18-9-2073,-1-3 1107,-15-2-1107,-2-9 593,0 0-593,7-4 0,11 4 0,6 6 0,5 6 0,9 10 0,8 3 0,14 6 0,2 1 0,1-6 0,-10-1 0,-9-7 0,0 5 0,-11-10 0,3 8 0,-23-14 0,-2 2 0,-15-5 0,-3-1 0,9 7 0,5 5 0,22 14 0,4 1 0,8 10 0,3-9 0,-15-5 0,1 2-519,1-4 1,0 0 518,9 10 0,-1-1 0,28 15-523,-4 8 523,-14-17 0,3 17 0,-10-17 0,-11 6 0,-17-18 0,-2-1 0,-13-8 1009,5-5-1009,-11-5 551,2 0-551,-3-5 0,-1 0 0,1-2 0,2 7 0,22 17 0,8 14 0,27 19 0,1-1 0,5 0 0,-18-8 0,7-1 0,-14-1 0,3-4 0,-6-2 0,-10-10 0,-11-11 0,-5-2 0,-8-10 0,-3 0 0,-1-5 0,1-3 0,-4 3 0,3-6 0,-4 5 0,5-2 0,-1 0 0,-3 3 0,3-6 0,-3 2 0,0 0 0,3-2 0,-7 6 0,7-7 0,-3 7 0,3-3 0,1 3 0,3 1 0,6 0 0,1 4 0,-1-2 0,-1 1 0,-8-3 0,3 0 0,-3-1 0,-1 1 0,5-1 0,-3 10 0,7-3 0,-3 11 0,10-1 0,-8 3 0,7 1 0,-8-5 0,-1-2 0,-1-9 0,-5 0 0,1-5 0,-1 1 0,0-4 0,1-1 0,-2-3 0,-2 3 0,3-2 0,-3 2 0,3 0 0,-3 1 0,3 0 0,-3 3 0,3-3 0,0 0 0,-3 2 0,-1-5 0,-3 2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5-05T15:24:26.5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1067 24575,'30'-19'0,"17"-13"0,20-23-1330,-20 19 0,1-1 1330,3 2 0,1 0 0,9-8 0,2 0 0,-3 6 0,2 1-753,8-6 1,2 2 752,-1 6 0,-1 0 0,2-3 0,0 1 0,-3 5 0,-2 3 123,-6 2 0,-3 1-123,32-12 0,1 7 0,-20 0-194,7-1 194,-1 2 0,-16 12 1178,-1 0-1178,-12 7 1864,-3 0-1864,-11 0 830,-2 5-830,-4 1 241,-1 4-241,34-12 0,9 3-423,-15-3 1,4-1 422,-6 8 0,0 1 0,0-5 0,0 0 0,-3 8 0,2 1 0,9-6 0,4-1-974,9 6 1,4 1 973,7-4 0,3 1 0,8 2 0,0 2 0,-8-1 0,-3 0 0,3 0 0,-5 0 0,-23-1 0,-4 2-209,5 4 0,-4 1 209,1 2 0,14 19 0,-32-11 743,-3 0-743,9-8 1983,7-8-1983,16 0 0,7 0 0,-12 0 0,35 0-678,-6 6 678,-30-2 0,-1 0 0,31 8-323,-1 1 323,-30-7 0,-6 3 0,-10-4 0,-13 1 0,20-2 0,15-4 0,28 0-100,-44 0 1,1 0 99,13-1 0,2 2 0,1 5 0,3 1-786,13 1 1,0 2 785,-8 3 0,-4 3 0,-13-3 0,0 1-413,12 4 0,-5-1 413,6 4 0,-11-4 0,-4-2 0,-19-7 1171,31 2-1171,-18-10 0,18 0 0,6 0 0,-7 6 0,16 6 0,-20 6 0,26 12 0,-20 0 0,7 6 0,-1-1 0,-15-2 1927,-2-5-1927,-7-2 983,-10-1-983,1-7 0,-14 4 0,2-8 0,-5 0 0,-5-1 0,0-5 0,-7-3 0,6 3 0,0-3 0,1 3 0,-1 5 0,-4-4 0,9 8 0,-2-3 0,9 9 0,0-3 0,4 10 0,4-4 0,0 1 0,-6-3 0,-2-5 0,-6-1 0,-5-4 0,-4-2 0,-7-4 0,-4-1 0,1 1 0,-1-4 0,0-1 0,1 0 0,-2 1 0,1 3 0,0-3 0,-3 2 0,3-5 0,-3 5 0,3-2 0,1 4 0,-1-1 0,5 1 0,0 0 0,4 0 0,1 0 0,-1 1 0,1-1 0,-5 0 0,4 0 0,-4-4 0,1 3 0,2-2 0,-6-1 0,6-1 0,-7 1 0,4-3 0,-5 5 0,1-5 0,-1 2 0,1 1 0,-1-4 0,1 4 0,-4-1 0,-1 1 0,0-1 0,1 0 0,3-3 0,1 0 0,-1 0 0,0 0 0,1 0 0,-4 0 0,-1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5-05T15:24:30.6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0 448 24575,'22'0'0,"2"0"0,16 0 0,-1-4 0,0-1 0,39-13 0,-21 0 0,4-1-988,-1 7 0,4-1 988,22-17 0,2 2 0,-17 17 0,-1 2 0,10-13 0,-1 2-696,-18 14 1,1 2 695,19-11 0,-3 2-735,5 10 735,-13-11 0,1 1 0,17 11 0,-6-10 0,1 12 0,-28 0 1749,-7 0-1749,-3 0 1473,2-10-1473,10 2 0,11-14 0,-18 12 0,4 0-178,1-3 1,2-1 177,11-1 0,1 1 0,-14 6 0,-1 0-217,-2-2 1,-3 2 216,30 7 0,-8-5 0,-15 6 0,-26 0 0,-14 0 1207,7 0-1207,15 0 461,26 0-461,14 0 0,-26 0 0,-1 0-943,32 0 943,-8 0 0,0 0 0,1 0 0,-11 5 0,1 1 0,5 8-13,0 9 13,-3 0 0,-21-7 0,-1 3 0,-13-8 0,0 2 942,-11-4-942,-5-1 14,-5-3-14,15-2 0,13-3 0,46 0 0,-37 2 0,2 2-416,16 3 0,1 1 416,-16-2 0,-2 2 0,7 4 0,-3 2 0,24 4 0,-6 0 0,-5 4 0,-25-11 0,-8 3 0,-13-5 0,-5-1 832,-3 0-832,2-4 0,-6 0 0,6-4 0,-2 0 0,3 0 0,1 0 0,-5 0 0,-1 0 0,-3 0 0,-1 0 0,1 0 0,-1 0 0,0 0 0,0 0 0,15 0 0,9 0 0,10 4 0,10 2 0,3 10 0,1 0 0,5 6 0,-7-5 0,1 3 0,-13-9 0,-2 8 0,-12-9 0,-5 2 0,-1-3 0,-8-1 0,-2-4 0,-3 3 0,-1-6 0,1 2 0,-1-3 0,1 0 0,-1 0 0,0 3 0,1-2 0,-1 2 0,0-3 0,1 0 0,-1 4 0,0-4 0,0 4 0,1-4 0,-1 3 0,0-2 0,1 2 0,3 1 0,1-3 0,1 6 0,-2-6 0,-3 2 0,-1 0 0,1-2 0,-1 2 0,0-3 0,-3 4 0,3-4 0,-3 4 0,3-4 0,0 3 0,0-3 0,0 3 0,0-3 0,-3 4 0,3-3 0,-3 2 0,3 0 0,1-2 0,-1 2 0,5 1 0,-4-3 0,4 6 0,-5-6 0,0 2 0,0-3 0,0 0 0,0 0 0,0 0 0,0 0 0,0 3 0,1-2 0,-1 2 0,1 1 0,3-3 0,-2 2 0,2-3 0,0 0 0,-2 0 0,2 3 0,1-2 0,-4 2 0,4-3 0,-5 0 0,1 0 0,-1 0 0,0 0 0,-3 3 0,-1 1 0,-3 0 0,0-1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5-05T15:24:36.3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33 352 24575,'0'-12'0,"0"1"0,0-1 0,0-2 0,0 6 0,0-2 0,0-2 0,0 4 0,0-8 0,0 4 0,0-5 0,0 5 0,0 0 0,0 4 0,0 1 0,0-1 0,0 1 0,0 0 0,0 0 0,0 0 0,0-1 0,0 1 0,0-5 0,0 4 0,0-8 0,0 3 0,0-3 0,0 3 0,0-2 0,0 6 0,0-2 0,0 3 0,0 1 0,0 6 0,0 5 0,0 4 0,0 2 0,0-2 0,0 3 0,0-2 0,0 6 0,0-2 0,0 3 0,0 5 0,0-3 0,-5 8 0,4-9 0,-3 5 0,4-1 0,0-4 0,0 1 0,0-3 0,0-7 0,0 4 0,-3-1 0,2-2 0,-3 2 0,4-3 0,-3-1 0,2 0 0,-2 0 0,3 0 0,-4-3 0,4 2 0,-3-2 0,6 0 0,1-4 0,3-1 0,0-3 0,1 4 0,-1 0 0,0 0 0,5 0 0,0-3 0,5 2 0,-1-7 0,-3 7 0,2-2 0,-6-1 0,2 3 0,-4-2 0,1 3 0,-1 0 0,1 0 0,-1 0 0,0 0 0,-3-7 0,2 5 0,-3-5 0,1 3 0,2 4 0,-5-7 0,2 3 0,0 0 0,-2-3 0,6 7 0,-3-4 0,3 1 0,1 2 0,-1-6 0,0 7 0,0-4 0,-3 1 0,-1 2 0,-3-2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5-05T15:24:38.8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39 399 24575,'0'-28'0,"0"2"0,0-12 0,0 4 0,0 0 0,0 2 0,0 4 0,0 6 0,0-4 0,0 12 0,0-11 0,-7 11 0,5-7 0,-8 9 0,9-4 0,-3 7 0,-2-2 0,4 3 0,-5 7 0,7 2 0,0 6 0,0 0 0,0 5 0,0 0 0,4 5 0,1-1 0,3 5 0,-3-3 0,3 8 0,-7-4 0,6 1 0,-6-2 0,7 0 0,-7-3 0,7 3 0,-7-5 0,2-3 0,1 2 0,-3-6 0,3 6 0,-4-7 0,0 4 0,0-5 0,0 1 0,0-1 0,0 0 0,0 0 0,0 0 0,0-1 0,0 1 0,0 0 0,0 0 0,0 0 0,0-1 0,0 1 0,0 0 0,2-6 0,3-2 0,2-6 0,0-1 0,0 1 0,1 2 0,-1-1 0,5 1 0,-4 1 0,4-3 0,-5 6 0,1-6 0,-1 6 0,0-5 0,1 5 0,3-6 0,-2 2 0,6-3 0,-2 0 0,3 0 0,1-1 0,-1 1 0,1 0 0,-1-1 0,1 1 0,-5 0 0,-1 4 0,-3-3 0,-1 6 0,0-2 0,0 3 0,-3 0 0,-1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5-05T15:24:41.77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22 493 24575,'0'-7'0,"0"-4"0,0-2 0,0-3 0,4-5 0,1 3 0,19-15 0,-7 3 0,17-6 0,-14-2 0,4 8 0,0-4 0,-5 7 0,0-1 0,2 4 0,-10-2 0,10 8 0,-8-3 0,-4 4 0,5 0 0,-8 8 0,5-2 0,-7 7 0,3 0 0,-7 7 0,3 6 0,-3 16 0,-8-1 0,2 14 0,-17-3 0,5 11 0,-7-4 0,4 4 0,2-12 0,0 4 0,-5-9 0,8 4 0,-6-5 0,8-6 0,-4 4 0,5-8 0,0 8 0,1-9 0,3 1 0,-3-7 0,8 0 0,-3-2 0,7 2 0,-7-3 0,6-1 0,-6-3 0,3-1 0,0 1 0,-2-4 0,9 1 0,-2-5 0,2-4 0,4 4 0,-3-3 0,3 3 0,1 0 0,-1-3 0,5 3 0,0-4 0,5-1 0,4 5 0,-3-4 0,7-1 0,-2 0 0,4 0 0,-5 1 0,-1 3 0,-8 1 0,2-4 0,-6 7 0,2-3 0,-3 1 0,-1 2 0,0-2 0,4 3 0,1-7 0,3 5 0,1-9 0,1 6 0,-5 0 0,4-2 0,-8 6 0,4-3 0,-5 1 0,0 2 0,1-2 0,-1 3 0,0 0 0,-4 0 0,0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5-05T15:24:22.1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2169 24575,'27'-22'0,"9"-7"0,15-15 0,-1 4 0,-1-3 0,1 4 0,-12 2 0,10-1 0,-17 8 0,4-1 0,-5 1 0,-1 1 0,15-15 0,-5 10 0,18-17 0,-4 4 0,11-2 0,5-6 0,-10 14 0,2 1 0,-3 1 0,-1-2 0,1-4 0,-9 5 0,-6 3 0,-7 12 0,-7 1 0,-8 7 0,-4 4 0,-5 1 0,3 0 0,3-1 0,4-5 0,5 4 0,0 1 0,-9 8 0,-2 1 0,14-16 0,4-6 0,29-15 0,3-5-696,-20 20 0,5-1 696,6-5 0,2-1-859,12-5 0,3 1 859,1 2 0,1 1 0,-1 0 0,0 1 0,0 2 0,-3 3 0,-15 6 0,-2 1-304,5-3 0,-1 2 304,30-4 0,-41 10 0,0 0 0,46-9 0,-16 6 0,-1 2 0,-16 11 0,6 1 1222,-12 0-1222,5 4 1778,-6-4-1778,-7 5 718,-2-5-718,-6 4 0,1-7 0,-6 6 0,4-6 0,-13 7 0,33-9 0,7-3 0,-14 3 0,3-1-475,-1-5 0,1 0 475,2 4 0,1 1 0,9-5 0,2 0-950,7 3 0,2 2 950,9-2 0,1 1 0,-1 3 0,-1 2 0,-5 3 0,-3 1 0,-6 3 0,-5 0-277,-13 0 0,-3 0 277,6 0 0,-4 0-1,14 0 1,18 0 830,-22 0-830,-8 0 1930,-19 0-1930,-12 0 644,-12 0-644,31 0 0,17 0 0,37-11-1120,-41 9 0,4 1 1120,24-9 0,6 0 0,7 8 0,2 2-1027,-30-2 1,-1-1-1,3 0 1027,9 3 0,2 0 0,-2 0 0,17 0 0,0 0-558,-22 0 0,3-1 1,-5 2 557,5 3 0,-3 2-376,-1 2 1,-5 4 375,20 20 1151,1 5-1151,-5 0 2821,-28-10-2821,-4 0 2073,-18-9-2073,-1-3 1107,-15-2-1107,-2-9 593,0 0-593,7-4 0,11 4 0,6 6 0,5 6 0,9 10 0,8 3 0,14 6 0,2 1 0,1-6 0,-10-1 0,-9-7 0,0 5 0,-11-10 0,3 8 0,-23-14 0,-2 2 0,-15-5 0,-3-1 0,9 7 0,5 5 0,22 14 0,4 1 0,8 10 0,3-9 0,-15-5 0,1 2-519,1-4 1,0 0 518,9 10 0,-1-1 0,28 15-523,-4 8 523,-14-17 0,3 17 0,-10-17 0,-11 6 0,-17-18 0,-2-1 0,-13-8 1009,5-5-1009,-11-5 551,2 0-551,-3-5 0,-1 0 0,1-2 0,2 7 0,22 17 0,8 14 0,27 19 0,1-1 0,5 0 0,-18-8 0,7-1 0,-14-1 0,3-4 0,-6-2 0,-10-10 0,-11-11 0,-5-2 0,-8-10 0,-3 0 0,-1-5 0,1-3 0,-4 3 0,3-6 0,-4 5 0,5-2 0,-1 0 0,-3 3 0,3-6 0,-3 2 0,0 0 0,3-2 0,-7 6 0,7-7 0,-3 7 0,3-3 0,1 3 0,3 1 0,6 0 0,1 4 0,-1-2 0,-1 1 0,-8-3 0,3 0 0,-3-1 0,-1 1 0,5-1 0,-3 10 0,7-3 0,-3 11 0,10-1 0,-8 3 0,7 1 0,-8-5 0,-1-2 0,-1-9 0,-5 0 0,1-5 0,-1 1 0,0-4 0,1-1 0,-2-3 0,-2 3 0,3-2 0,-3 2 0,3 0 0,-3 1 0,3 0 0,-3 3 0,3-3 0,0 0 0,-3 2 0,-1-5 0,-3 2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5-05T15:24:26.5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1067 24575,'30'-19'0,"17"-13"0,20-23-1330,-20 19 0,1-1 1330,3 2 0,1 0 0,9-8 0,2 0 0,-3 6 0,2 1-753,8-6 1,2 2 752,-1 6 0,-1 0 0,2-3 0,0 1 0,-3 5 0,-2 3 123,-6 2 0,-3 1-123,32-12 0,1 7 0,-20 0-194,7-1 194,-1 2 0,-16 12 1178,-1 0-1178,-12 7 1864,-3 0-1864,-11 0 830,-2 5-830,-4 1 241,-1 4-241,34-12 0,9 3-423,-15-3 1,4-1 422,-6 8 0,0 1 0,0-5 0,0 0 0,-3 8 0,2 1 0,9-6 0,4-1-974,9 6 1,4 1 973,7-4 0,3 1 0,8 2 0,0 2 0,-8-1 0,-3 0 0,3 0 0,-5 0 0,-23-1 0,-4 2-209,5 4 0,-4 1 209,1 2 0,14 19 0,-32-11 743,-3 0-743,9-8 1983,7-8-1983,16 0 0,7 0 0,-12 0 0,35 0-678,-6 6 678,-30-2 0,-1 0 0,31 8-323,-1 1 323,-30-7 0,-6 3 0,-10-4 0,-13 1 0,20-2 0,15-4 0,28 0-100,-44 0 1,1 0 99,13-1 0,2 2 0,1 5 0,3 1-786,13 1 1,0 2 785,-8 3 0,-4 3 0,-13-3 0,0 1-413,12 4 0,-5-1 413,6 4 0,-11-4 0,-4-2 0,-19-7 1171,31 2-1171,-18-10 0,18 0 0,6 0 0,-7 6 0,16 6 0,-20 6 0,26 12 0,-20 0 0,7 6 0,-1-1 0,-15-2 1927,-2-5-1927,-7-2 983,-10-1-983,1-7 0,-14 4 0,2-8 0,-5 0 0,-5-1 0,0-5 0,-7-3 0,6 3 0,0-3 0,1 3 0,-1 5 0,-4-4 0,9 8 0,-2-3 0,9 9 0,0-3 0,4 10 0,4-4 0,0 1 0,-6-3 0,-2-5 0,-6-1 0,-5-4 0,-4-2 0,-7-4 0,-4-1 0,1 1 0,-1-4 0,0-1 0,1 0 0,-2 1 0,1 3 0,0-3 0,-3 2 0,3-5 0,-3 5 0,3-2 0,1 4 0,-1-1 0,5 1 0,0 0 0,4 0 0,1 0 0,-1 1 0,1-1 0,-5 0 0,4 0 0,-4-4 0,1 3 0,2-2 0,-6-1 0,6-1 0,-7 1 0,4-3 0,-5 5 0,1-5 0,-1 2 0,1 1 0,-1-4 0,1 4 0,-4-1 0,-1 1 0,0-1 0,1 0 0,3-3 0,1 0 0,-1 0 0,0 0 0,1 0 0,-4 0 0,-1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5-05T15:24:30.6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0 448 24575,'22'0'0,"2"0"0,16 0 0,-1-4 0,0-1 0,39-13 0,-21 0 0,4-1-988,-1 7 0,4-1 988,22-17 0,2 2 0,-17 17 0,-1 2 0,10-13 0,-1 2-696,-18 14 1,1 2 695,19-11 0,-3 2-735,5 10 735,-13-11 0,1 1 0,17 11 0,-6-10 0,1 12 0,-28 0 1749,-7 0-1749,-3 0 1473,2-10-1473,10 2 0,11-14 0,-18 12 0,4 0-178,1-3 1,2-1 177,11-1 0,1 1 0,-14 6 0,-1 0-217,-2-2 1,-3 2 216,30 7 0,-8-5 0,-15 6 0,-26 0 0,-14 0 1207,7 0-1207,15 0 461,26 0-461,14 0 0,-26 0 0,-1 0-943,32 0 943,-8 0 0,0 0 0,1 0 0,-11 5 0,1 1 0,5 8-13,0 9 13,-3 0 0,-21-7 0,-1 3 0,-13-8 0,0 2 942,-11-4-942,-5-1 14,-5-3-14,15-2 0,13-3 0,46 0 0,-37 2 0,2 2-416,16 3 0,1 1 416,-16-2 0,-2 2 0,7 4 0,-3 2 0,24 4 0,-6 0 0,-5 4 0,-25-11 0,-8 3 0,-13-5 0,-5-1 832,-3 0-832,2-4 0,-6 0 0,6-4 0,-2 0 0,3 0 0,1 0 0,-5 0 0,-1 0 0,-3 0 0,-1 0 0,1 0 0,-1 0 0,0 0 0,0 0 0,15 0 0,9 0 0,10 4 0,10 2 0,3 10 0,1 0 0,5 6 0,-7-5 0,1 3 0,-13-9 0,-2 8 0,-12-9 0,-5 2 0,-1-3 0,-8-1 0,-2-4 0,-3 3 0,-1-6 0,1 2 0,-1-3 0,1 0 0,-1 0 0,0 3 0,1-2 0,-1 2 0,0-3 0,1 0 0,-1 4 0,0-4 0,0 4 0,1-4 0,-1 3 0,0-2 0,1 2 0,3 1 0,1-3 0,1 6 0,-2-6 0,-3 2 0,-1 0 0,1-2 0,-1 2 0,0-3 0,-3 4 0,3-4 0,-3 4 0,3-4 0,0 3 0,0-3 0,0 3 0,0-3 0,-3 4 0,3-3 0,-3 2 0,3 0 0,1-2 0,-1 2 0,5 1 0,-4-3 0,4 6 0,-5-6 0,0 2 0,0-3 0,0 0 0,0 0 0,0 0 0,0 0 0,0 3 0,1-2 0,-1 2 0,1 1 0,3-3 0,-2 2 0,2-3 0,0 0 0,-2 0 0,2 3 0,1-2 0,-4 2 0,4-3 0,-5 0 0,1 0 0,-1 0 0,0 0 0,-3 3 0,-1 1 0,-3 0 0,0-1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5-05T15:24:36.3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33 352 24575,'0'-12'0,"0"1"0,0-1 0,0-2 0,0 6 0,0-2 0,0-2 0,0 4 0,0-8 0,0 4 0,0-5 0,0 5 0,0 0 0,0 4 0,0 1 0,0-1 0,0 1 0,0 0 0,0 0 0,0 0 0,0-1 0,0 1 0,0-5 0,0 4 0,0-8 0,0 3 0,0-3 0,0 3 0,0-2 0,0 6 0,0-2 0,0 3 0,0 1 0,0 6 0,0 5 0,0 4 0,0 2 0,0-2 0,0 3 0,0-2 0,0 6 0,0-2 0,0 3 0,0 5 0,0-3 0,-5 8 0,4-9 0,-3 5 0,4-1 0,0-4 0,0 1 0,0-3 0,0-7 0,0 4 0,-3-1 0,2-2 0,-3 2 0,4-3 0,-3-1 0,2 0 0,-2 0 0,3 0 0,-4-3 0,4 2 0,-3-2 0,6 0 0,1-4 0,3-1 0,0-3 0,1 4 0,-1 0 0,0 0 0,5 0 0,0-3 0,5 2 0,-1-7 0,-3 7 0,2-2 0,-6-1 0,2 3 0,-4-2 0,1 3 0,-1 0 0,1 0 0,-1 0 0,0 0 0,-3-7 0,2 5 0,-3-5 0,1 3 0,2 4 0,-5-7 0,2 3 0,0 0 0,-2-3 0,6 7 0,-3-4 0,3 1 0,1 2 0,-1-6 0,0 7 0,0-4 0,-3 1 0,-1 2 0,-3-2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5-05T15:24:38.8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39 399 24575,'0'-28'0,"0"2"0,0-12 0,0 4 0,0 0 0,0 2 0,0 4 0,0 6 0,0-4 0,0 12 0,0-11 0,-7 11 0,5-7 0,-8 9 0,9-4 0,-3 7 0,-2-2 0,4 3 0,-5 7 0,7 2 0,0 6 0,0 0 0,0 5 0,0 0 0,4 5 0,1-1 0,3 5 0,-3-3 0,3 8 0,-7-4 0,6 1 0,-6-2 0,7 0 0,-7-3 0,7 3 0,-7-5 0,2-3 0,1 2 0,-3-6 0,3 6 0,-4-7 0,0 4 0,0-5 0,0 1 0,0-1 0,0 0 0,0 0 0,0 0 0,0-1 0,0 1 0,0 0 0,0 0 0,0 0 0,0-1 0,0 1 0,0 0 0,2-6 0,3-2 0,2-6 0,0-1 0,0 1 0,1 2 0,-1-1 0,5 1 0,-4 1 0,4-3 0,-5 6 0,1-6 0,-1 6 0,0-5 0,1 5 0,3-6 0,-2 2 0,6-3 0,-2 0 0,3 0 0,1-1 0,-1 1 0,1 0 0,-1-1 0,1 1 0,-5 0 0,-1 4 0,-3-3 0,-1 6 0,0-2 0,0 3 0,-3 0 0,-1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5-05T15:24:41.77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22 493 24575,'0'-7'0,"0"-4"0,0-2 0,0-3 0,4-5 0,1 3 0,19-15 0,-7 3 0,17-6 0,-14-2 0,4 8 0,0-4 0,-5 7 0,0-1 0,2 4 0,-10-2 0,10 8 0,-8-3 0,-4 4 0,5 0 0,-8 8 0,5-2 0,-7 7 0,3 0 0,-7 7 0,3 6 0,-3 16 0,-8-1 0,2 14 0,-17-3 0,5 11 0,-7-4 0,4 4 0,2-12 0,0 4 0,-5-9 0,8 4 0,-6-5 0,8-6 0,-4 4 0,5-8 0,0 8 0,1-9 0,3 1 0,-3-7 0,8 0 0,-3-2 0,7 2 0,-7-3 0,6-1 0,-6-3 0,3-1 0,0 1 0,-2-4 0,9 1 0,-2-5 0,2-4 0,4 4 0,-3-3 0,3 3 0,1 0 0,-1-3 0,5 3 0,0-4 0,5-1 0,4 5 0,-3-4 0,7-1 0,-2 0 0,4 0 0,-5 1 0,-1 3 0,-8 1 0,2-4 0,-6 7 0,2-3 0,-3 1 0,-1 2 0,0-2 0,4 3 0,1-7 0,3 5 0,1-9 0,1 6 0,-5 0 0,4-2 0,-8 6 0,4-3 0,-5 1 0,0 2 0,1-2 0,-1 3 0,0 0 0,-4 0 0,0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5-05T18:14:06.1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2700 641 24575,'-9'0'0,"-4"0"0,-3 0 0,-21 13 0,17-6 0,-11 7 0,17-6 0,-2-2 0,1-1 0,-10 5 0,8-5 0,-9 6 0,11-2 0,-4-3 0,4 2 0,-1-6 0,2 2 0,9 0 0,-3-3 0,3 3 0,-4 0 0,0-3 0,0 7 0,0-7 0,0 7 0,-1-7 0,1 3 0,0-4 0,0 4 0,0-3 0,0 3 0,-5-4 0,4 0 0,-4 0 0,5 0 0,-1 4 0,1-3 0,0 3 0,0-4 0,0 0 0,0 4 0,0-3 0,-1 3 0,-4-4 0,4 0 0,-4 4 0,0-3 0,3 3 0,-8-4 0,9 0 0,-5 0 0,1 0 0,4 4 0,-4-3 0,0 3 0,3-4 0,-3 0 0,0 0 0,-1 5 0,-1-4 0,2 3 0,0-4 0,3 0 0,-3 0 0,0 0 0,4 0 0,-4 0 0,4 0 0,-4 0 0,4 0 0,-13 0 0,6 0 0,-2 0 0,0 0 0,3 0 0,-4 0 0,0 0 0,0 0 0,-1 0 0,6 0 0,-4 0 0,9 0 0,-9 0 0,8-4 0,-3 3 0,0-7 0,3 7 0,-3-8 0,5 8 0,0-7 0,0 7 0,0-7 0,0 7 0,0-3 0,4 0 0,-2 3 0,2-2 0,-5 3 0,1 0 0,-5 0 0,-1-5 0,0 4 0,-4-4 0,3 1 0,-4 3 0,0-8 0,4 8 0,-3-4 0,9 1 0,-9 3 0,9-3 0,-5 4 0,6 0 0,0 0 0,0-4 0,-1 3 0,1-3 0,0 4 0,4-8 0,-6 6 0,-5-6 0,-17 8 0,-16 0 0,-1 0 0,-6-5 0,8-2 0,0-5 0,0 0 0,6-5 0,2 4 0,13-7 0,-5 8 0,15-3 0,-8 0 0,10 5 0,0-5 0,-4 1 0,8 3 0,-8-3 0,9 4 0,-5 1 0,1-1 0,4 1 0,-4-1 0,4 1 0,1 0 0,0 4 0,4-4 0,-3 8 0,7-7 0,-7 7 0,3-7 0,-4 3 0,-5-4 0,4-1 0,-9 0 0,3 0 0,1 1 0,-4-1 0,4 0 0,-1 0 0,-3 0 0,9 1 0,-4-1 0,4 1 0,-4-1 0,4 1 0,-4-1 0,4-4 0,1 3 0,-1 1 0,5 2 0,-3 3 0,3-4 0,-1 0 0,-2-1 0,3 5 0,0-3 0,-3 3 0,7-4 0,-3 1 0,4-1 0,-4 4 0,3-3 0,-3 3 0,0-4 0,3 0 0,-7 0 0,3 0 0,0 0 0,-3 0 0,7 0 0,-2 1 0,3-1 0,-4 5 0,3-4 0,-8 7 0,8-10 0,-3 5 0,4-6 0,-8 3 0,6 1 0,-6 6 0,8 4 0,0 6 0,0 1 0,0 0 0,0 0 0,0 0 0,0 0 0,0 5 0,0-4 0,0 4 0,0-4 0,0-1 0,0 0 0,0 0 0,0 0 0,0 0 0,0-1 0,0 0 0,0 1 0,0-1 0,0 0 0,0 1 0,0-1 0,0 1 0,0 0 0,0 0 0,3-4 0,2-2 0,0-6 0,-2-2 0,-3-4 0,0 0 0,0 0 0,0 0 0,0 0 0,0 0 0,0 0 0,0 0 0,0 0 0,0 0 0,0 0 0,0 0 0,0 0 0,4 4 0,-3-3 0,3 3 0,-4-4 0,0 1 0,0 0 0,0-1 0,0 0 0,4 5 0,-3-4 0,3 2 0,-4-3 0,4 4 0,-3-3 0,4 11 0,-5-2 0,8 3 0,-1 4 0,12-3 0,-4 5 0,5 0 0,0-4 0,-5 2 0,4-2 0,-8-1 0,3 3 0,-5-7 0,-4 7 0,-1-3 0,0 0 0,-3-1 0,3-4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5-05T18:14:14.6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4406 844 24575,'-22'0'0,"-6"0"0,6 0 0,-4 0 0,6 0 0,4 0 0,-3 0 0,9 4 0,-4-3 0,5 7 0,0-7 0,-5 7 0,4-7 0,-15 9 0,8-4 0,-9 4 0,11 0 0,-4 0 0,9-5 0,-5-1 0,6 0 0,0-3 0,0 7 0,0-7 0,4 7 0,-7-7 0,5 7 0,-7-7 0,9 7 0,-3-7 0,3 7 0,-4-7 0,0 3 0,4 0 0,-8-3 0,7 7 0,-13-2 0,3 3 0,-4 2 0,0-6 0,0 4 0,-1-3 0,1 4 0,5-5 0,-4 4 0,3-3 0,-4-1 0,0 4 0,0-3 0,-6 4 0,-2 1 0,1 0 0,-5 0 0,4-1 0,1-4 0,-5 4 0,10-4 0,1 0 0,2 3 0,9-8 0,-4 3 0,9 0 0,-3-3 0,-8 3 0,-6-4 0,-11 0 0,0 0 0,-1 0 0,1 0 0,0 0 0,-14 0 0,3 6 0,-12-5 0,15 4 0,-6-5 0,12 0 0,-5 0 0,1 0 0,4 0 0,-5 0 0,7 5 0,-1-3 0,1 2 0,0-4 0,6 5 0,-12-4 0,10 3 0,-11-4 0,7 0 0,0 5 0,-1-3 0,1 3 0,0-5 0,6 0 0,1 0 0,5 0 0,1 0 0,5 0 0,1 0 0,4 0 0,-10 0 0,-9 0 0,-12-6 0,-15-7 0,-2-7 0,-7-6 0,0 0 0,0 0 0,0-6 0,-1 4 0,9-3 0,1 6 0,8 6 0,6-3 0,2 5 0,7-1 0,0-3 0,0 9 0,5-4 0,2 1 0,11 4 0,-4-3 0,8 0 0,-3 3 0,4-3 0,-2 8 0,-9 2 0,-5 4 0,-7 0 0,0-10 0,0 8 0,-1-13 0,1 9 0,0-5 0,0 0 0,-7-1 0,11 1 0,-10-5 0,18 4 0,-5-3 0,5 5 0,1-1 0,5 2 0,1-1 0,4 5 0,1-3 0,0 2 0,0 1 0,4-3 0,-3 3 0,7-4 0,-6 5 0,-3 0 0,-11-6 0,-13-3 0,-1-10 0,-5 0 0,7 1 0,6 1 0,1 0 0,5 5 0,1-3 0,5 8 0,1-3 0,4 5 0,5-1 0,-3 1 0,7 0 0,-7 0 0,3-1 0,0 1 0,-4 0 0,4 0 0,0-5 0,-3 3 0,3-3 0,-4 5 0,-1 0 0,5-1 0,-3 1 0,3 0 0,0 0 0,-3 4 0,7-4 0,-4 4 0,1 0 0,3-2 0,-7 2 0,3 0 0,0-3 0,-3 3 0,3 0 0,-4-3 0,0 3 0,0-5 0,0 6 0,4-5 0,-4 8 0,8-7 0,-7 7 0,3-7 0,0 3 0,-3 0 0,7-4 0,-7 8 0,7-7 0,-7 7 0,7-7 0,-7 4 0,4-5 0,-1 0 0,-3 5 0,7 7 0,-3 3 0,4 11 0,0-6 0,0 3 0,0-5 0,0 0 0,4 0 0,-3 0 0,3 0 0,-4 0 0,0-1 0,0 1 0,0 0 0,0-1 0,0 1 0,0 0 0,0 0 0,4 0 0,-3-8 0,3-2 0,-4-12 0,0 3 0,0-3 0,0 4 0,0 0 0,-4-1 0,3 1 0,-8 0 0,4 0 0,0-1 0,-3 1 0,3 0 0,0 0 0,1 0 0,4 0 0,0 0 0,0 1 0,0-1 0,3 4 0,2 2 0,4 3 0,0 0 0,5-9 0,-4 6 0,9-6 0,-4 9 0,1 0 0,2 0 0,-7 0 0,3 0 0,-5 0 0,0 0 0,0 0 0,0 0 0,0 0 0,0 0 0,-1 0 0,2 0 0,-2 0 0,1 0 0,0 0 0,-4 4 0,-1-3 0,-4 3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5-05T18:14:18.9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24575,'0'17'0,"0"-1"0,0-2 0,0 2 0,0 9 0,0 3 0,0 5 0,0 0 0,0-6 0,0 5 0,0-11 0,4 11 0,3-5 0,3 1 0,1 3 0,-1-9 0,-4 4 0,4-1 0,9 39 0,-5-28 0,10 25 0,-14-40 0,0-1 0,0 0 0,0 0 0,-4-5 0,3 4 0,-4-9 0,4 4 0,1 0 0,-5-3 0,4 8 0,-4-9 0,5 9 0,0-4 0,0 5 0,0 0 0,0 0 0,0 0 0,9 10 0,-2-8 0,7 7 0,-3-9 0,-1-4 0,0 3 0,0-4 0,6 1 0,-5 4 0,5-9 0,-11-1 0,10-5 0,3-5 0,7 0 0,27 12 0,-16-3 0,3 7 0,1 3 0,7-3 0,2 5 0,1 1-546,4-5 546,-3 5 0,-1 0 0,5-6 0,-15 1 0,-1 1 0,11 2 0,13 7 0,-15-7 0,-9 3 0,-10-11 0,-6 9 0,-10-10 546,-4 0-546,7-7 0,12-4 0,28 0 0,1 0 0,7 0 0,-9 0 0,8 6 0,3 2 0,8 6 0,-9 0 0,-9-1 0,-3-1 0,-19 0 0,10 0 0,-13 0 0,0 0 0,-1-1 0,-7-5 0,7-1 0,1-5 0,8 0 0,-8 0 0,5 0 0,3 0 0,9 0 0,7 0 0,8 0 0,22 0 0,-22 0 0,27 0 0,-32-6 0,7-7 0,7-9 0,-15-4 0,-1 5 0,-17 3 0,-9 1 0,-11 10 0,10-14 0,-8 14 0,31-18 0,0-2 0,6 5 0,-22-2 0,0-1 0,9 2 0,-9 2 0,0-1 0,14-4 0,22-2 0,-23 3 0,13-2 0,-22 8 0,-1-4 0,-9 10 0,-7-3 0,-6 6 0,-1-1 0,-6 1 0,0 0 0,-5 4 0,-1-3 0,-5 4 0,1 0 0,4-4 0,-4 4 0,4-4 0,0-1 0,-4 1 0,9-2 0,-9 2 0,4-1 0,-5 1 0,1 4 0,-1-3 0,0 7 0,0-7 0,0 3 0,-4-4 0,-2 0 0,1-1 0,-2 1 0,5 0 0,-6 0 0,3 0 0,0 0 0,-3 0 0,8-6 0,-4 5 0,0-4 0,3 5 0,-7-1 0,3 1 0,0 0 0,-3 0 0,7 4 0,-7-3 0,3 4 0,0-1 0,-3-3 0,3 3 0,-1-4 0,-2 0 0,3 4 0,-4 2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5-05T18:14:21.7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114 105 24575,'0'14'0,"-4"-5"0,-2 10 0,-4-3 0,5 4 0,-4-5 0,4 4 0,-1-9 0,-2 4 0,7-5 0,-3 0 0,-1 0 0,4 0 0,-7 0 0,3 0 0,0 0 0,-3 0 0,3 0 0,-1 0 0,2 0 0,0 0 0,3 0 0,-3-7 0,4-3 0,0-8 0,0 0 0,4 0 0,-3 0 0,7-5 0,-3 4 0,1-4 0,2 5 0,-3-6 0,1 5 0,2-9 0,-2 4 0,4-1 0,-5-3 0,3 9 0,-2-9 0,3 8 0,-4-8 0,4 4 0,-3-5 0,3 4 0,1-3 0,-1 9 0,-3-4 0,2 4 0,-3 1 0,0 1 0,-2 6 0,-3 3 0,0 8 0,0 0 0,0 0 0,0 0 0,0 0 0,0 5 0,0 1 0,0 5 0,0 1 0,0-1 0,0 0 0,0 0 0,0 6 0,0-5 0,0 5 0,0 0 0,0-4 0,0-1 0,0-3 0,0-7 0,0 3 0,0-5 0,5 0 0,-4 0 0,3-1 0,-4 1 0,0-1 0,0 0 0,0-3 0,0-1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A4C3A7-C07B-104A-9554-1040541BA42A}" type="datetimeFigureOut">
              <a:rPr lang="en-US" smtClean="0"/>
              <a:t>6/7/24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B6E66B-A7CF-2348-B058-E2E0015E0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1304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B6E66B-A7CF-2348-B058-E2E0015E0FC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715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DABCBD-D41E-5F40-9943-152FB41AC26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6320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DABCBD-D41E-5F40-9943-152FB41AC26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4851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B6E66B-A7CF-2348-B058-E2E0015E0FC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6831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DABCBD-D41E-5F40-9943-152FB41AC26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1541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DABCBD-D41E-5F40-9943-152FB41AC26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5809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DABCBD-D41E-5F40-9943-152FB41AC26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0020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DABCBD-D41E-5F40-9943-152FB41AC26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2699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9D0896-CB01-1B40-99A7-660E70B4775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189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9D0896-CB01-1B40-99A7-660E70B4775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1767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9D0896-CB01-1B40-99A7-660E70B4775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4704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9D0896-CB01-1B40-99A7-660E70B4775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3994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9D0896-CB01-1B40-99A7-660E70B4775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8205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9D0896-CB01-1B40-99A7-660E70B4775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3216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9D0896-CB01-1B40-99A7-660E70B4775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3256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HVZK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9D0896-CB01-1B40-99A7-660E70B4775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5997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9D0896-CB01-1B40-99A7-660E70B4775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2708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9D0896-CB01-1B40-99A7-660E70B47759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1847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9D0896-CB01-1B40-99A7-660E70B47759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6102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9D0896-CB01-1B40-99A7-660E70B47759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5803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9D0896-CB01-1B40-99A7-660E70B47759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0848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9D0896-CB01-1B40-99A7-660E70B47759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2534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9D0896-CB01-1B40-99A7-660E70B47759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430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9D0896-CB01-1B40-99A7-660E70B47759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6163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9D0896-CB01-1B40-99A7-660E70B47759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27870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 cannot depend on a. how to simulate? Learn the challenge, then rewind.</a:t>
            </a:r>
          </a:p>
          <a:p>
            <a:r>
              <a:rPr lang="en-US" dirty="0" err="1"/>
              <a:t>PoK</a:t>
            </a:r>
            <a:r>
              <a:rPr lang="en-US" dirty="0"/>
              <a:t>? Prover might choose a to depend on com. Trapdoor com. Pedersen has this property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9D0896-CB01-1B40-99A7-660E70B47759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59854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9D0896-CB01-1B40-99A7-660E70B47759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51719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B6E66B-A7CF-2348-B058-E2E0015E0FC4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72432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9D0896-CB01-1B40-99A7-660E70B47759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21695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671F0-6331-8340-AAF6-B9FCBE7281E8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76899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9D0896-CB01-1B40-99A7-660E70B47759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45174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9D0896-CB01-1B40-99A7-660E70B47759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96407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91FA2E-0E55-6B44-8F58-1B5A99E5A323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94382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ym typeface="Wingdings" pitchFamily="2" charset="2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91FA2E-0E55-6B44-8F58-1B5A99E5A323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64061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9D0896-CB01-1B40-99A7-660E70B47759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36944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B6E66B-A7CF-2348-B058-E2E0015E0FC4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10503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510CFC-482B-3E4E-B348-0D76DC92221C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1386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510CFC-482B-3E4E-B348-0D76DC92221C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86295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510CFC-482B-3E4E-B348-0D76DC92221C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37365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DABCBD-D41E-5F40-9943-152FB41AC265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18771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510CFC-482B-3E4E-B348-0D76DC92221C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26315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510CFC-482B-3E4E-B348-0D76DC92221C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59226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0F80A-73AB-7C4C-A87A-8F38FB09ABA1}" type="slidenum">
              <a:rPr lang="da-DK" smtClean="0"/>
              <a:t>66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4476939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0F80A-73AB-7C4C-A87A-8F38FB09ABA1}" type="slidenum">
              <a:rPr lang="da-DK" smtClean="0"/>
              <a:t>67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3195817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510CFC-482B-3E4E-B348-0D76DC92221C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03688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510CFC-482B-3E4E-B348-0D76DC92221C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26143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510CFC-482B-3E4E-B348-0D76DC92221C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89547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510CFC-482B-3E4E-B348-0D76DC92221C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90930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510CFC-482B-3E4E-B348-0D76DC92221C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50827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510CFC-482B-3E4E-B348-0D76DC92221C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38607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510CFC-482B-3E4E-B348-0D76DC92221C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85505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510CFC-482B-3E4E-B348-0D76DC92221C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12764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510CFC-482B-3E4E-B348-0D76DC92221C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9435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510CFC-482B-3E4E-B348-0D76DC92221C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06160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510CFC-482B-3E4E-B348-0D76DC92221C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00985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510CFC-482B-3E4E-B348-0D76DC92221C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49244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510CFC-482B-3E4E-B348-0D76DC92221C}" type="slidenum">
              <a:rPr lang="en-US" smtClean="0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49471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510CFC-482B-3E4E-B348-0D76DC92221C}" type="slidenum">
              <a:rPr lang="en-US" smtClean="0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73543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510CFC-482B-3E4E-B348-0D76DC92221C}" type="slidenum">
              <a:rPr lang="en-US" smtClean="0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03047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510CFC-482B-3E4E-B348-0D76DC92221C}" type="slidenum">
              <a:rPr lang="en-US" smtClean="0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53891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510CFC-482B-3E4E-B348-0D76DC92221C}" type="slidenum">
              <a:rPr lang="en-US" smtClean="0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73361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510CFC-482B-3E4E-B348-0D76DC92221C}" type="slidenum">
              <a:rPr lang="en-US" smtClean="0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76961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510CFC-482B-3E4E-B348-0D76DC92221C}" type="slidenum">
              <a:rPr lang="en-US" smtClean="0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164003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510CFC-482B-3E4E-B348-0D76DC92221C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688042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510CFC-482B-3E4E-B348-0D76DC92221C}" type="slidenum">
              <a:rPr lang="en-US" smtClean="0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486493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510CFC-482B-3E4E-B348-0D76DC92221C}" type="slidenum">
              <a:rPr lang="en-US" smtClean="0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694009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510CFC-482B-3E4E-B348-0D76DC92221C}" type="slidenum">
              <a:rPr lang="en-US" smtClean="0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825524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510CFC-482B-3E4E-B348-0D76DC92221C}" type="slidenum">
              <a:rPr lang="en-US" smtClean="0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547305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510CFC-482B-3E4E-B348-0D76DC92221C}" type="slidenum">
              <a:rPr lang="en-US" smtClean="0"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836588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510CFC-482B-3E4E-B348-0D76DC92221C}" type="slidenum">
              <a:rPr lang="en-US" smtClean="0"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200560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510CFC-482B-3E4E-B348-0D76DC92221C}" type="slidenum">
              <a:rPr lang="en-US" smtClean="0"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133974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0F80A-73AB-7C4C-A87A-8F38FB09ABA1}" type="slidenum">
              <a:rPr lang="da-DK" smtClean="0"/>
              <a:t>95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71212143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510CFC-482B-3E4E-B348-0D76DC92221C}" type="slidenum">
              <a:rPr lang="en-US" smtClean="0"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19728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510CFC-482B-3E4E-B348-0D76DC92221C}" type="slidenum">
              <a:rPr lang="en-US" smtClean="0"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379222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510CFC-482B-3E4E-B348-0D76DC92221C}" type="slidenum">
              <a:rPr lang="en-US" smtClean="0"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480713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9D0896-CB01-1B40-99A7-660E70B47759}" type="slidenum">
              <a:rPr lang="en-US" smtClean="0"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433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015F0-4D25-9943-87F9-62F96A1297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C1645B-6C8E-9F4E-A9DA-357EED6B3A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05888-EBD1-6E4D-AD72-788FEBE76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CCB9D-39B7-0348-98CC-758B63DB8BA1}" type="datetime1">
              <a:rPr lang="en-IN" smtClean="0"/>
              <a:t>07/06/24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4F87A4-FC87-8742-8E1A-E82ED143E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E0235: Cryptography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46925-93D2-2A47-8486-52CC59CE7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B8406-6668-8444-83E9-53D6DFE92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893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8EEE6-8097-A946-B40D-9C16CD905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7A749C-E076-2747-9309-D174859D8B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A9FA7D-8C58-0446-B2F8-65FC4D5CD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2C871-AC99-9F47-9281-A3916EBB3194}" type="datetime1">
              <a:rPr lang="en-IN" smtClean="0"/>
              <a:t>07/06/24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A641A2-3F45-BC47-B2C5-8378A737D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E0235: Cryptography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1D1641-3B28-9C4F-AB21-A701BE0CA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B8406-6668-8444-83E9-53D6DFE92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937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E287E-760F-5044-BE5B-56E4D9C10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18FFD0-42F1-8143-8A15-4B2D72DD5A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7864F3-EEF0-8849-BE8F-6A5D32F26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55622-CB7D-6C4A-9719-7EC173B5CC32}" type="datetime1">
              <a:rPr lang="en-IN" smtClean="0"/>
              <a:t>07/06/24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D8424C-D58E-2543-8D0F-7D1DDC0FC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E0235: Cryptography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B9C975-27A0-C646-94D2-BB3030D9B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B8406-6668-8444-83E9-53D6DFE92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272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FC452-34DE-6648-8916-0B954F349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1AB6FC-EA42-9C4E-9BF1-485EC3DED6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760567-4551-0B47-96FF-A2DC472747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26D0A4-E43F-DD45-82F5-3B70EB612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8DA52-7351-BF43-8369-BA4DD73F4110}" type="datetime1">
              <a:rPr lang="en-IN" smtClean="0"/>
              <a:t>07/06/24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634801-6729-7A49-820B-FA5A4CCF0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E0235: Cryptography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7A3B1B-6DD3-F34F-B12B-8F1F9AAFA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B8406-6668-8444-83E9-53D6DFE92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455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46A01-9722-414F-A74B-6584E795A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DF2ACB-CC92-5944-B4DA-157740C8A9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F68170-F4BF-804F-AE6A-38540CD8CA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4420D1-D966-6B46-A79B-83057AB2BF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1C1E96-BCA9-584E-ACA7-C0C24C908A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86511A-D1D1-1C47-A42F-454D0AA86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CC24B-5266-9A43-A9E9-EF854A5E730D}" type="datetime1">
              <a:rPr lang="en-IN" smtClean="0"/>
              <a:t>07/06/24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915A01-C12D-9D43-A18A-899F36F51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E0235: Cryptography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C8D74D-581A-C04A-BC2F-AA7F58C12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B8406-6668-8444-83E9-53D6DFE92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142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68CF9-E36E-E84C-9D36-84880C5C1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C352EA-B2D2-EF4A-A9B7-B7AF761E2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D257D-03B0-7345-A527-69228A82527D}" type="datetime1">
              <a:rPr lang="en-IN" smtClean="0"/>
              <a:t>07/06/24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231E5E-6095-4441-B28E-8BC33CEA5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E0235: Cryptography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9F9A3C-EB40-1A43-A9DA-A3A5E3893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B8406-6668-8444-83E9-53D6DFE92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432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C9CDBD-69EF-C74C-8FD4-4170B4871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D2D5F-1971-D34D-816F-1779CC6575E2}" type="datetime1">
              <a:rPr lang="en-IN" smtClean="0"/>
              <a:t>07/06/24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DE937B-C2D0-6046-ABA5-6E198E225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E0235: Cryptography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99EEC9-9D35-674B-A240-9F4902223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B8406-6668-8444-83E9-53D6DFE92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404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D19B7-05DE-BF48-BCF6-7F9A9FB0B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6C3F38-3118-FC40-9833-18A593DF44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A26017-3A9C-6148-BFF3-0F2E83E759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A9A94D-5A87-4841-938D-4226DDC68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84E2C-4456-6047-8C26-D8DD49F7873B}" type="datetime1">
              <a:rPr lang="en-IN" smtClean="0"/>
              <a:t>07/06/24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DF0CDA-470F-7C4B-B00F-7BD067F01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E0235: Cryptography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9632AF-CDC4-1340-AD40-308C567B5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B8406-6668-8444-83E9-53D6DFE92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635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18E38-5589-C242-AC43-B479E3430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E57904A-37F4-0B44-AB89-949D3126FA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381922-5988-C14E-BA7C-869AB517D8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90F3E4-B9F9-054B-AB17-09F81F9A1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EF1F4-AA46-6747-8DE7-6BD4BBB61062}" type="datetime1">
              <a:rPr lang="en-IN" smtClean="0"/>
              <a:t>07/06/24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A972AC-F3B4-764F-9390-89DE3CA70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E0235: Cryptography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C66724-E949-D84C-A67E-A6BC41020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B8406-6668-8444-83E9-53D6DFE92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354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D0A82-2D49-C94B-836E-983E180E2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177268-631D-3B4D-B405-731BBFECE8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9A00AB-5DFB-5D41-A1AB-44D86929A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93B69-5040-1649-A541-6C8B3B12F034}" type="datetime1">
              <a:rPr lang="en-IN" smtClean="0"/>
              <a:t>07/06/24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3A7F6A-DE63-EF4E-AE8D-99C55B09F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E0235: Cryptography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032EE8-3CD2-CC4C-AF7E-77B0E898D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B8406-6668-8444-83E9-53D6DFE92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906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C9F40C-614E-7C4C-9240-A4D1C0DEAD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73B976-A6F5-FF4D-9696-B820F58EBC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BEB429-0A2F-B540-8D5E-8D374CEA0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01AF-613C-A54D-B4E2-ED31663B5CD7}" type="datetime1">
              <a:rPr lang="en-IN" smtClean="0"/>
              <a:t>07/06/24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85FDD9-7475-AC49-B60C-774D1A7EA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E0235: Cryptography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E89B02-74C8-7E4F-96C0-7D883BAC2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B8406-6668-8444-83E9-53D6DFE92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774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91250C-18B2-F84D-8A12-6477C8F2F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53134F-8AF3-2A47-B1CC-9A15211782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1376D-927B-BE4B-B548-70EA8DABB1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315F6-78C7-A347-9FDD-A284329CB6F9}" type="datetime1">
              <a:rPr lang="en-IN" smtClean="0"/>
              <a:t>07/06/24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4A3858-6EB6-384B-B893-D22BA23CE6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E0235: Cryptography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279429-405C-924A-842B-C11AEA0553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5B8406-6668-8444-83E9-53D6DFE92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58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2.png"/><Relationship Id="rId5" Type="http://schemas.openxmlformats.org/officeDocument/2006/relationships/image" Target="../media/image261.png"/><Relationship Id="rId4" Type="http://schemas.openxmlformats.org/officeDocument/2006/relationships/image" Target="../media/image26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7" Type="http://schemas.microsoft.com/office/2007/relationships/hdphoto" Target="../media/hdphoto2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customXml" Target="../ink/ink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3.png"/><Relationship Id="rId3" Type="http://schemas.openxmlformats.org/officeDocument/2006/relationships/image" Target="../media/image2.tiff"/><Relationship Id="rId7" Type="http://schemas.openxmlformats.org/officeDocument/2006/relationships/image" Target="../media/image253.png"/><Relationship Id="rId12" Type="http://schemas.openxmlformats.org/officeDocument/2006/relationships/image" Target="../media/image27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2.png"/><Relationship Id="rId11" Type="http://schemas.openxmlformats.org/officeDocument/2006/relationships/image" Target="../media/image276.png"/><Relationship Id="rId5" Type="http://schemas.openxmlformats.org/officeDocument/2006/relationships/image" Target="../media/image271.png"/><Relationship Id="rId10" Type="http://schemas.openxmlformats.org/officeDocument/2006/relationships/image" Target="../media/image275.png"/><Relationship Id="rId4" Type="http://schemas.openxmlformats.org/officeDocument/2006/relationships/image" Target="../media/image3.tiff"/><Relationship Id="rId9" Type="http://schemas.openxmlformats.org/officeDocument/2006/relationships/image" Target="../media/image27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3.tiff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NULL"/><Relationship Id="rId10" Type="http://schemas.openxmlformats.org/officeDocument/2006/relationships/image" Target="../media/image15.png"/><Relationship Id="rId4" Type="http://schemas.openxmlformats.org/officeDocument/2006/relationships/image" Target="../media/image2.tiff"/><Relationship Id="rId9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3.tiff"/><Relationship Id="rId7" Type="http://schemas.openxmlformats.org/officeDocument/2006/relationships/image" Target="NUL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../media/image19.png"/><Relationship Id="rId4" Type="http://schemas.openxmlformats.org/officeDocument/2006/relationships/image" Target="../media/image2.tiff"/><Relationship Id="rId9" Type="http://schemas.openxmlformats.org/officeDocument/2006/relationships/image" Target="NUL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3.tiff"/><Relationship Id="rId7" Type="http://schemas.openxmlformats.org/officeDocument/2006/relationships/image" Target="NUL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../media/image20.png"/><Relationship Id="rId4" Type="http://schemas.openxmlformats.org/officeDocument/2006/relationships/image" Target="../media/image2.tiff"/><Relationship Id="rId9" Type="http://schemas.openxmlformats.org/officeDocument/2006/relationships/image" Target="NUL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3.tiff"/><Relationship Id="rId7" Type="http://schemas.openxmlformats.org/officeDocument/2006/relationships/image" Target="NUL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../media/image21.png"/><Relationship Id="rId4" Type="http://schemas.openxmlformats.org/officeDocument/2006/relationships/image" Target="../media/image2.tiff"/><Relationship Id="rId9" Type="http://schemas.openxmlformats.org/officeDocument/2006/relationships/image" Target="NUL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3.tiff"/><Relationship Id="rId7" Type="http://schemas.openxmlformats.org/officeDocument/2006/relationships/image" Target="NUL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../media/image22.png"/><Relationship Id="rId4" Type="http://schemas.openxmlformats.org/officeDocument/2006/relationships/image" Target="../media/image2.tiff"/><Relationship Id="rId9" Type="http://schemas.openxmlformats.org/officeDocument/2006/relationships/image" Target="NUL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3.tiff"/><Relationship Id="rId7" Type="http://schemas.openxmlformats.org/officeDocument/2006/relationships/image" Target="NUL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../media/image23.png"/><Relationship Id="rId4" Type="http://schemas.openxmlformats.org/officeDocument/2006/relationships/image" Target="../media/image2.tiff"/><Relationship Id="rId9" Type="http://schemas.openxmlformats.org/officeDocument/2006/relationships/image" Target="NUL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3.tiff"/><Relationship Id="rId7" Type="http://schemas.openxmlformats.org/officeDocument/2006/relationships/image" Target="NUL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../media/image210.png"/><Relationship Id="rId4" Type="http://schemas.openxmlformats.org/officeDocument/2006/relationships/image" Target="../media/image2.tiff"/><Relationship Id="rId9" Type="http://schemas.openxmlformats.org/officeDocument/2006/relationships/image" Target="NUL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3.tiff"/><Relationship Id="rId7" Type="http://schemas.openxmlformats.org/officeDocument/2006/relationships/image" Target="NUL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../media/image220.png"/><Relationship Id="rId4" Type="http://schemas.openxmlformats.org/officeDocument/2006/relationships/image" Target="../media/image2.tiff"/><Relationship Id="rId9" Type="http://schemas.openxmlformats.org/officeDocument/2006/relationships/image" Target="NUL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3.tiff"/><Relationship Id="rId7" Type="http://schemas.openxmlformats.org/officeDocument/2006/relationships/image" Target="NUL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../media/image2.tiff"/><Relationship Id="rId9" Type="http://schemas.openxmlformats.org/officeDocument/2006/relationships/image" Target="NUL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3.tiff"/><Relationship Id="rId7" Type="http://schemas.openxmlformats.org/officeDocument/2006/relationships/image" Target="NUL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../media/image2.tiff"/><Relationship Id="rId9" Type="http://schemas.openxmlformats.org/officeDocument/2006/relationships/image" Target="NUL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1.png"/><Relationship Id="rId3" Type="http://schemas.openxmlformats.org/officeDocument/2006/relationships/image" Target="../media/image3.tiff"/><Relationship Id="rId7" Type="http://schemas.openxmlformats.org/officeDocument/2006/relationships/image" Target="../media/image380.png"/><Relationship Id="rId12" Type="http://schemas.openxmlformats.org/officeDocument/2006/relationships/image" Target="../media/image4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0.png"/><Relationship Id="rId11" Type="http://schemas.openxmlformats.org/officeDocument/2006/relationships/image" Target="../media/image411.png"/><Relationship Id="rId5" Type="http://schemas.openxmlformats.org/officeDocument/2006/relationships/image" Target="../media/image361.png"/><Relationship Id="rId10" Type="http://schemas.openxmlformats.org/officeDocument/2006/relationships/image" Target="../media/image401.png"/><Relationship Id="rId4" Type="http://schemas.openxmlformats.org/officeDocument/2006/relationships/image" Target="../media/image2.tiff"/><Relationship Id="rId9" Type="http://schemas.openxmlformats.org/officeDocument/2006/relationships/image" Target="../media/image16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0.png"/><Relationship Id="rId3" Type="http://schemas.openxmlformats.org/officeDocument/2006/relationships/image" Target="../media/image3.tiff"/><Relationship Id="rId7" Type="http://schemas.openxmlformats.org/officeDocument/2006/relationships/image" Target="../media/image46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0.png"/><Relationship Id="rId11" Type="http://schemas.openxmlformats.org/officeDocument/2006/relationships/image" Target="../media/image500.png"/><Relationship Id="rId5" Type="http://schemas.openxmlformats.org/officeDocument/2006/relationships/image" Target="../media/image441.png"/><Relationship Id="rId10" Type="http://schemas.openxmlformats.org/officeDocument/2006/relationships/image" Target="../media/image490.png"/><Relationship Id="rId4" Type="http://schemas.openxmlformats.org/officeDocument/2006/relationships/image" Target="../media/image2.tiff"/><Relationship Id="rId9" Type="http://schemas.openxmlformats.org/officeDocument/2006/relationships/image" Target="../media/image48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0.png"/><Relationship Id="rId13" Type="http://schemas.openxmlformats.org/officeDocument/2006/relationships/image" Target="../media/image520.png"/><Relationship Id="rId3" Type="http://schemas.openxmlformats.org/officeDocument/2006/relationships/image" Target="../media/image3.tiff"/><Relationship Id="rId7" Type="http://schemas.openxmlformats.org/officeDocument/2006/relationships/image" Target="../media/image460.png"/><Relationship Id="rId12" Type="http://schemas.openxmlformats.org/officeDocument/2006/relationships/image" Target="../media/image51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0.png"/><Relationship Id="rId11" Type="http://schemas.openxmlformats.org/officeDocument/2006/relationships/image" Target="../media/image500.png"/><Relationship Id="rId5" Type="http://schemas.openxmlformats.org/officeDocument/2006/relationships/image" Target="../media/image441.png"/><Relationship Id="rId10" Type="http://schemas.openxmlformats.org/officeDocument/2006/relationships/image" Target="../media/image490.png"/><Relationship Id="rId4" Type="http://schemas.openxmlformats.org/officeDocument/2006/relationships/image" Target="../media/image2.tiff"/><Relationship Id="rId9" Type="http://schemas.openxmlformats.org/officeDocument/2006/relationships/image" Target="../media/image48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0.png"/><Relationship Id="rId13" Type="http://schemas.openxmlformats.org/officeDocument/2006/relationships/image" Target="../media/image520.png"/><Relationship Id="rId3" Type="http://schemas.openxmlformats.org/officeDocument/2006/relationships/image" Target="../media/image3.tiff"/><Relationship Id="rId7" Type="http://schemas.openxmlformats.org/officeDocument/2006/relationships/image" Target="../media/image46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0.png"/><Relationship Id="rId11" Type="http://schemas.openxmlformats.org/officeDocument/2006/relationships/image" Target="../media/image500.png"/><Relationship Id="rId5" Type="http://schemas.openxmlformats.org/officeDocument/2006/relationships/image" Target="../media/image441.png"/><Relationship Id="rId10" Type="http://schemas.openxmlformats.org/officeDocument/2006/relationships/image" Target="../media/image490.png"/><Relationship Id="rId4" Type="http://schemas.openxmlformats.org/officeDocument/2006/relationships/image" Target="../media/image2.tiff"/><Relationship Id="rId14" Type="http://schemas.openxmlformats.org/officeDocument/2006/relationships/image" Target="../media/image29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tiff"/><Relationship Id="rId3" Type="http://schemas.openxmlformats.org/officeDocument/2006/relationships/image" Target="../media/image30.png"/><Relationship Id="rId7" Type="http://schemas.openxmlformats.org/officeDocument/2006/relationships/image" Target="../media/image34.tif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tiff"/><Relationship Id="rId5" Type="http://schemas.openxmlformats.org/officeDocument/2006/relationships/image" Target="../media/image32.tiff"/><Relationship Id="rId10" Type="http://schemas.openxmlformats.org/officeDocument/2006/relationships/image" Target="../media/image37.tiff"/><Relationship Id="rId4" Type="http://schemas.openxmlformats.org/officeDocument/2006/relationships/image" Target="../media/image31.tiff"/><Relationship Id="rId9" Type="http://schemas.openxmlformats.org/officeDocument/2006/relationships/image" Target="../media/image36.tif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.tiff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2.tiff"/><Relationship Id="rId9" Type="http://schemas.openxmlformats.org/officeDocument/2006/relationships/image" Target="../media/image3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.tiff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36.png"/><Relationship Id="rId10" Type="http://schemas.openxmlformats.org/officeDocument/2006/relationships/image" Target="../media/image54.png"/><Relationship Id="rId4" Type="http://schemas.openxmlformats.org/officeDocument/2006/relationships/image" Target="../media/image2.tiff"/><Relationship Id="rId9" Type="http://schemas.openxmlformats.org/officeDocument/2006/relationships/image" Target="../media/image53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270.png"/><Relationship Id="rId3" Type="http://schemas.openxmlformats.org/officeDocument/2006/relationships/image" Target="../media/image3.tiff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36.png"/><Relationship Id="rId10" Type="http://schemas.openxmlformats.org/officeDocument/2006/relationships/image" Target="../media/image54.png"/><Relationship Id="rId4" Type="http://schemas.openxmlformats.org/officeDocument/2006/relationships/image" Target="../media/image2.tiff"/><Relationship Id="rId9" Type="http://schemas.openxmlformats.org/officeDocument/2006/relationships/image" Target="../media/image53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69.png"/><Relationship Id="rId3" Type="http://schemas.openxmlformats.org/officeDocument/2006/relationships/image" Target="../media/image3.tiff"/><Relationship Id="rId7" Type="http://schemas.openxmlformats.org/officeDocument/2006/relationships/image" Target="../media/image63.png"/><Relationship Id="rId12" Type="http://schemas.openxmlformats.org/officeDocument/2006/relationships/image" Target="../media/image6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5" Type="http://schemas.openxmlformats.org/officeDocument/2006/relationships/image" Target="../media/image61.png"/><Relationship Id="rId10" Type="http://schemas.openxmlformats.org/officeDocument/2006/relationships/image" Target="../media/image66.png"/><Relationship Id="rId4" Type="http://schemas.openxmlformats.org/officeDocument/2006/relationships/image" Target="../media/image2.tiff"/><Relationship Id="rId9" Type="http://schemas.openxmlformats.org/officeDocument/2006/relationships/image" Target="../media/image65.png"/><Relationship Id="rId14" Type="http://schemas.openxmlformats.org/officeDocument/2006/relationships/image" Target="../media/image42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60.png"/><Relationship Id="rId3" Type="http://schemas.openxmlformats.org/officeDocument/2006/relationships/image" Target="../media/image3.tiff"/><Relationship Id="rId7" Type="http://schemas.openxmlformats.org/officeDocument/2006/relationships/image" Target="../media/image57.png"/><Relationship Id="rId12" Type="http://schemas.openxmlformats.org/officeDocument/2006/relationships/image" Target="../media/image8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11" Type="http://schemas.openxmlformats.org/officeDocument/2006/relationships/image" Target="../media/image80.png"/><Relationship Id="rId5" Type="http://schemas.openxmlformats.org/officeDocument/2006/relationships/image" Target="../media/image36.png"/><Relationship Id="rId10" Type="http://schemas.openxmlformats.org/officeDocument/2006/relationships/image" Target="../media/image79.png"/><Relationship Id="rId4" Type="http://schemas.openxmlformats.org/officeDocument/2006/relationships/image" Target="../media/image2.tiff"/><Relationship Id="rId9" Type="http://schemas.openxmlformats.org/officeDocument/2006/relationships/image" Target="../media/image78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1.png"/><Relationship Id="rId5" Type="http://schemas.openxmlformats.org/officeDocument/2006/relationships/image" Target="../media/image511.png"/><Relationship Id="rId4" Type="http://schemas.openxmlformats.org/officeDocument/2006/relationships/image" Target="../media/image410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sv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tiff"/><Relationship Id="rId3" Type="http://schemas.openxmlformats.org/officeDocument/2006/relationships/image" Target="../media/image31.tiff"/><Relationship Id="rId7" Type="http://schemas.openxmlformats.org/officeDocument/2006/relationships/image" Target="../media/image35.tif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tiff"/><Relationship Id="rId5" Type="http://schemas.openxmlformats.org/officeDocument/2006/relationships/image" Target="../media/image33.tiff"/><Relationship Id="rId4" Type="http://schemas.openxmlformats.org/officeDocument/2006/relationships/image" Target="../media/image32.tiff"/><Relationship Id="rId9" Type="http://schemas.openxmlformats.org/officeDocument/2006/relationships/image" Target="../media/image37.tiff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2.tiff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../media/image3.tiff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tiff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tiff"/><Relationship Id="rId5" Type="http://schemas.openxmlformats.org/officeDocument/2006/relationships/image" Target="NULL"/><Relationship Id="rId4" Type="http://schemas.openxmlformats.org/officeDocument/2006/relationships/image" Target="../media/image3.tiff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../media/image53.tiff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../media/image37.tif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../media/image52.tiff"/><Relationship Id="rId5" Type="http://schemas.openxmlformats.org/officeDocument/2006/relationships/image" Target="NULL"/><Relationship Id="rId10" Type="http://schemas.openxmlformats.org/officeDocument/2006/relationships/image" Target="../media/image51.tiff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13" Type="http://schemas.openxmlformats.org/officeDocument/2006/relationships/image" Target="NULL"/><Relationship Id="rId18" Type="http://schemas.openxmlformats.org/officeDocument/2006/relationships/customXml" Target="../ink/ink7.xml"/><Relationship Id="rId3" Type="http://schemas.openxmlformats.org/officeDocument/2006/relationships/image" Target="NULL"/><Relationship Id="rId21" Type="http://schemas.openxmlformats.org/officeDocument/2006/relationships/image" Target="NULL"/><Relationship Id="rId7" Type="http://schemas.openxmlformats.org/officeDocument/2006/relationships/image" Target="../media/image54.tiff"/><Relationship Id="rId12" Type="http://schemas.openxmlformats.org/officeDocument/2006/relationships/customXml" Target="../ink/ink4.xml"/><Relationship Id="rId17" Type="http://schemas.openxmlformats.org/officeDocument/2006/relationships/image" Target="NULL"/><Relationship Id="rId2" Type="http://schemas.openxmlformats.org/officeDocument/2006/relationships/notesSlide" Target="../notesSlides/notesSlide45.xml"/><Relationship Id="rId16" Type="http://schemas.openxmlformats.org/officeDocument/2006/relationships/customXml" Target="../ink/ink6.xml"/><Relationship Id="rId20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23" Type="http://schemas.openxmlformats.org/officeDocument/2006/relationships/image" Target="NULL"/><Relationship Id="rId10" Type="http://schemas.openxmlformats.org/officeDocument/2006/relationships/customXml" Target="../ink/ink3.xml"/><Relationship Id="rId19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customXml" Target="../ink/ink5.xml"/><Relationship Id="rId22" Type="http://schemas.openxmlformats.org/officeDocument/2006/relationships/image" Target="NUL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customXml" Target="../ink/ink8.xml"/><Relationship Id="rId13" Type="http://schemas.openxmlformats.org/officeDocument/2006/relationships/image" Target="NULL"/><Relationship Id="rId18" Type="http://schemas.openxmlformats.org/officeDocument/2006/relationships/customXml" Target="../ink/ink13.xml"/><Relationship Id="rId3" Type="http://schemas.openxmlformats.org/officeDocument/2006/relationships/image" Target="NULL"/><Relationship Id="rId21" Type="http://schemas.openxmlformats.org/officeDocument/2006/relationships/image" Target="NULL"/><Relationship Id="rId7" Type="http://schemas.openxmlformats.org/officeDocument/2006/relationships/image" Target="../media/image54.tiff"/><Relationship Id="rId12" Type="http://schemas.openxmlformats.org/officeDocument/2006/relationships/customXml" Target="../ink/ink10.xml"/><Relationship Id="rId17" Type="http://schemas.openxmlformats.org/officeDocument/2006/relationships/image" Target="NULL"/><Relationship Id="rId2" Type="http://schemas.openxmlformats.org/officeDocument/2006/relationships/notesSlide" Target="../notesSlides/notesSlide49.xml"/><Relationship Id="rId16" Type="http://schemas.openxmlformats.org/officeDocument/2006/relationships/customXml" Target="../ink/ink12.xml"/><Relationship Id="rId20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23" Type="http://schemas.openxmlformats.org/officeDocument/2006/relationships/image" Target="NULL"/><Relationship Id="rId10" Type="http://schemas.openxmlformats.org/officeDocument/2006/relationships/customXml" Target="../ink/ink9.xml"/><Relationship Id="rId19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customXml" Target="../ink/ink11.xml"/><Relationship Id="rId22" Type="http://schemas.openxmlformats.org/officeDocument/2006/relationships/image" Target="NUL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customXml" Target="../ink/ink14.xml"/><Relationship Id="rId13" Type="http://schemas.openxmlformats.org/officeDocument/2006/relationships/image" Target="NULL"/><Relationship Id="rId18" Type="http://schemas.openxmlformats.org/officeDocument/2006/relationships/customXml" Target="../ink/ink19.xml"/><Relationship Id="rId3" Type="http://schemas.openxmlformats.org/officeDocument/2006/relationships/image" Target="NULL"/><Relationship Id="rId21" Type="http://schemas.openxmlformats.org/officeDocument/2006/relationships/image" Target="NULL"/><Relationship Id="rId7" Type="http://schemas.openxmlformats.org/officeDocument/2006/relationships/image" Target="../media/image54.tiff"/><Relationship Id="rId12" Type="http://schemas.openxmlformats.org/officeDocument/2006/relationships/customXml" Target="../ink/ink16.xml"/><Relationship Id="rId17" Type="http://schemas.openxmlformats.org/officeDocument/2006/relationships/image" Target="NULL"/><Relationship Id="rId2" Type="http://schemas.openxmlformats.org/officeDocument/2006/relationships/notesSlide" Target="../notesSlides/notesSlide50.xml"/><Relationship Id="rId16" Type="http://schemas.openxmlformats.org/officeDocument/2006/relationships/customXml" Target="../ink/ink18.xml"/><Relationship Id="rId20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24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23" Type="http://schemas.openxmlformats.org/officeDocument/2006/relationships/image" Target="NULL"/><Relationship Id="rId10" Type="http://schemas.openxmlformats.org/officeDocument/2006/relationships/customXml" Target="../ink/ink15.xml"/><Relationship Id="rId19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customXml" Target="../ink/ink17.xml"/><Relationship Id="rId22" Type="http://schemas.openxmlformats.org/officeDocument/2006/relationships/image" Target="NUL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tiff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tiff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tiff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tiff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tiff"/><Relationship Id="rId5" Type="http://schemas.openxmlformats.org/officeDocument/2006/relationships/image" Target="NULL"/><Relationship Id="rId4" Type="http://schemas.openxmlformats.org/officeDocument/2006/relationships/image" Target="../media/image3.tiff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customXml" Target="../ink/ink21.xml"/><Relationship Id="rId12" Type="http://schemas.openxmlformats.org/officeDocument/2006/relationships/image" Target="NULL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customXml" Target="../ink/ink23.xml"/><Relationship Id="rId5" Type="http://schemas.openxmlformats.org/officeDocument/2006/relationships/customXml" Target="../ink/ink20.xml"/><Relationship Id="rId10" Type="http://schemas.openxmlformats.org/officeDocument/2006/relationships/image" Target="NULL"/><Relationship Id="rId4" Type="http://schemas.openxmlformats.org/officeDocument/2006/relationships/image" Target="../media/image55.tiff"/><Relationship Id="rId9" Type="http://schemas.openxmlformats.org/officeDocument/2006/relationships/customXml" Target="../ink/ink22.xml"/><Relationship Id="rId14" Type="http://schemas.openxmlformats.org/officeDocument/2006/relationships/image" Target="NULL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2.tiff"/><Relationship Id="rId7" Type="http://schemas.openxmlformats.org/officeDocument/2006/relationships/image" Target="NULL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../media/image56.tiff"/><Relationship Id="rId4" Type="http://schemas.openxmlformats.org/officeDocument/2006/relationships/image" Target="../media/image3.tiff"/><Relationship Id="rId9" Type="http://schemas.openxmlformats.org/officeDocument/2006/relationships/image" Target="../media/image57.tiff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2.tiff"/><Relationship Id="rId7" Type="http://schemas.openxmlformats.org/officeDocument/2006/relationships/image" Target="NULL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../media/image56.tiff"/><Relationship Id="rId4" Type="http://schemas.openxmlformats.org/officeDocument/2006/relationships/image" Target="../media/image3.tiff"/><Relationship Id="rId9" Type="http://schemas.openxmlformats.org/officeDocument/2006/relationships/image" Target="../media/image57.tiff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3.tiff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../media/image2.tiff"/><Relationship Id="rId9" Type="http://schemas.openxmlformats.org/officeDocument/2006/relationships/image" Target="NULL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3" Type="http://schemas.openxmlformats.org/officeDocument/2006/relationships/image" Target="../media/image3.tiff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../media/image2.tiff"/><Relationship Id="rId9" Type="http://schemas.openxmlformats.org/officeDocument/2006/relationships/image" Target="NUL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ryptographic protocols and tools — ENISA">
            <a:extLst>
              <a:ext uri="{FF2B5EF4-FFF2-40B4-BE49-F238E27FC236}">
                <a16:creationId xmlns:a16="http://schemas.microsoft.com/office/drawing/2014/main" id="{3E2FC74E-482C-2E44-AF2F-7BF63A8CDC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 trans="5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516" b="12484"/>
          <a:stretch/>
        </p:blipFill>
        <p:spPr bwMode="auto">
          <a:xfrm>
            <a:off x="20" y="10"/>
            <a:ext cx="12191980" cy="549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F02386F-D997-6247-BD93-AA41B8F3F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594" y="4696805"/>
            <a:ext cx="11137392" cy="1532545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br>
              <a:rPr lang="en-US" sz="2500" dirty="0"/>
            </a:br>
            <a:br>
              <a:rPr lang="en-US" sz="2500" dirty="0"/>
            </a:br>
            <a:r>
              <a:rPr lang="en-US" dirty="0"/>
              <a:t>Proof Systems</a:t>
            </a:r>
            <a:br>
              <a:rPr lang="en-US" dirty="0"/>
            </a:br>
            <a:br>
              <a:rPr lang="en-US" sz="3900" dirty="0"/>
            </a:br>
            <a:endParaRPr lang="en-US" sz="39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2375AD-55D7-4474-8687-8EACF4B78F86}"/>
              </a:ext>
            </a:extLst>
          </p:cNvPr>
          <p:cNvSpPr txBox="1">
            <a:spLocks/>
          </p:cNvSpPr>
          <p:nvPr/>
        </p:nvSpPr>
        <p:spPr>
          <a:xfrm>
            <a:off x="4552104" y="5700715"/>
            <a:ext cx="2662371" cy="1228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sz="2800" dirty="0">
                <a:solidFill>
                  <a:schemeClr val="accent2"/>
                </a:solidFill>
              </a:rPr>
              <a:t>Chaya Ganesh</a:t>
            </a:r>
          </a:p>
          <a:p>
            <a:pPr>
              <a:spcAft>
                <a:spcPts val="600"/>
              </a:spcAft>
            </a:pPr>
            <a:r>
              <a:rPr lang="en-US" sz="2800" dirty="0">
                <a:solidFill>
                  <a:schemeClr val="accent2"/>
                </a:solidFill>
              </a:rPr>
              <a:t>CSA, IISc</a:t>
            </a:r>
          </a:p>
          <a:p>
            <a:pPr>
              <a:spcAft>
                <a:spcPts val="600"/>
              </a:spcAft>
            </a:pPr>
            <a:endParaRPr lang="en-US" sz="1400" dirty="0">
              <a:solidFill>
                <a:schemeClr val="accent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A5A4CF-CA55-1065-7991-D9CF07D0187A}"/>
              </a:ext>
            </a:extLst>
          </p:cNvPr>
          <p:cNvSpPr txBox="1"/>
          <p:nvPr/>
        </p:nvSpPr>
        <p:spPr>
          <a:xfrm>
            <a:off x="0" y="6391565"/>
            <a:ext cx="4037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ACM India Summer School, IITB Trust Lab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58CE3E-586A-A757-5570-5213A4B116FF}"/>
              </a:ext>
            </a:extLst>
          </p:cNvPr>
          <p:cNvSpPr txBox="1"/>
          <p:nvPr/>
        </p:nvSpPr>
        <p:spPr>
          <a:xfrm>
            <a:off x="10882758" y="6391565"/>
            <a:ext cx="113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June 2024</a:t>
            </a:r>
          </a:p>
        </p:txBody>
      </p:sp>
    </p:spTree>
    <p:extLst>
      <p:ext uri="{BB962C8B-B14F-4D97-AF65-F5344CB8AC3E}">
        <p14:creationId xmlns:p14="http://schemas.microsoft.com/office/powerpoint/2010/main" val="132611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2CE5E-4690-8747-A650-53536C891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84081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Knowledge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E6ACCD-403E-1A4A-93FB-53F616CFBB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30341" y="2100804"/>
            <a:ext cx="815718" cy="8200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8CCC50-560E-524B-8831-446F3605AC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319374" y="2097771"/>
            <a:ext cx="788444" cy="82615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06C6955-0E7F-4F46-AD2E-B43FC723B770}"/>
                  </a:ext>
                </a:extLst>
              </p:cNvPr>
              <p:cNvSpPr txBox="1"/>
              <p:nvPr/>
            </p:nvSpPr>
            <p:spPr>
              <a:xfrm>
                <a:off x="1649752" y="1663851"/>
                <a:ext cx="1402563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r>
                        <a:rPr lang="en-US" sz="22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2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𝐻𝐴𝑀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06C6955-0E7F-4F46-AD2E-B43FC723B7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9752" y="1663851"/>
                <a:ext cx="1402563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8630354-5558-834D-8A4A-D9C54900EBE8}"/>
              </a:ext>
            </a:extLst>
          </p:cNvPr>
          <p:cNvCxnSpPr>
            <a:cxnSpLocks/>
          </p:cNvCxnSpPr>
          <p:nvPr/>
        </p:nvCxnSpPr>
        <p:spPr>
          <a:xfrm flipH="1">
            <a:off x="1454742" y="3149339"/>
            <a:ext cx="1597573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5D8006C-C784-D44C-93DE-A1E10E9F334E}"/>
              </a:ext>
            </a:extLst>
          </p:cNvPr>
          <p:cNvCxnSpPr>
            <a:cxnSpLocks/>
          </p:cNvCxnSpPr>
          <p:nvPr/>
        </p:nvCxnSpPr>
        <p:spPr>
          <a:xfrm>
            <a:off x="1454742" y="3563915"/>
            <a:ext cx="1597573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5729099-5056-844C-8659-930A2D35B66D}"/>
              </a:ext>
            </a:extLst>
          </p:cNvPr>
          <p:cNvCxnSpPr>
            <a:cxnSpLocks/>
          </p:cNvCxnSpPr>
          <p:nvPr/>
        </p:nvCxnSpPr>
        <p:spPr>
          <a:xfrm flipH="1">
            <a:off x="1454742" y="3953662"/>
            <a:ext cx="1597573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B370074-C173-0E46-94A9-C9F1DFF824B0}"/>
              </a:ext>
            </a:extLst>
          </p:cNvPr>
          <p:cNvSpPr txBox="1"/>
          <p:nvPr/>
        </p:nvSpPr>
        <p:spPr>
          <a:xfrm>
            <a:off x="3319374" y="3777185"/>
            <a:ext cx="591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6"/>
                </a:solidFill>
              </a:rPr>
              <a:t>✓</a:t>
            </a:r>
          </a:p>
        </p:txBody>
      </p:sp>
      <p:sp>
        <p:nvSpPr>
          <p:cNvPr id="12" name="Cloud Callout 11">
            <a:extLst>
              <a:ext uri="{FF2B5EF4-FFF2-40B4-BE49-F238E27FC236}">
                <a16:creationId xmlns:a16="http://schemas.microsoft.com/office/drawing/2014/main" id="{5630AB5C-4E94-984F-990D-DE336A3FB251}"/>
              </a:ext>
            </a:extLst>
          </p:cNvPr>
          <p:cNvSpPr/>
          <p:nvPr/>
        </p:nvSpPr>
        <p:spPr>
          <a:xfrm>
            <a:off x="3899338" y="1031109"/>
            <a:ext cx="4403834" cy="1889787"/>
          </a:xfrm>
          <a:prstGeom prst="cloudCallout">
            <a:avLst>
              <a:gd name="adj1" fmla="val -55576"/>
              <a:gd name="adj2" fmla="val -500"/>
            </a:avLst>
          </a:prstGeom>
          <a:noFill/>
          <a:ln w="222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D132A8A-F5A8-934A-B1BD-E9D16B72D272}"/>
                  </a:ext>
                </a:extLst>
              </p:cNvPr>
              <p:cNvSpPr txBox="1"/>
              <p:nvPr/>
            </p:nvSpPr>
            <p:spPr>
              <a:xfrm>
                <a:off x="5305439" y="1405793"/>
                <a:ext cx="118308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r>
                        <a:rPr lang="en-US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𝐻𝐴𝑀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D132A8A-F5A8-934A-B1BD-E9D16B72D2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5439" y="1405793"/>
                <a:ext cx="1183081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F553EE89-A42A-DD49-9C6C-1D5B1939E713}"/>
              </a:ext>
            </a:extLst>
          </p:cNvPr>
          <p:cNvSpPr txBox="1"/>
          <p:nvPr/>
        </p:nvSpPr>
        <p:spPr>
          <a:xfrm>
            <a:off x="4575367" y="1778624"/>
            <a:ext cx="28977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Valid coloring exists, but...</a:t>
            </a:r>
          </a:p>
          <a:p>
            <a:r>
              <a:rPr lang="en-US" sz="2000" dirty="0"/>
              <a:t> Do you know it?</a:t>
            </a:r>
          </a:p>
        </p:txBody>
      </p:sp>
    </p:spTree>
    <p:extLst>
      <p:ext uri="{BB962C8B-B14F-4D97-AF65-F5344CB8AC3E}">
        <p14:creationId xmlns:p14="http://schemas.microsoft.com/office/powerpoint/2010/main" val="2851487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2B65927-45A3-E44D-8CBE-736875B34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84081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Knowledge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F6B09E-CB75-7D4F-ADB7-A588FE1E34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30341" y="2100804"/>
            <a:ext cx="815718" cy="8200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FC1DF1D-D4F6-7843-8092-7225060898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319374" y="2097771"/>
            <a:ext cx="788444" cy="82615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64F18E1-B444-CD46-BA57-3ED0DCE08C22}"/>
                  </a:ext>
                </a:extLst>
              </p:cNvPr>
              <p:cNvSpPr txBox="1"/>
              <p:nvPr/>
            </p:nvSpPr>
            <p:spPr>
              <a:xfrm>
                <a:off x="1136046" y="1663851"/>
                <a:ext cx="2382383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𝑃𝑟𝑜𝑣𝑖𝑛𝑔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𝑖𝑑𝑒𝑛𝑡𝑖𝑡𝑦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64F18E1-B444-CD46-BA57-3ED0DCE08C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6046" y="1663851"/>
                <a:ext cx="2382383" cy="430887"/>
              </a:xfrm>
              <a:prstGeom prst="rect">
                <a:avLst/>
              </a:prstGeom>
              <a:blipFill>
                <a:blip r:embed="rId4"/>
                <a:stretch>
                  <a:fillRect b="-1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90CAB41-A36A-AA4A-AA7C-FCC6E9AE0390}"/>
              </a:ext>
            </a:extLst>
          </p:cNvPr>
          <p:cNvCxnSpPr>
            <a:cxnSpLocks/>
          </p:cNvCxnSpPr>
          <p:nvPr/>
        </p:nvCxnSpPr>
        <p:spPr>
          <a:xfrm flipH="1">
            <a:off x="1454742" y="3149339"/>
            <a:ext cx="1597573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02BEA1F-D6CF-334E-BA05-6749DBAFCC34}"/>
              </a:ext>
            </a:extLst>
          </p:cNvPr>
          <p:cNvCxnSpPr>
            <a:cxnSpLocks/>
          </p:cNvCxnSpPr>
          <p:nvPr/>
        </p:nvCxnSpPr>
        <p:spPr>
          <a:xfrm>
            <a:off x="1454742" y="3563915"/>
            <a:ext cx="1597573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8BA5D7A-CF48-5C4E-BD23-C1A32052F8C8}"/>
              </a:ext>
            </a:extLst>
          </p:cNvPr>
          <p:cNvCxnSpPr>
            <a:cxnSpLocks/>
          </p:cNvCxnSpPr>
          <p:nvPr/>
        </p:nvCxnSpPr>
        <p:spPr>
          <a:xfrm flipH="1">
            <a:off x="1454742" y="3953662"/>
            <a:ext cx="1597573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F9D6BF2-5582-5247-AFDE-4BECC3066D5D}"/>
              </a:ext>
            </a:extLst>
          </p:cNvPr>
          <p:cNvSpPr txBox="1"/>
          <p:nvPr/>
        </p:nvSpPr>
        <p:spPr>
          <a:xfrm>
            <a:off x="3319374" y="3777185"/>
            <a:ext cx="591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6"/>
                </a:solidFill>
              </a:rPr>
              <a:t>✓</a:t>
            </a:r>
          </a:p>
        </p:txBody>
      </p:sp>
      <p:sp>
        <p:nvSpPr>
          <p:cNvPr id="12" name="Cloud Callout 11">
            <a:extLst>
              <a:ext uri="{FF2B5EF4-FFF2-40B4-BE49-F238E27FC236}">
                <a16:creationId xmlns:a16="http://schemas.microsoft.com/office/drawing/2014/main" id="{0310740B-BFA6-F44A-BA6F-9A75CE621CE8}"/>
              </a:ext>
            </a:extLst>
          </p:cNvPr>
          <p:cNvSpPr/>
          <p:nvPr/>
        </p:nvSpPr>
        <p:spPr>
          <a:xfrm>
            <a:off x="3899338" y="1031109"/>
            <a:ext cx="4403834" cy="1889787"/>
          </a:xfrm>
          <a:prstGeom prst="cloudCallout">
            <a:avLst>
              <a:gd name="adj1" fmla="val -55576"/>
              <a:gd name="adj2" fmla="val -500"/>
            </a:avLst>
          </a:prstGeom>
          <a:noFill/>
          <a:ln w="222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9362D15-B460-E143-BFAA-23B3734822BC}"/>
              </a:ext>
            </a:extLst>
          </p:cNvPr>
          <p:cNvSpPr txBox="1"/>
          <p:nvPr/>
        </p:nvSpPr>
        <p:spPr>
          <a:xfrm>
            <a:off x="4237043" y="1663851"/>
            <a:ext cx="38693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This is true for </a:t>
            </a:r>
            <a:r>
              <a:rPr lang="en-US" sz="2000" i="1" dirty="0"/>
              <a:t>all</a:t>
            </a:r>
            <a:r>
              <a:rPr lang="en-US" sz="2000" dirty="0"/>
              <a:t> group elements...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35101FA-F130-2745-9550-A3F9A35F727E}"/>
                  </a:ext>
                </a:extLst>
              </p:cNvPr>
              <p:cNvSpPr txBox="1"/>
              <p:nvPr/>
            </p:nvSpPr>
            <p:spPr>
              <a:xfrm>
                <a:off x="346259" y="4517141"/>
                <a:ext cx="10506402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𝐹𝑜𝑟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𝑝𝑢𝑏𝑙𝑖𝑐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𝑘𝑒𝑦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200" b="0" i="0" dirty="0"/>
                  <a:t>in a group where discrete logarithm is hard, prove that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“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𝑘𝑛𝑜𝑤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”</m:t>
                    </m:r>
                  </m:oMath>
                </a14:m>
                <a:endParaRPr lang="en-US" sz="22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35101FA-F130-2745-9550-A3F9A35F72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259" y="4517141"/>
                <a:ext cx="10506402" cy="430887"/>
              </a:xfrm>
              <a:prstGeom prst="rect">
                <a:avLst/>
              </a:prstGeom>
              <a:blipFill>
                <a:blip r:embed="rId5"/>
                <a:stretch>
                  <a:fillRect l="-121" t="-8571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789B523-B4DC-0D46-B0EA-8294CF566460}"/>
                  </a:ext>
                </a:extLst>
              </p:cNvPr>
              <p:cNvSpPr txBox="1"/>
              <p:nvPr/>
            </p:nvSpPr>
            <p:spPr>
              <a:xfrm>
                <a:off x="3135734" y="5194149"/>
                <a:ext cx="5751446" cy="1107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𝐴𝑡𝑡𝑒𝑚𝑝𝑡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US" sz="2200" b="0" i="1" dirty="0">
                  <a:latin typeface="Cambria Math" panose="02040503050406030204" pitchFamily="18" charset="0"/>
                </a:endParaRPr>
              </a:p>
              <a:p>
                <a:endParaRPr lang="en-US" sz="2200" b="0" i="1" dirty="0">
                  <a:latin typeface="Cambria Math" panose="02040503050406030204" pitchFamily="18" charset="0"/>
                </a:endParaRPr>
              </a:p>
              <a:p>
                <a:r>
                  <a:rPr lang="en-US" sz="2200" b="0" dirty="0" err="1"/>
                  <a:t>Pr</a:t>
                </a:r>
                <a:r>
                  <a:rPr lang="en-US" sz="2200" b="0" dirty="0"/>
                  <a:t>ove in ZK that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𝑓𝑜𝑟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 ∃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} </m:t>
                    </m:r>
                  </m:oMath>
                </a14:m>
                <a:endParaRPr lang="en-US" sz="22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789B523-B4DC-0D46-B0EA-8294CF5664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5734" y="5194149"/>
                <a:ext cx="5751446" cy="1107996"/>
              </a:xfrm>
              <a:prstGeom prst="rect">
                <a:avLst/>
              </a:prstGeom>
              <a:blipFill>
                <a:blip r:embed="rId6"/>
                <a:stretch>
                  <a:fillRect l="-1322" b="-89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A4E1BA48-9C19-B14F-B7D2-231A83BF29F2}"/>
              </a:ext>
            </a:extLst>
          </p:cNvPr>
          <p:cNvSpPr/>
          <p:nvPr/>
        </p:nvSpPr>
        <p:spPr>
          <a:xfrm>
            <a:off x="7514898" y="2539989"/>
            <a:ext cx="4403833" cy="17780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Problem:</a:t>
            </a:r>
          </a:p>
          <a:p>
            <a:pPr algn="ctr"/>
            <a:r>
              <a:rPr lang="en-US" sz="2000" dirty="0"/>
              <a:t>ZK is trivial: Just send YES</a:t>
            </a:r>
          </a:p>
          <a:p>
            <a:pPr algn="ctr"/>
            <a:r>
              <a:rPr lang="en-US" sz="2000" dirty="0"/>
              <a:t>Does one need to “know” the witness to prove a true statement?</a:t>
            </a:r>
          </a:p>
        </p:txBody>
      </p:sp>
    </p:spTree>
    <p:extLst>
      <p:ext uri="{BB962C8B-B14F-4D97-AF65-F5344CB8AC3E}">
        <p14:creationId xmlns:p14="http://schemas.microsoft.com/office/powerpoint/2010/main" val="2001204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2" grpId="0" animBg="1"/>
      <p:bldP spid="14" grpId="0"/>
      <p:bldP spid="15" grpId="0"/>
      <p:bldP spid="16" grpId="0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2AC70-9F79-434C-8C4E-5032A99AB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347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What is knowledge?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F67E942-59D5-C84D-8D3B-AB2FA068901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81959"/>
                <a:ext cx="10515600" cy="4695004"/>
              </a:xfrm>
            </p:spPr>
            <p:txBody>
              <a:bodyPr/>
              <a:lstStyle/>
              <a:p>
                <a:r>
                  <a:rPr lang="en-IN" dirty="0"/>
                  <a:t>Definition 1: A student knows the material if she can output it</a:t>
                </a:r>
                <a:br>
                  <a:rPr lang="en-IN" dirty="0"/>
                </a:br>
                <a:r>
                  <a:rPr lang="en-IN" dirty="0"/>
                  <a:t>Approximation: a student knows the material if she can output the answers to the questions on the test</a:t>
                </a:r>
              </a:p>
              <a:p>
                <a:endParaRPr lang="en-IN" dirty="0"/>
              </a:p>
              <a:p>
                <a:r>
                  <a:rPr lang="en-IN" dirty="0"/>
                  <a:t>Definition 2: A machine knows something if it can output it</a:t>
                </a:r>
                <a:br>
                  <a:rPr lang="en-IN" dirty="0"/>
                </a:br>
                <a:r>
                  <a:rPr lang="en-IN" dirty="0"/>
                  <a:t>Let R be an NP‐relation. A machine knows the witness to a statement 𝑥 if it can output 𝑤 </a:t>
                </a:r>
                <a:r>
                  <a:rPr lang="en-IN" dirty="0" err="1"/>
                  <a:t>s.t.</a:t>
                </a:r>
                <a:r>
                  <a:rPr lang="en-IN" dirty="0"/>
                  <a:t> </a:t>
                </a:r>
                <a14:m>
                  <m:oMath xmlns:m="http://schemas.openxmlformats.org/officeDocument/2006/math">
                    <m:r>
                      <a:rPr lang="en-IN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IN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IN" i="1" dirty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IN" i="1" dirty="0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IN" i="1" dirty="0" smtClean="0">
                        <a:latin typeface="Cambria Math" panose="02040503050406030204" pitchFamily="18" charset="0"/>
                      </a:rPr>
                      <m:t>) ∈ </m:t>
                    </m:r>
                    <m:r>
                      <a:rPr lang="en-IN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en-IN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F67E942-59D5-C84D-8D3B-AB2FA068901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81959"/>
                <a:ext cx="10515600" cy="4695004"/>
              </a:xfrm>
              <a:blipFill>
                <a:blip r:embed="rId2"/>
                <a:stretch>
                  <a:fillRect l="-1086" t="-2156" r="-3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AEDCD2A-128A-9547-8179-55E992947791}"/>
              </a:ext>
            </a:extLst>
          </p:cNvPr>
          <p:cNvSpPr/>
          <p:nvPr/>
        </p:nvSpPr>
        <p:spPr>
          <a:xfrm>
            <a:off x="2643352" y="5255173"/>
            <a:ext cx="6905296" cy="111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200" dirty="0"/>
              <a:t>What does it mean for a machine to be able to output it?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029387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1D50B-9317-DE45-99A4-FBFD99D8C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87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Formalizing knowledge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B80FF0B1-FA7B-194A-AC17-906261BAFC92}"/>
              </a:ext>
            </a:extLst>
          </p:cNvPr>
          <p:cNvSpPr/>
          <p:nvPr/>
        </p:nvSpPr>
        <p:spPr>
          <a:xfrm>
            <a:off x="462455" y="1713186"/>
            <a:ext cx="1912883" cy="819807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Attempt 1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A2CD70D-DB94-F24E-8C27-92844E61C781}"/>
              </a:ext>
            </a:extLst>
          </p:cNvPr>
          <p:cNvSpPr/>
          <p:nvPr/>
        </p:nvSpPr>
        <p:spPr>
          <a:xfrm>
            <a:off x="3825765" y="1618595"/>
            <a:ext cx="7330967" cy="1460938"/>
          </a:xfrm>
          <a:prstGeom prst="roundRect">
            <a:avLst/>
          </a:prstGeom>
          <a:noFill/>
          <a:ln w="222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43174C9-5CF1-0B4E-BF44-4B234471F9A2}"/>
                  </a:ext>
                </a:extLst>
              </p:cNvPr>
              <p:cNvSpPr txBox="1"/>
              <p:nvPr/>
            </p:nvSpPr>
            <p:spPr>
              <a:xfrm>
                <a:off x="3883570" y="1932828"/>
                <a:ext cx="733096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A machine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/>
                  <a:t> knows the witness to a statement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if there exists a machine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’</m:t>
                    </m:r>
                  </m:oMath>
                </a14:m>
                <a:r>
                  <a:rPr lang="en-US" sz="2400" dirty="0"/>
                  <a:t> that outputs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 err="1"/>
                  <a:t>s.t.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 err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i="1" dirty="0" err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 dirty="0" err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43174C9-5CF1-0B4E-BF44-4B234471F9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3570" y="1932828"/>
                <a:ext cx="7330967" cy="830997"/>
              </a:xfrm>
              <a:prstGeom prst="rect">
                <a:avLst/>
              </a:prstGeom>
              <a:blipFill>
                <a:blip r:embed="rId2"/>
                <a:stretch>
                  <a:fillRect l="-1209" t="-4545" r="-1036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4A9CC99-6347-E149-8789-970C1956EAE9}"/>
              </a:ext>
            </a:extLst>
          </p:cNvPr>
          <p:cNvSpPr/>
          <p:nvPr/>
        </p:nvSpPr>
        <p:spPr>
          <a:xfrm>
            <a:off x="3825765" y="3605451"/>
            <a:ext cx="7388772" cy="2916621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Problems:</a:t>
            </a:r>
          </a:p>
          <a:p>
            <a:pPr algn="ctr"/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Is not related to the machine providing a proof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Relation to M and M’? Does M know it if M’ outputs it?</a:t>
            </a:r>
          </a:p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09314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uiExpand="1" build="allAtOnce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1D50B-9317-DE45-99A4-FBFD99D8C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87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Formalizing knowledge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B80FF0B1-FA7B-194A-AC17-906261BAFC92}"/>
              </a:ext>
            </a:extLst>
          </p:cNvPr>
          <p:cNvSpPr/>
          <p:nvPr/>
        </p:nvSpPr>
        <p:spPr>
          <a:xfrm>
            <a:off x="462455" y="1713186"/>
            <a:ext cx="1912883" cy="819807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Attempt 2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A2CD70D-DB94-F24E-8C27-92844E61C781}"/>
              </a:ext>
            </a:extLst>
          </p:cNvPr>
          <p:cNvSpPr/>
          <p:nvPr/>
        </p:nvSpPr>
        <p:spPr>
          <a:xfrm>
            <a:off x="3016469" y="1618594"/>
            <a:ext cx="8565931" cy="1810405"/>
          </a:xfrm>
          <a:prstGeom prst="roundRect">
            <a:avLst/>
          </a:prstGeom>
          <a:noFill/>
          <a:ln w="222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43174C9-5CF1-0B4E-BF44-4B234471F9A2}"/>
                  </a:ext>
                </a:extLst>
              </p:cNvPr>
              <p:cNvSpPr txBox="1"/>
              <p:nvPr/>
            </p:nvSpPr>
            <p:spPr>
              <a:xfrm>
                <a:off x="3279228" y="1726462"/>
                <a:ext cx="7872247" cy="159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Define an oracle machine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endParaRPr lang="en-US" sz="2400" b="0" dirty="0"/>
              </a:p>
              <a:p>
                <a:endParaRPr lang="en-US" sz="2400" b="0" dirty="0"/>
              </a:p>
              <a:p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/>
                  <a:t> knows the witness to a statement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</m:e>
                        </m:d>
                      </m:sup>
                    </m:sSup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/>
                  <a:t> outputs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 err="1"/>
                  <a:t>s.t.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 err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i="1" dirty="0" err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 dirty="0" err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43174C9-5CF1-0B4E-BF44-4B234471F9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9228" y="1726462"/>
                <a:ext cx="7872247" cy="1594667"/>
              </a:xfrm>
              <a:prstGeom prst="rect">
                <a:avLst/>
              </a:prstGeom>
              <a:blipFill>
                <a:blip r:embed="rId3"/>
                <a:stretch>
                  <a:fillRect l="-1290" t="-2362" b="-78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F4A9CC99-6347-E149-8789-970C1956EAE9}"/>
                  </a:ext>
                </a:extLst>
              </p:cNvPr>
              <p:cNvSpPr/>
              <p:nvPr/>
            </p:nvSpPr>
            <p:spPr>
              <a:xfrm>
                <a:off x="3016469" y="3983421"/>
                <a:ext cx="8565930" cy="2300612"/>
              </a:xfrm>
              <a:prstGeom prst="round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/>
                  <a:t>Problems:</a:t>
                </a:r>
              </a:p>
              <a:p>
                <a:pPr algn="ctr"/>
                <a:endParaRPr lang="en-US" sz="2400" dirty="0"/>
              </a:p>
              <a:p>
                <a:pPr algn="ctr"/>
                <a:r>
                  <a:rPr lang="en-US" sz="2400" dirty="0"/>
                  <a:t>Is not related to the machine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providing a proof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400" dirty="0"/>
              </a:p>
              <a:p>
                <a:pPr algn="ctr"/>
                <a:endParaRPr lang="en-US" sz="2400" dirty="0"/>
              </a:p>
            </p:txBody>
          </p:sp>
        </mc:Choice>
        <mc:Fallback xmlns=""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F4A9CC99-6347-E149-8789-970C1956EA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6469" y="3983421"/>
                <a:ext cx="8565930" cy="2300612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5659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1D50B-9317-DE45-99A4-FBFD99D8C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87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Formalizing knowledge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B80FF0B1-FA7B-194A-AC17-906261BAFC92}"/>
              </a:ext>
            </a:extLst>
          </p:cNvPr>
          <p:cNvSpPr/>
          <p:nvPr/>
        </p:nvSpPr>
        <p:spPr>
          <a:xfrm>
            <a:off x="462455" y="1713186"/>
            <a:ext cx="1912883" cy="819807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Attempt 3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A2CD70D-DB94-F24E-8C27-92844E61C781}"/>
              </a:ext>
            </a:extLst>
          </p:cNvPr>
          <p:cNvSpPr/>
          <p:nvPr/>
        </p:nvSpPr>
        <p:spPr>
          <a:xfrm>
            <a:off x="3016469" y="1618594"/>
            <a:ext cx="8565931" cy="1810405"/>
          </a:xfrm>
          <a:prstGeom prst="roundRect">
            <a:avLst/>
          </a:prstGeom>
          <a:noFill/>
          <a:ln w="222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43174C9-5CF1-0B4E-BF44-4B234471F9A2}"/>
                  </a:ext>
                </a:extLst>
              </p:cNvPr>
              <p:cNvSpPr txBox="1"/>
              <p:nvPr/>
            </p:nvSpPr>
            <p:spPr>
              <a:xfrm>
                <a:off x="3279228" y="1726462"/>
                <a:ext cx="7872247" cy="159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Define an oracle machine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endParaRPr lang="en-US" sz="2400" b="0" dirty="0"/>
              </a:p>
              <a:p>
                <a:endParaRPr lang="en-US" sz="2400" b="0" dirty="0"/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2400" dirty="0"/>
                  <a:t> knows the witness to a statement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</m:e>
                        </m:d>
                      </m:sup>
                    </m:sSup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/>
                  <a:t> outputs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 err="1"/>
                  <a:t>s.t.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 err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i="1" dirty="0" err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 dirty="0" err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400" dirty="0"/>
                  <a:t> whenever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2400" dirty="0"/>
                  <a:t> convinces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sz="2400" dirty="0"/>
                  <a:t> of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43174C9-5CF1-0B4E-BF44-4B234471F9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9228" y="1726462"/>
                <a:ext cx="7872247" cy="1594667"/>
              </a:xfrm>
              <a:prstGeom prst="rect">
                <a:avLst/>
              </a:prstGeom>
              <a:blipFill>
                <a:blip r:embed="rId3"/>
                <a:stretch>
                  <a:fillRect l="-1290" t="-2362" b="-78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F4A9CC99-6347-E149-8789-970C1956EAE9}"/>
                  </a:ext>
                </a:extLst>
              </p:cNvPr>
              <p:cNvSpPr/>
              <p:nvPr/>
            </p:nvSpPr>
            <p:spPr>
              <a:xfrm>
                <a:off x="131380" y="3581468"/>
                <a:ext cx="7083971" cy="3126692"/>
              </a:xfrm>
              <a:prstGeom prst="round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Relates knowledge to the actions of P</a:t>
                </a:r>
              </a:p>
              <a:p>
                <a:pPr marL="342900" indent="-342900" algn="ctr">
                  <a:buFontTx/>
                  <a:buChar char="-"/>
                </a:pPr>
                <a:endParaRPr lang="en-US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400" dirty="0"/>
                  <a:t> is generic , works for any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IN" sz="2400" dirty="0"/>
                  <a:t>𝐾 runs in (expected) polynomial‐time and output a witness 𝑤 with the same probability that 𝑃 convinces 𝑉of 𝑥</a:t>
                </a:r>
              </a:p>
              <a:p>
                <a:endParaRPr lang="en-US" sz="2400" dirty="0"/>
              </a:p>
              <a:p>
                <a:pPr algn="ctr"/>
                <a:endParaRPr lang="en-US" sz="2400" dirty="0"/>
              </a:p>
            </p:txBody>
          </p:sp>
        </mc:Choice>
        <mc:Fallback xmlns=""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F4A9CC99-6347-E149-8789-970C1956EA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380" y="3581468"/>
                <a:ext cx="7083971" cy="3126692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0148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5581E4-036E-44DF-4ABE-345AF1CA4A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0" y="3056997"/>
            <a:ext cx="3426287" cy="344466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6093CD9-28AE-2A8C-C4EC-E466D1AC05B5}"/>
              </a:ext>
            </a:extLst>
          </p:cNvPr>
          <p:cNvSpPr txBox="1"/>
          <p:nvPr/>
        </p:nvSpPr>
        <p:spPr>
          <a:xfrm>
            <a:off x="5604034" y="2554772"/>
            <a:ext cx="63627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Knowledge soundness:</a:t>
            </a:r>
          </a:p>
          <a:p>
            <a:endParaRPr lang="en-US" sz="3200" dirty="0"/>
          </a:p>
          <a:p>
            <a:r>
              <a:rPr lang="en-US" sz="3200" dirty="0"/>
              <a:t>Existence of an Extractor</a:t>
            </a:r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FE3C2037-C519-1B9F-153F-5BEC7DD27043}"/>
                  </a:ext>
                </a:extLst>
              </p14:cNvPr>
              <p14:cNvContentPartPr/>
              <p14:nvPr/>
            </p14:nvContentPartPr>
            <p14:xfrm>
              <a:off x="1560090" y="-728550"/>
              <a:ext cx="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FE3C2037-C519-1B9F-153F-5BEC7DD2704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24090" y="-764550"/>
                <a:ext cx="72000" cy="72000"/>
              </a:xfrm>
              <a:prstGeom prst="rect">
                <a:avLst/>
              </a:prstGeom>
            </p:spPr>
          </p:pic>
        </mc:Fallback>
      </mc:AlternateContent>
      <p:pic>
        <p:nvPicPr>
          <p:cNvPr id="1034" name="Picture 10" descr="Magic Rabbit - Openclipart">
            <a:extLst>
              <a:ext uri="{FF2B5EF4-FFF2-40B4-BE49-F238E27FC236}">
                <a16:creationId xmlns:a16="http://schemas.microsoft.com/office/drawing/2014/main" id="{1034D92F-68B7-34F4-7A77-E1EB0863F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296" y="1037697"/>
            <a:ext cx="2006600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69A32D8-6EDB-BA52-1471-4AADA8069315}"/>
              </a:ext>
            </a:extLst>
          </p:cNvPr>
          <p:cNvSpPr txBox="1"/>
          <p:nvPr/>
        </p:nvSpPr>
        <p:spPr>
          <a:xfrm>
            <a:off x="3331037" y="5601760"/>
            <a:ext cx="7959038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/>
              <a:t>Extractor (Machine K) can pull out the witness </a:t>
            </a:r>
          </a:p>
          <a:p>
            <a:pPr algn="ctr"/>
            <a:r>
              <a:rPr lang="en-US" sz="3200" dirty="0"/>
              <a:t>from the prover!</a:t>
            </a:r>
          </a:p>
          <a:p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EC44EAD-9DC0-81B0-A339-1F5C1F01B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87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Formalizing knowledge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BC20A27-CB2E-4DF2-33F9-577A1772B456}"/>
              </a:ext>
            </a:extLst>
          </p:cNvPr>
          <p:cNvSpPr/>
          <p:nvPr/>
        </p:nvSpPr>
        <p:spPr>
          <a:xfrm>
            <a:off x="5305735" y="2090327"/>
            <a:ext cx="4781550" cy="24003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986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1D50B-9317-DE45-99A4-FBFD99D8C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87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Formalizing knowledge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B80FF0B1-FA7B-194A-AC17-906261BAFC92}"/>
              </a:ext>
            </a:extLst>
          </p:cNvPr>
          <p:cNvSpPr/>
          <p:nvPr/>
        </p:nvSpPr>
        <p:spPr>
          <a:xfrm>
            <a:off x="462455" y="1713186"/>
            <a:ext cx="1912883" cy="819807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Attempt 3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A2CD70D-DB94-F24E-8C27-92844E61C781}"/>
              </a:ext>
            </a:extLst>
          </p:cNvPr>
          <p:cNvSpPr/>
          <p:nvPr/>
        </p:nvSpPr>
        <p:spPr>
          <a:xfrm>
            <a:off x="3016469" y="1618594"/>
            <a:ext cx="8565931" cy="1810405"/>
          </a:xfrm>
          <a:prstGeom prst="roundRect">
            <a:avLst/>
          </a:prstGeom>
          <a:noFill/>
          <a:ln w="222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43174C9-5CF1-0B4E-BF44-4B234471F9A2}"/>
                  </a:ext>
                </a:extLst>
              </p:cNvPr>
              <p:cNvSpPr txBox="1"/>
              <p:nvPr/>
            </p:nvSpPr>
            <p:spPr>
              <a:xfrm>
                <a:off x="3279228" y="1726462"/>
                <a:ext cx="7872247" cy="159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Define an oracle machine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endParaRPr lang="en-US" sz="2400" b="0" dirty="0"/>
              </a:p>
              <a:p>
                <a:endParaRPr lang="en-US" sz="2400" b="0" dirty="0"/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2400" dirty="0"/>
                  <a:t> knows the witness to a statement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</m:e>
                        </m:d>
                      </m:sup>
                    </m:sSup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/>
                  <a:t> outputs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 err="1"/>
                  <a:t>s.t.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 err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i="1" dirty="0" err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 dirty="0" err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400" dirty="0"/>
                  <a:t> whenever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2400" dirty="0"/>
                  <a:t> convinces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sz="2400" dirty="0"/>
                  <a:t> of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43174C9-5CF1-0B4E-BF44-4B234471F9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9228" y="1726462"/>
                <a:ext cx="7872247" cy="1594667"/>
              </a:xfrm>
              <a:prstGeom prst="rect">
                <a:avLst/>
              </a:prstGeom>
              <a:blipFill>
                <a:blip r:embed="rId3"/>
                <a:stretch>
                  <a:fillRect l="-1290" t="-2362" b="-78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F4A9CC99-6347-E149-8789-970C1956EAE9}"/>
                  </a:ext>
                </a:extLst>
              </p:cNvPr>
              <p:cNvSpPr/>
              <p:nvPr/>
            </p:nvSpPr>
            <p:spPr>
              <a:xfrm>
                <a:off x="131380" y="3581468"/>
                <a:ext cx="7083971" cy="3126692"/>
              </a:xfrm>
              <a:prstGeom prst="round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Relates knowledge to the actions of P</a:t>
                </a:r>
              </a:p>
              <a:p>
                <a:pPr marL="342900" indent="-342900" algn="ctr">
                  <a:buFontTx/>
                  <a:buChar char="-"/>
                </a:pPr>
                <a:endParaRPr lang="en-US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400" dirty="0"/>
                  <a:t> is generic , works for any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IN" sz="2400" dirty="0"/>
                  <a:t>𝐾 runs in (expected) polynomial‐time and output a witness 𝑤 with the same probability that 𝑃 convinces 𝑉of 𝑥</a:t>
                </a:r>
              </a:p>
              <a:p>
                <a:endParaRPr lang="en-US" sz="2400" dirty="0"/>
              </a:p>
              <a:p>
                <a:pPr algn="ctr"/>
                <a:endParaRPr lang="en-US" sz="2400" dirty="0"/>
              </a:p>
            </p:txBody>
          </p:sp>
        </mc:Choice>
        <mc:Fallback xmlns=""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F4A9CC99-6347-E149-8789-970C1956EA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380" y="3581468"/>
                <a:ext cx="7083971" cy="3126692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C4591082-670B-884B-A80F-F64A1BF26B36}"/>
              </a:ext>
            </a:extLst>
          </p:cNvPr>
          <p:cNvSpPr/>
          <p:nvPr/>
        </p:nvSpPr>
        <p:spPr>
          <a:xfrm>
            <a:off x="7299434" y="3581468"/>
            <a:ext cx="4845269" cy="3126692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IN" sz="2400" dirty="0"/>
          </a:p>
          <a:p>
            <a:endParaRPr lang="en-IN" sz="2400" dirty="0"/>
          </a:p>
          <a:p>
            <a:r>
              <a:rPr lang="en-IN" sz="2400" dirty="0">
                <a:solidFill>
                  <a:schemeClr val="tx1"/>
                </a:solidFill>
              </a:rPr>
              <a:t>One can always prove in ZK without “knowing”, with negligible prob</a:t>
            </a:r>
            <a:r>
              <a:rPr lang="en-IN" sz="3200" dirty="0">
                <a:solidFill>
                  <a:schemeClr val="tx1"/>
                </a:solidFill>
              </a:rPr>
              <a:t>!</a:t>
            </a:r>
          </a:p>
          <a:p>
            <a:r>
              <a:rPr lang="en-IN" sz="2400" dirty="0">
                <a:solidFill>
                  <a:schemeClr val="tx1"/>
                </a:solidFill>
              </a:rPr>
              <a:t>run the ZK simulator and hope that the verifier’s queries in the result match the real queries</a:t>
            </a:r>
            <a:endParaRPr lang="en-US" sz="3200" dirty="0">
              <a:solidFill>
                <a:schemeClr val="tx1"/>
              </a:solidFill>
            </a:endParaRPr>
          </a:p>
          <a:p>
            <a:endParaRPr lang="en-US" sz="2400" dirty="0"/>
          </a:p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747408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1D50B-9317-DE45-99A4-FBFD99D8C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347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Knowledge Soundness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4536262A-2E8F-EB44-A190-537BA0D9450B}"/>
              </a:ext>
            </a:extLst>
          </p:cNvPr>
          <p:cNvSpPr/>
          <p:nvPr/>
        </p:nvSpPr>
        <p:spPr>
          <a:xfrm>
            <a:off x="819150" y="2732473"/>
            <a:ext cx="10515599" cy="3771900"/>
          </a:xfrm>
          <a:prstGeom prst="roundRect">
            <a:avLst/>
          </a:prstGeom>
          <a:noFill/>
          <a:ln w="222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AC6841C-3FFA-6741-B8BD-AFD0CD62BEE8}"/>
                  </a:ext>
                </a:extLst>
              </p:cNvPr>
              <p:cNvSpPr txBox="1"/>
              <p:nvPr/>
            </p:nvSpPr>
            <p:spPr>
              <a:xfrm>
                <a:off x="1774275" y="2882100"/>
                <a:ext cx="9560474" cy="27067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sz="2800" dirty="0"/>
              </a:p>
              <a:p>
                <a:r>
                  <a:rPr lang="en-US" sz="2800" dirty="0"/>
                  <a:t>There exists a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𝑃𝑃𝑇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/>
                  <a:t>such that for every prover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US" sz="2800" b="0" dirty="0"/>
              </a:p>
              <a:p>
                <a:endParaRPr lang="en-US" sz="2800" b="0" dirty="0"/>
              </a:p>
              <a:p>
                <a:r>
                  <a:rPr lang="en-US" sz="2800" dirty="0"/>
                  <a:t>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800" dirty="0"/>
                  <a:t>convinces V of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800" dirty="0"/>
                  <a:t> with probability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𝜅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US" sz="2800" dirty="0"/>
                  <a:t>then,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.</m:t>
                            </m:r>
                          </m:e>
                        </m:d>
                      </m:sup>
                    </m:sSup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800" dirty="0"/>
                  <a:t> outputs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800" dirty="0"/>
                  <a:t> such that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 dirty="0" err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i="1" dirty="0" err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i="1" dirty="0" err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sz="2800" i="1" dirty="0">
                        <a:latin typeface="Cambria Math" panose="02040503050406030204" pitchFamily="18" charset="0"/>
                      </a:rPr>
                      <m:t>∈ 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800" dirty="0"/>
                  <a:t> </a:t>
                </a:r>
              </a:p>
              <a:p>
                <a:r>
                  <a:rPr lang="en-US" sz="2800" dirty="0"/>
                  <a:t>with probability at least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𝜅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AC6841C-3FFA-6741-B8BD-AFD0CD62BE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4275" y="2882100"/>
                <a:ext cx="9560474" cy="2706703"/>
              </a:xfrm>
              <a:prstGeom prst="rect">
                <a:avLst/>
              </a:prstGeom>
              <a:blipFill>
                <a:blip r:embed="rId2"/>
                <a:stretch>
                  <a:fillRect l="-1326" b="-51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60FB825-7A23-A5EF-3093-B4D56BEF27CA}"/>
                  </a:ext>
                </a:extLst>
              </p:cNvPr>
              <p:cNvSpPr txBox="1"/>
              <p:nvPr/>
            </p:nvSpPr>
            <p:spPr>
              <a:xfrm>
                <a:off x="819150" y="1642268"/>
                <a:ext cx="8445004" cy="8002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A proof system has knowledge soundness with error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𝜅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/>
                  <a:t>if: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60FB825-7A23-A5EF-3093-B4D56BEF27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150" y="1642268"/>
                <a:ext cx="8445004" cy="800219"/>
              </a:xfrm>
              <a:prstGeom prst="rect">
                <a:avLst/>
              </a:prstGeom>
              <a:blipFill>
                <a:blip r:embed="rId3"/>
                <a:stretch>
                  <a:fillRect l="-1502" t="-7813" r="-4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549986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E666C-138C-1A41-856A-A11F0B360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081"/>
            <a:ext cx="10515600" cy="1325563"/>
          </a:xfrm>
        </p:spPr>
        <p:txBody>
          <a:bodyPr/>
          <a:lstStyle/>
          <a:p>
            <a:pPr algn="ctr"/>
            <a:r>
              <a:rPr lang="en-US" dirty="0" err="1"/>
              <a:t>ZKPoK</a:t>
            </a:r>
            <a:endParaRPr lang="en-US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3EB3799-10F8-6647-9FDC-744A902D44A9}"/>
              </a:ext>
            </a:extLst>
          </p:cNvPr>
          <p:cNvSpPr/>
          <p:nvPr/>
        </p:nvSpPr>
        <p:spPr>
          <a:xfrm>
            <a:off x="982717" y="1418826"/>
            <a:ext cx="10058400" cy="4340843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266DA20-46BD-004F-AAA7-4809B40E63F5}"/>
                  </a:ext>
                </a:extLst>
              </p:cNvPr>
              <p:cNvSpPr txBox="1"/>
              <p:nvPr/>
            </p:nvSpPr>
            <p:spPr>
              <a:xfrm>
                <a:off x="1471448" y="2002169"/>
                <a:ext cx="9249103" cy="28931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600" dirty="0"/>
                  <a:t>A proof system is a zero-knowledge proof of knowledge if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US" sz="2600" b="0" dirty="0"/>
              </a:p>
              <a:p>
                <a:endParaRPr lang="en-US" sz="2600" b="0" dirty="0"/>
              </a:p>
              <a:p>
                <a:r>
                  <a:rPr lang="en-US" sz="2600" u="sng" dirty="0"/>
                  <a:t>Completeness</a:t>
                </a:r>
                <a:r>
                  <a:rPr lang="en-US" sz="2600" dirty="0"/>
                  <a:t>: Honest prover convinces honest verifier</a:t>
                </a:r>
              </a:p>
              <a:p>
                <a:endParaRPr lang="en-US" sz="2600" dirty="0"/>
              </a:p>
              <a:p>
                <a:r>
                  <a:rPr lang="en-US" sz="2600" u="sng" dirty="0"/>
                  <a:t>Zero-knowledge</a:t>
                </a:r>
                <a:r>
                  <a:rPr lang="en-US" sz="2600" dirty="0"/>
                  <a:t>: Verifier learns nothing</a:t>
                </a:r>
              </a:p>
              <a:p>
                <a:endParaRPr lang="en-US" sz="2600" dirty="0"/>
              </a:p>
              <a:p>
                <a:r>
                  <a:rPr lang="en-US" sz="2600" u="sng" dirty="0"/>
                  <a:t>Knowledge soundness</a:t>
                </a:r>
                <a:r>
                  <a:rPr lang="en-US" sz="2600" dirty="0"/>
                  <a:t>: Prover knows witness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266DA20-46BD-004F-AAA7-4809B40E63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1448" y="2002169"/>
                <a:ext cx="9249103" cy="2893100"/>
              </a:xfrm>
              <a:prstGeom prst="rect">
                <a:avLst/>
              </a:prstGeom>
              <a:blipFill>
                <a:blip r:embed="rId3"/>
                <a:stretch>
                  <a:fillRect l="-1096" t="-1747" b="-4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2157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E666C-138C-1A41-856A-A11F0B360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76309"/>
            <a:ext cx="10515600" cy="1325563"/>
          </a:xfrm>
        </p:spPr>
        <p:txBody>
          <a:bodyPr/>
          <a:lstStyle/>
          <a:p>
            <a:pPr algn="ctr"/>
            <a:r>
              <a:rPr lang="en-US" dirty="0" err="1"/>
              <a:t>ZKPoK</a:t>
            </a:r>
            <a:r>
              <a:rPr lang="en-US" dirty="0"/>
              <a:t> for NP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0C07B5-40C5-9642-8E93-18CAAE6D40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42803" y="1969974"/>
            <a:ext cx="773462" cy="7776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8EB1A8C-F1FC-0B46-A846-EEBE06491D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820150" y="1964222"/>
            <a:ext cx="747602" cy="783362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0A9CF8B-8CED-D647-9DF1-C2E161A80DF4}"/>
              </a:ext>
            </a:extLst>
          </p:cNvPr>
          <p:cNvCxnSpPr>
            <a:cxnSpLocks/>
          </p:cNvCxnSpPr>
          <p:nvPr/>
        </p:nvCxnSpPr>
        <p:spPr>
          <a:xfrm flipH="1">
            <a:off x="1829070" y="3832513"/>
            <a:ext cx="1597573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48A0E55-5DEE-FF4B-BA78-47F785D529E0}"/>
              </a:ext>
            </a:extLst>
          </p:cNvPr>
          <p:cNvCxnSpPr>
            <a:cxnSpLocks/>
          </p:cNvCxnSpPr>
          <p:nvPr/>
        </p:nvCxnSpPr>
        <p:spPr>
          <a:xfrm>
            <a:off x="1829070" y="3164523"/>
            <a:ext cx="1597573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E90FD1F-C208-6B49-9319-6859370EADF3}"/>
                  </a:ext>
                </a:extLst>
              </p:cNvPr>
              <p:cNvSpPr txBox="1"/>
              <p:nvPr/>
            </p:nvSpPr>
            <p:spPr>
              <a:xfrm>
                <a:off x="1765578" y="2685167"/>
                <a:ext cx="1762855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𝐶𝑜𝑚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E90FD1F-C208-6B49-9319-6859370EAD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5578" y="2685167"/>
                <a:ext cx="1762855" cy="430887"/>
              </a:xfrm>
              <a:prstGeom prst="rect">
                <a:avLst/>
              </a:prstGeom>
              <a:blipFill>
                <a:blip r:embed="rId5"/>
                <a:stretch>
                  <a:fillRect r="-719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74EC603-E457-9949-8202-0BFBA01CEB97}"/>
                  </a:ext>
                </a:extLst>
              </p:cNvPr>
              <p:cNvSpPr txBox="1"/>
              <p:nvPr/>
            </p:nvSpPr>
            <p:spPr>
              <a:xfrm>
                <a:off x="2340671" y="3377157"/>
                <a:ext cx="407291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74EC603-E457-9949-8202-0BFBA01CEB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0671" y="3377157"/>
                <a:ext cx="407291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2E637F3-BB53-9244-973E-55A42437308C}"/>
                  </a:ext>
                </a:extLst>
              </p:cNvPr>
              <p:cNvSpPr txBox="1"/>
              <p:nvPr/>
            </p:nvSpPr>
            <p:spPr>
              <a:xfrm>
                <a:off x="1560202" y="4081529"/>
                <a:ext cx="1968231" cy="1107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=0: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</m:d>
                    </m:oMath>
                  </m:oMathPara>
                </a14:m>
                <a:endParaRPr lang="en-US" sz="22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200" i="1">
                          <a:latin typeface="Cambria Math" panose="02040503050406030204" pitchFamily="18" charset="0"/>
                        </a:rPr>
                        <m:t>=1:  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en-US" sz="2200" dirty="0"/>
              </a:p>
              <a:p>
                <a:endParaRPr lang="en-US" sz="22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2E637F3-BB53-9244-973E-55A4243730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0202" y="4081529"/>
                <a:ext cx="1968231" cy="110799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03DC67A-F22E-C541-A6E1-A8544BEC7F67}"/>
              </a:ext>
            </a:extLst>
          </p:cNvPr>
          <p:cNvCxnSpPr>
            <a:cxnSpLocks/>
          </p:cNvCxnSpPr>
          <p:nvPr/>
        </p:nvCxnSpPr>
        <p:spPr>
          <a:xfrm>
            <a:off x="1829070" y="4473065"/>
            <a:ext cx="1597573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4B83A01-059E-3E40-BB5F-C94080F0AEDB}"/>
                  </a:ext>
                </a:extLst>
              </p:cNvPr>
              <p:cNvSpPr txBox="1"/>
              <p:nvPr/>
            </p:nvSpPr>
            <p:spPr>
              <a:xfrm>
                <a:off x="182251" y="2697254"/>
                <a:ext cx="169456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𝐻𝑎𝑚</m:t>
                      </m:r>
                      <m:r>
                        <a:rPr lang="en-US" sz="20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𝑐𝑦𝑐𝑙𝑒</m:t>
                      </m:r>
                      <m:r>
                        <a:rPr lang="en-US" sz="20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US" sz="2000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4B83A01-059E-3E40-BB5F-C94080F0AE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251" y="2697254"/>
                <a:ext cx="1694566" cy="400110"/>
              </a:xfrm>
              <a:prstGeom prst="rect">
                <a:avLst/>
              </a:prstGeom>
              <a:blipFill>
                <a:blip r:embed="rId8"/>
                <a:stretch>
                  <a:fillRect b="-1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3378B19-6700-AC45-9259-10F9B9AAABE5}"/>
                  </a:ext>
                </a:extLst>
              </p:cNvPr>
              <p:cNvSpPr txBox="1"/>
              <p:nvPr/>
            </p:nvSpPr>
            <p:spPr>
              <a:xfrm>
                <a:off x="260867" y="3097364"/>
                <a:ext cx="1426095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3378B19-6700-AC45-9259-10F9B9AAAB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867" y="3097364"/>
                <a:ext cx="1426095" cy="430887"/>
              </a:xfrm>
              <a:prstGeom prst="rect">
                <a:avLst/>
              </a:prstGeom>
              <a:blipFill>
                <a:blip r:embed="rId9"/>
                <a:stretch>
                  <a:fillRect r="-885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BA98D0A-021F-9E41-A144-0E3B54D00E84}"/>
                  </a:ext>
                </a:extLst>
              </p:cNvPr>
              <p:cNvSpPr txBox="1"/>
              <p:nvPr/>
            </p:nvSpPr>
            <p:spPr>
              <a:xfrm>
                <a:off x="3650026" y="3213556"/>
                <a:ext cx="1327030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∈{0,1}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BA98D0A-021F-9E41-A144-0E3B54D00E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0026" y="3213556"/>
                <a:ext cx="1327030" cy="430887"/>
              </a:xfrm>
              <a:prstGeom prst="rect">
                <a:avLst/>
              </a:prstGeom>
              <a:blipFill>
                <a:blip r:embed="rId10"/>
                <a:stretch>
                  <a:fillRect r="-952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6E90932-9D74-9D49-A030-1695D822B575}"/>
                  </a:ext>
                </a:extLst>
              </p:cNvPr>
              <p:cNvSpPr txBox="1"/>
              <p:nvPr/>
            </p:nvSpPr>
            <p:spPr>
              <a:xfrm>
                <a:off x="244725" y="4195584"/>
                <a:ext cx="1408078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6E90932-9D74-9D49-A030-1695D822B5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725" y="4195584"/>
                <a:ext cx="1408078" cy="430887"/>
              </a:xfrm>
              <a:prstGeom prst="rect">
                <a:avLst/>
              </a:prstGeom>
              <a:blipFill>
                <a:blip r:embed="rId11"/>
                <a:stretch>
                  <a:fillRect b="-1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F585BC2C-68DD-C744-B229-6DFEC785F9AD}"/>
              </a:ext>
            </a:extLst>
          </p:cNvPr>
          <p:cNvSpPr/>
          <p:nvPr/>
        </p:nvSpPr>
        <p:spPr>
          <a:xfrm>
            <a:off x="4859470" y="1509726"/>
            <a:ext cx="7087806" cy="494361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91A1912-AF32-CF4D-89F7-DD8EFBAD7565}"/>
                  </a:ext>
                </a:extLst>
              </p:cNvPr>
              <p:cNvSpPr txBox="1"/>
              <p:nvPr/>
            </p:nvSpPr>
            <p:spPr>
              <a:xfrm>
                <a:off x="5130167" y="1941999"/>
                <a:ext cx="7040568" cy="46330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1.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400" dirty="0"/>
                  <a:t> invokes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/>
                  <a:t> and receives a commitment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2.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400" dirty="0"/>
                  <a:t> rewinds and sends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/>
                  <a:t> the query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400" dirty="0"/>
                  <a:t> and </a:t>
                </a:r>
              </a:p>
              <a:p>
                <a:r>
                  <a:rPr lang="en-US" sz="2400" dirty="0"/>
                  <a:t>receives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d>
                  </m:oMath>
                </a14:m>
                <a:endParaRPr lang="en-US" sz="2400" dirty="0"/>
              </a:p>
              <a:p>
                <a:r>
                  <a:rPr lang="en-US" sz="2400" dirty="0"/>
                  <a:t>3.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400" dirty="0"/>
                  <a:t> sends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/>
                  <a:t> the query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2400" dirty="0"/>
                  <a:t> and receives a cycle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dirty="0"/>
                  <a:t>Proof: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200" dirty="0"/>
                  <a:t>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p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200" dirty="0"/>
                  <a:t> convinces with probability greater than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𝜅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sz="2200" dirty="0"/>
              </a:p>
              <a:p>
                <a:r>
                  <a:rPr lang="en-US" sz="2200" dirty="0"/>
                  <a:t>then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200" dirty="0"/>
                  <a:t> is a cycle in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2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2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200" dirty="0"/>
                  <a:t>Thus,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r>
                  <a:rPr lang="en-US" sz="2200" dirty="0"/>
                  <a:t> is a Hamiltonian cycle in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endParaRPr lang="en-US" sz="2200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91A1912-AF32-CF4D-89F7-DD8EFBAD75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0167" y="1941999"/>
                <a:ext cx="7040568" cy="4633063"/>
              </a:xfrm>
              <a:prstGeom prst="rect">
                <a:avLst/>
              </a:prstGeom>
              <a:blipFill>
                <a:blip r:embed="rId12"/>
                <a:stretch>
                  <a:fillRect l="-1441" t="-8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28880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E1BDC5-AE3F-0547-B023-3E7D9D8E16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048" y="1646819"/>
            <a:ext cx="11634952" cy="5390085"/>
          </a:xfrm>
        </p:spPr>
        <p:txBody>
          <a:bodyPr/>
          <a:lstStyle/>
          <a:p>
            <a:r>
              <a:rPr lang="en-US" dirty="0"/>
              <a:t>Non-oblivious encryption: Send an encryption and prove that one knows what is encrypted</a:t>
            </a:r>
          </a:p>
          <a:p>
            <a:endParaRPr lang="en-US" dirty="0"/>
          </a:p>
          <a:p>
            <a:r>
              <a:rPr lang="en-IN" dirty="0"/>
              <a:t>Applications:</a:t>
            </a:r>
          </a:p>
          <a:p>
            <a:endParaRPr lang="en-IN" dirty="0"/>
          </a:p>
          <a:p>
            <a:pPr lvl="1"/>
            <a:r>
              <a:rPr lang="en-IN" sz="2600" dirty="0"/>
              <a:t>Guarantee non‐malleability: did not take a previous ciphertext and maul</a:t>
            </a:r>
          </a:p>
          <a:p>
            <a:pPr lvl="1"/>
            <a:endParaRPr lang="en-IN" sz="2600" dirty="0"/>
          </a:p>
          <a:p>
            <a:pPr lvl="1"/>
            <a:r>
              <a:rPr lang="en-IN" sz="2600" dirty="0"/>
              <a:t>Prevent copying, in auctions</a:t>
            </a:r>
            <a:endParaRPr lang="en-US" sz="26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2220679-1D04-9C4B-A4BB-17D7FDB58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76309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Why </a:t>
            </a:r>
            <a:r>
              <a:rPr lang="en-US" dirty="0" err="1"/>
              <a:t>ZKPoK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504431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B3CCD-AA53-2378-500C-152C29415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13197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Practical ZK Protocols</a:t>
            </a:r>
          </a:p>
        </p:txBody>
      </p:sp>
    </p:spTree>
    <p:extLst>
      <p:ext uri="{BB962C8B-B14F-4D97-AF65-F5344CB8AC3E}">
        <p14:creationId xmlns:p14="http://schemas.microsoft.com/office/powerpoint/2010/main" val="4898742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3E8F3-C5CA-0648-800B-A12C43AD0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8625"/>
            <a:ext cx="10515600" cy="1325563"/>
          </a:xfrm>
        </p:spPr>
        <p:txBody>
          <a:bodyPr/>
          <a:lstStyle/>
          <a:p>
            <a:pPr algn="ctr"/>
            <a:r>
              <a:rPr lang="en-US">
                <a:solidFill>
                  <a:schemeClr val="accent2">
                    <a:lumMod val="50000"/>
                  </a:schemeClr>
                </a:solidFill>
              </a:rPr>
              <a:t>Sigma protocols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C5E27A-2336-9147-9958-6EE9CF69A2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75500"/>
            <a:ext cx="10515600" cy="4351338"/>
          </a:xfrm>
        </p:spPr>
        <p:txBody>
          <a:bodyPr/>
          <a:lstStyle/>
          <a:p>
            <a:r>
              <a:rPr lang="en-US"/>
              <a:t> Restricted set of languages</a:t>
            </a:r>
          </a:p>
          <a:p>
            <a:endParaRPr lang="en-US"/>
          </a:p>
          <a:p>
            <a:r>
              <a:rPr lang="en-US"/>
              <a:t> A way to obtain efficient ZK for interesting languages in practice</a:t>
            </a:r>
          </a:p>
          <a:p>
            <a:endParaRPr lang="en-US"/>
          </a:p>
          <a:p>
            <a:r>
              <a:rPr lang="en-US"/>
              <a:t> Ideas starting point for constructing proofs for circuits</a:t>
            </a:r>
          </a:p>
        </p:txBody>
      </p:sp>
    </p:spTree>
    <p:extLst>
      <p:ext uri="{BB962C8B-B14F-4D97-AF65-F5344CB8AC3E}">
        <p14:creationId xmlns:p14="http://schemas.microsoft.com/office/powerpoint/2010/main" val="23383449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48AC7-5B82-844B-AC77-3BD5BD1DC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225"/>
            <a:ext cx="10515600" cy="1325563"/>
          </a:xfrm>
        </p:spPr>
        <p:txBody>
          <a:bodyPr/>
          <a:lstStyle/>
          <a:p>
            <a:pPr algn="ctr"/>
            <a:r>
              <a:rPr lang="en-US" err="1">
                <a:solidFill>
                  <a:schemeClr val="accent2">
                    <a:lumMod val="50000"/>
                  </a:schemeClr>
                </a:solidFill>
              </a:rPr>
              <a:t>Schnorr’s</a:t>
            </a:r>
            <a:r>
              <a:rPr lang="en-US">
                <a:solidFill>
                  <a:schemeClr val="accent2">
                    <a:lumMod val="50000"/>
                  </a:schemeClr>
                </a:solidFill>
              </a:rPr>
              <a:t> protocol for discrete log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AE30EC-725C-2849-B75F-65615D225D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735995" y="3026453"/>
            <a:ext cx="1757912" cy="18419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4A0252-CBE8-0B44-9096-2D0B11A93A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707623" y="3179233"/>
            <a:ext cx="1579033" cy="15875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Alternative Process 7">
                <a:extLst>
                  <a:ext uri="{FF2B5EF4-FFF2-40B4-BE49-F238E27FC236}">
                    <a16:creationId xmlns:a16="http://schemas.microsoft.com/office/drawing/2014/main" id="{BAEFE2DA-373C-7D49-9572-317181A5EDC5}"/>
                  </a:ext>
                </a:extLst>
              </p:cNvPr>
              <p:cNvSpPr/>
              <p:nvPr/>
            </p:nvSpPr>
            <p:spPr>
              <a:xfrm>
                <a:off x="4382451" y="1211580"/>
                <a:ext cx="2929197" cy="1099337"/>
              </a:xfrm>
              <a:prstGeom prst="flowChartAlternateProces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000"/>
                  <a:t> Group of order q</a:t>
                </a:r>
              </a:p>
              <a:p>
                <a:pPr algn="ctr"/>
                <a:r>
                  <a:rPr lang="en-US" sz="2000"/>
                  <a:t>generator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endParaRPr lang="en-US" sz="2000"/>
              </a:p>
            </p:txBody>
          </p:sp>
        </mc:Choice>
        <mc:Fallback xmlns="">
          <p:sp>
            <p:nvSpPr>
              <p:cNvPr id="8" name="Alternative Process 7">
                <a:extLst>
                  <a:ext uri="{FF2B5EF4-FFF2-40B4-BE49-F238E27FC236}">
                    <a16:creationId xmlns:a16="http://schemas.microsoft.com/office/drawing/2014/main" id="{BAEFE2DA-373C-7D49-9572-317181A5ED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2451" y="1211580"/>
                <a:ext cx="2929197" cy="1099337"/>
              </a:xfrm>
              <a:prstGeom prst="flowChartAlternateProcess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23A7F7C-98C0-A740-9C6A-A76105FCFB78}"/>
                  </a:ext>
                </a:extLst>
              </p:cNvPr>
              <p:cNvSpPr txBox="1"/>
              <p:nvPr/>
            </p:nvSpPr>
            <p:spPr>
              <a:xfrm>
                <a:off x="2286253" y="2581992"/>
                <a:ext cx="829138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60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sz="260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6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23A7F7C-98C0-A740-9C6A-A76105FCFB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253" y="2581992"/>
                <a:ext cx="829138" cy="4924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79B3BFC-F78D-794B-93D0-6D430D657267}"/>
                  </a:ext>
                </a:extLst>
              </p:cNvPr>
              <p:cNvSpPr txBox="1"/>
              <p:nvPr/>
            </p:nvSpPr>
            <p:spPr>
              <a:xfrm>
                <a:off x="9410952" y="2477194"/>
                <a:ext cx="448008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60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60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79B3BFC-F78D-794B-93D0-6D430D6572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10952" y="2477194"/>
                <a:ext cx="448008" cy="49244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50CE5F8-3AFE-2449-B8EC-3AD725DC9AA2}"/>
              </a:ext>
            </a:extLst>
          </p:cNvPr>
          <p:cNvCxnSpPr/>
          <p:nvPr/>
        </p:nvCxnSpPr>
        <p:spPr>
          <a:xfrm>
            <a:off x="4777740" y="3257550"/>
            <a:ext cx="24003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A89A04E-1DBB-3F43-B7A2-ABB189EA4AC5}"/>
                  </a:ext>
                </a:extLst>
              </p:cNvPr>
              <p:cNvSpPr txBox="1"/>
              <p:nvPr/>
            </p:nvSpPr>
            <p:spPr>
              <a:xfrm>
                <a:off x="5372779" y="2814723"/>
                <a:ext cx="1246816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</m:oMath>
                  </m:oMathPara>
                </a14:m>
                <a:endParaRPr lang="en-US" sz="260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A89A04E-1DBB-3F43-B7A2-ABB189EA4A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2779" y="2814723"/>
                <a:ext cx="1246816" cy="492443"/>
              </a:xfrm>
              <a:prstGeom prst="rect">
                <a:avLst/>
              </a:prstGeom>
              <a:blipFill>
                <a:blip r:embed="rId8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710EF42-DE78-7140-BC0D-1C1164D6398C}"/>
              </a:ext>
            </a:extLst>
          </p:cNvPr>
          <p:cNvCxnSpPr/>
          <p:nvPr/>
        </p:nvCxnSpPr>
        <p:spPr>
          <a:xfrm flipH="1">
            <a:off x="4732020" y="3972983"/>
            <a:ext cx="243459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880AD92-CFDF-744A-BB8E-57A596CD48FC}"/>
                  </a:ext>
                </a:extLst>
              </p:cNvPr>
              <p:cNvSpPr txBox="1"/>
              <p:nvPr/>
            </p:nvSpPr>
            <p:spPr>
              <a:xfrm>
                <a:off x="5210843" y="3530155"/>
                <a:ext cx="1716880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 </m:t>
                      </m:r>
                      <m:sSup>
                        <m:sSupPr>
                          <m:ctrlPr>
                            <a:rPr lang="en-US" sz="2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{0,1}</m:t>
                          </m:r>
                        </m:e>
                        <m:sup>
                          <m:r>
                            <a:rPr lang="en-US" sz="2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sz="260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880AD92-CFDF-744A-BB8E-57A596CD48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0843" y="3530155"/>
                <a:ext cx="1716880" cy="492443"/>
              </a:xfrm>
              <a:prstGeom prst="rect">
                <a:avLst/>
              </a:prstGeom>
              <a:blipFill>
                <a:blip r:embed="rId9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8277A50-B72E-0047-BEAC-0EF8D905D09C}"/>
              </a:ext>
            </a:extLst>
          </p:cNvPr>
          <p:cNvCxnSpPr/>
          <p:nvPr/>
        </p:nvCxnSpPr>
        <p:spPr>
          <a:xfrm>
            <a:off x="4766310" y="4861560"/>
            <a:ext cx="24003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20D4DBE-0E2E-6D4A-9B0B-B77982CC2AFD}"/>
                  </a:ext>
                </a:extLst>
              </p:cNvPr>
              <p:cNvSpPr txBox="1"/>
              <p:nvPr/>
            </p:nvSpPr>
            <p:spPr>
              <a:xfrm>
                <a:off x="4723959" y="4364151"/>
                <a:ext cx="3108672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𝑐𝑤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𝑚𝑜𝑑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60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20D4DBE-0E2E-6D4A-9B0B-B77982CC2A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3959" y="4364151"/>
                <a:ext cx="3108672" cy="492443"/>
              </a:xfrm>
              <a:prstGeom prst="rect">
                <a:avLst/>
              </a:prstGeom>
              <a:blipFill>
                <a:blip r:embed="rId10"/>
                <a:stretch>
                  <a:fillRect r="-408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68CD605-F79C-3E44-BD1D-75D3C41ACC12}"/>
                  </a:ext>
                </a:extLst>
              </p:cNvPr>
              <p:cNvSpPr txBox="1"/>
              <p:nvPr/>
            </p:nvSpPr>
            <p:spPr>
              <a:xfrm>
                <a:off x="8987725" y="5202946"/>
                <a:ext cx="194963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𝒈</m:t>
                        </m:r>
                      </m:e>
                      <m:sup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𝒛</m:t>
                        </m:r>
                      </m:sup>
                    </m:sSup>
                    <m:r>
                      <a:rPr lang="en-US" sz="28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1" i="1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2800" b="1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𝒄</m:t>
                        </m:r>
                      </m:sup>
                    </m:sSup>
                  </m:oMath>
                </a14:m>
                <a:r>
                  <a:rPr lang="en-US" sz="2800" dirty="0"/>
                  <a:t> ?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68CD605-F79C-3E44-BD1D-75D3C41ACC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7725" y="5202946"/>
                <a:ext cx="1949636" cy="523220"/>
              </a:xfrm>
              <a:prstGeom prst="rect">
                <a:avLst/>
              </a:prstGeom>
              <a:blipFill>
                <a:blip r:embed="rId11"/>
                <a:stretch>
                  <a:fillRect l="-1935" t="-11905" r="-5161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Oval Callout 2">
                <a:extLst>
                  <a:ext uri="{FF2B5EF4-FFF2-40B4-BE49-F238E27FC236}">
                    <a16:creationId xmlns:a16="http://schemas.microsoft.com/office/drawing/2014/main" id="{9AAFF6C8-039F-FC2E-EF04-A735E0047714}"/>
                  </a:ext>
                </a:extLst>
              </p:cNvPr>
              <p:cNvSpPr/>
              <p:nvPr/>
            </p:nvSpPr>
            <p:spPr>
              <a:xfrm>
                <a:off x="28865" y="1211580"/>
                <a:ext cx="2304174" cy="1758057"/>
              </a:xfrm>
              <a:prstGeom prst="wedgeEllipseCallout">
                <a:avLst>
                  <a:gd name="adj1" fmla="val 37366"/>
                  <a:gd name="adj2" fmla="val 55535"/>
                </a:avLst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500" dirty="0"/>
                  <a:t>I know </a:t>
                </a:r>
                <a14:m>
                  <m:oMath xmlns:m="http://schemas.openxmlformats.org/officeDocument/2006/math"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500" dirty="0"/>
                  <a:t> such that </a:t>
                </a:r>
                <a14:m>
                  <m:oMath xmlns:m="http://schemas.openxmlformats.org/officeDocument/2006/math"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5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sup>
                    </m:sSup>
                  </m:oMath>
                </a14:m>
                <a:endParaRPr lang="en-US" sz="2500" dirty="0"/>
              </a:p>
            </p:txBody>
          </p:sp>
        </mc:Choice>
        <mc:Fallback xmlns="">
          <p:sp>
            <p:nvSpPr>
              <p:cNvPr id="3" name="Oval Callout 2">
                <a:extLst>
                  <a:ext uri="{FF2B5EF4-FFF2-40B4-BE49-F238E27FC236}">
                    <a16:creationId xmlns:a16="http://schemas.microsoft.com/office/drawing/2014/main" id="{9AAFF6C8-039F-FC2E-EF04-A735E004771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65" y="1211580"/>
                <a:ext cx="2304174" cy="1758057"/>
              </a:xfrm>
              <a:prstGeom prst="wedgeEllipseCallout">
                <a:avLst>
                  <a:gd name="adj1" fmla="val 37366"/>
                  <a:gd name="adj2" fmla="val 55535"/>
                </a:avLst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A58A124-4898-55C7-BF41-1D2312648D76}"/>
                  </a:ext>
                </a:extLst>
              </p:cNvPr>
              <p:cNvSpPr txBox="1"/>
              <p:nvPr/>
            </p:nvSpPr>
            <p:spPr>
              <a:xfrm>
                <a:off x="737357" y="3973403"/>
                <a:ext cx="1144352" cy="4569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A58A124-4898-55C7-BF41-1D2312648D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357" y="3973403"/>
                <a:ext cx="1144352" cy="456985"/>
              </a:xfrm>
              <a:prstGeom prst="rect">
                <a:avLst/>
              </a:prstGeom>
              <a:blipFill>
                <a:blip r:embed="rId13"/>
                <a:stretch>
                  <a:fillRect r="-1099" b="-135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00041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3" grpId="0"/>
      <p:bldP spid="17" grpId="0"/>
      <p:bldP spid="19" grpId="0"/>
      <p:bldP spid="14" grpId="0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6C047F8E-F151-234B-8B64-B8D9611625BB}"/>
              </a:ext>
            </a:extLst>
          </p:cNvPr>
          <p:cNvGrpSpPr/>
          <p:nvPr/>
        </p:nvGrpSpPr>
        <p:grpSpPr>
          <a:xfrm>
            <a:off x="7448204" y="332509"/>
            <a:ext cx="4522124" cy="1875863"/>
            <a:chOff x="1707623" y="2560319"/>
            <a:chExt cx="8786284" cy="245775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E4E59E51-BE0E-5343-A43D-0E24FC7ADB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8735995" y="3176078"/>
              <a:ext cx="1757912" cy="1841996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BD7E6AE-5A49-0E4C-91D5-AE7C4E1D17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1707623" y="3179233"/>
              <a:ext cx="1579033" cy="158750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D8ACA6BF-EF9C-334C-AD68-8758865DFDC7}"/>
                    </a:ext>
                  </a:extLst>
                </p:cNvPr>
                <p:cNvSpPr txBox="1"/>
                <p:nvPr/>
              </p:nvSpPr>
              <p:spPr>
                <a:xfrm>
                  <a:off x="1814708" y="2560320"/>
                  <a:ext cx="1459310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22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p>
                        </m:sSup>
                      </m:oMath>
                    </m:oMathPara>
                  </a14:m>
                  <a:endParaRPr lang="en-US" sz="2200"/>
                </a:p>
              </p:txBody>
            </p:sp>
          </mc:Choice>
          <mc:Fallback xmlns="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D8ACA6BF-EF9C-334C-AD68-8758865DFDC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14708" y="2560320"/>
                  <a:ext cx="1459310" cy="430887"/>
                </a:xfrm>
                <a:prstGeom prst="rect">
                  <a:avLst/>
                </a:prstGeom>
                <a:blipFill>
                  <a:blip r:embed="rId5"/>
                  <a:stretch>
                    <a:fillRect r="-78049" b="-4528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51673DD2-DBED-D04A-9787-A3BFE6F874B6}"/>
                    </a:ext>
                  </a:extLst>
                </p:cNvPr>
                <p:cNvSpPr txBox="1"/>
                <p:nvPr/>
              </p:nvSpPr>
              <p:spPr>
                <a:xfrm>
                  <a:off x="9410952" y="2560319"/>
                  <a:ext cx="407997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20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US" sz="2200"/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51673DD2-DBED-D04A-9787-A3BFE6F874B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10952" y="2560319"/>
                  <a:ext cx="407997" cy="430887"/>
                </a:xfrm>
                <a:prstGeom prst="rect">
                  <a:avLst/>
                </a:prstGeom>
                <a:blipFill>
                  <a:blip r:embed="rId6"/>
                  <a:stretch>
                    <a:fillRect r="-45714" b="-169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841027DD-718B-BE47-A13F-2C58EC822406}"/>
                </a:ext>
              </a:extLst>
            </p:cNvPr>
            <p:cNvCxnSpPr/>
            <p:nvPr/>
          </p:nvCxnSpPr>
          <p:spPr>
            <a:xfrm>
              <a:off x="4777740" y="3257550"/>
              <a:ext cx="24003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F71CEAFF-C41E-674B-83D9-42B3217F5E9B}"/>
                    </a:ext>
                  </a:extLst>
                </p:cNvPr>
                <p:cNvSpPr txBox="1"/>
                <p:nvPr/>
              </p:nvSpPr>
              <p:spPr>
                <a:xfrm>
                  <a:off x="5372779" y="2814723"/>
                  <a:ext cx="92249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p>
                        </m:sSup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F71CEAFF-C41E-674B-83D9-42B3217F5E9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72779" y="2814723"/>
                  <a:ext cx="922497" cy="369332"/>
                </a:xfrm>
                <a:prstGeom prst="rect">
                  <a:avLst/>
                </a:prstGeom>
                <a:blipFill>
                  <a:blip r:embed="rId7"/>
                  <a:stretch>
                    <a:fillRect r="-70513" b="-3829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AA995576-2E8E-B941-8110-C8062DCB7465}"/>
                </a:ext>
              </a:extLst>
            </p:cNvPr>
            <p:cNvCxnSpPr/>
            <p:nvPr/>
          </p:nvCxnSpPr>
          <p:spPr>
            <a:xfrm flipH="1">
              <a:off x="4732020" y="3972983"/>
              <a:ext cx="243459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287A3FCE-0D0C-1E4E-A0C1-92AB8719FDD5}"/>
                    </a:ext>
                  </a:extLst>
                </p:cNvPr>
                <p:cNvSpPr txBox="1"/>
                <p:nvPr/>
              </p:nvSpPr>
              <p:spPr>
                <a:xfrm>
                  <a:off x="5210843" y="3530155"/>
                  <a:ext cx="124636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 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{0,1}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287A3FCE-0D0C-1E4E-A0C1-92AB8719FDD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10843" y="3530155"/>
                  <a:ext cx="1246367" cy="369332"/>
                </a:xfrm>
                <a:prstGeom prst="rect">
                  <a:avLst/>
                </a:prstGeom>
                <a:blipFill>
                  <a:blip r:embed="rId8"/>
                  <a:stretch>
                    <a:fillRect r="-78095" b="-5217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B6DEECEF-5DB8-A945-9BAF-9ECBA84C370B}"/>
                </a:ext>
              </a:extLst>
            </p:cNvPr>
            <p:cNvCxnSpPr/>
            <p:nvPr/>
          </p:nvCxnSpPr>
          <p:spPr>
            <a:xfrm>
              <a:off x="4766310" y="4861560"/>
              <a:ext cx="24003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8D2C5A31-3D40-2847-AC7B-B95B46E96A48}"/>
                    </a:ext>
                  </a:extLst>
                </p:cNvPr>
                <p:cNvSpPr txBox="1"/>
                <p:nvPr/>
              </p:nvSpPr>
              <p:spPr>
                <a:xfrm>
                  <a:off x="4989960" y="4397401"/>
                  <a:ext cx="221208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𝑚𝑜𝑑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8D2C5A31-3D40-2847-AC7B-B95B46E96A4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89960" y="4397401"/>
                  <a:ext cx="2212080" cy="369332"/>
                </a:xfrm>
                <a:prstGeom prst="rect">
                  <a:avLst/>
                </a:prstGeom>
                <a:blipFill>
                  <a:blip r:embed="rId9"/>
                  <a:stretch>
                    <a:fillRect r="-89305" b="-4782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FFBB09D4-9168-EB4F-8A00-F319B7A4AA25}"/>
              </a:ext>
            </a:extLst>
          </p:cNvPr>
          <p:cNvSpPr txBox="1"/>
          <p:nvPr/>
        </p:nvSpPr>
        <p:spPr>
          <a:xfrm>
            <a:off x="731520" y="877565"/>
            <a:ext cx="202452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u="sng" dirty="0"/>
              <a:t>Completeness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AF319F9-DDFB-AA4B-9F68-B11950D62B85}"/>
                  </a:ext>
                </a:extLst>
              </p:cNvPr>
              <p:cNvSpPr txBox="1"/>
              <p:nvPr/>
            </p:nvSpPr>
            <p:spPr>
              <a:xfrm>
                <a:off x="2388236" y="3429000"/>
                <a:ext cx="5617435" cy="17543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000" dirty="0"/>
                  <a:t>Verifier checks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p>
                    </m:sSup>
                    <m:r>
                      <a:rPr lang="en-US" sz="3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0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30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3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p>
                    </m:sSup>
                  </m:oMath>
                </a14:m>
                <a:r>
                  <a:rPr lang="en-US" sz="3000" b="0" dirty="0"/>
                  <a:t> ?</a:t>
                </a:r>
              </a:p>
              <a:p>
                <a:endParaRPr lang="en-US" sz="30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0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en-US" sz="3000" i="1">
                              <a:latin typeface="Cambria Math" panose="02040503050406030204" pitchFamily="18" charset="0"/>
                            </a:rPr>
                            <m:t>𝑧</m:t>
                          </m:r>
                        </m:sup>
                      </m:sSup>
                      <m:r>
                        <a:rPr lang="en-US" sz="3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000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3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en-US" sz="30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3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3000" b="0" i="1" smtClean="0">
                              <a:latin typeface="Cambria Math" panose="02040503050406030204" pitchFamily="18" charset="0"/>
                            </a:rPr>
                            <m:t>𝑐𝑤</m:t>
                          </m:r>
                        </m:sup>
                      </m:sSup>
                      <m:r>
                        <a:rPr lang="en-US" sz="3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en-US" sz="3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en-US" sz="3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  <m:r>
                        <a:rPr lang="en-US" sz="3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3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30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30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30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en-US" sz="30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3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p>
                      </m:sSup>
                      <m:r>
                        <a:rPr lang="en-US" sz="3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3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3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3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p>
                      </m:sSup>
                    </m:oMath>
                  </m:oMathPara>
                </a14:m>
                <a:endParaRPr lang="en-US" sz="3000" b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AF319F9-DDFB-AA4B-9F68-B11950D62B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8236" y="3429000"/>
                <a:ext cx="5617435" cy="1754326"/>
              </a:xfrm>
              <a:prstGeom prst="rect">
                <a:avLst/>
              </a:prstGeom>
              <a:blipFill>
                <a:blip r:embed="rId10"/>
                <a:stretch>
                  <a:fillRect l="-2483" t="-4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BB5CF64-88BA-AC49-BB39-0AC751355483}"/>
                  </a:ext>
                </a:extLst>
              </p:cNvPr>
              <p:cNvSpPr txBox="1"/>
              <p:nvPr/>
            </p:nvSpPr>
            <p:spPr>
              <a:xfrm>
                <a:off x="10701198" y="2394778"/>
                <a:ext cx="12691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𝒈</m:t>
                        </m:r>
                      </m:e>
                      <m:sup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𝒛</m:t>
                        </m:r>
                      </m:sup>
                    </m:sSup>
                    <m:r>
                      <a:rPr lang="en-US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𝒄</m:t>
                        </m:r>
                      </m:sup>
                    </m:sSup>
                  </m:oMath>
                </a14:m>
                <a:r>
                  <a:rPr lang="en-US"/>
                  <a:t>?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BB5CF64-88BA-AC49-BB39-0AC7513554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1198" y="2394778"/>
                <a:ext cx="1269130" cy="369332"/>
              </a:xfrm>
              <a:prstGeom prst="rect">
                <a:avLst/>
              </a:prstGeom>
              <a:blipFill>
                <a:blip r:embed="rId11"/>
                <a:stretch>
                  <a:fillRect t="-10000" r="-2871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5A2749C2-DBF3-AB49-973B-D4306B17E00C}"/>
              </a:ext>
            </a:extLst>
          </p:cNvPr>
          <p:cNvSpPr/>
          <p:nvPr/>
        </p:nvSpPr>
        <p:spPr>
          <a:xfrm>
            <a:off x="581891" y="2280697"/>
            <a:ext cx="9221873" cy="393236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273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6C047F8E-F151-234B-8B64-B8D9611625BB}"/>
              </a:ext>
            </a:extLst>
          </p:cNvPr>
          <p:cNvGrpSpPr/>
          <p:nvPr/>
        </p:nvGrpSpPr>
        <p:grpSpPr>
          <a:xfrm>
            <a:off x="7448204" y="332509"/>
            <a:ext cx="4522124" cy="1875863"/>
            <a:chOff x="1707623" y="2560319"/>
            <a:chExt cx="8786284" cy="245775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E4E59E51-BE0E-5343-A43D-0E24FC7ADB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8735995" y="3176078"/>
              <a:ext cx="1757912" cy="1841996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BD7E6AE-5A49-0E4C-91D5-AE7C4E1D17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1707623" y="3179233"/>
              <a:ext cx="1579033" cy="158750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D8ACA6BF-EF9C-334C-AD68-8758865DFDC7}"/>
                    </a:ext>
                  </a:extLst>
                </p:cNvPr>
                <p:cNvSpPr txBox="1"/>
                <p:nvPr/>
              </p:nvSpPr>
              <p:spPr>
                <a:xfrm>
                  <a:off x="1814708" y="2560320"/>
                  <a:ext cx="1459310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22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p>
                        </m:sSup>
                      </m:oMath>
                    </m:oMathPara>
                  </a14:m>
                  <a:endParaRPr lang="en-US" sz="2200"/>
                </a:p>
              </p:txBody>
            </p:sp>
          </mc:Choice>
          <mc:Fallback xmlns="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D8ACA6BF-EF9C-334C-AD68-8758865DFDC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14708" y="2560320"/>
                  <a:ext cx="1459310" cy="430887"/>
                </a:xfrm>
                <a:prstGeom prst="rect">
                  <a:avLst/>
                </a:prstGeom>
                <a:blipFill>
                  <a:blip r:embed="rId5"/>
                  <a:stretch>
                    <a:fillRect r="-78049" b="-4528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51673DD2-DBED-D04A-9787-A3BFE6F874B6}"/>
                    </a:ext>
                  </a:extLst>
                </p:cNvPr>
                <p:cNvSpPr txBox="1"/>
                <p:nvPr/>
              </p:nvSpPr>
              <p:spPr>
                <a:xfrm>
                  <a:off x="9410952" y="2560319"/>
                  <a:ext cx="407997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20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US" sz="2200"/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51673DD2-DBED-D04A-9787-A3BFE6F874B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10952" y="2560319"/>
                  <a:ext cx="407997" cy="430887"/>
                </a:xfrm>
                <a:prstGeom prst="rect">
                  <a:avLst/>
                </a:prstGeom>
                <a:blipFill>
                  <a:blip r:embed="rId6"/>
                  <a:stretch>
                    <a:fillRect r="-45714" b="-169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841027DD-718B-BE47-A13F-2C58EC822406}"/>
                </a:ext>
              </a:extLst>
            </p:cNvPr>
            <p:cNvCxnSpPr/>
            <p:nvPr/>
          </p:nvCxnSpPr>
          <p:spPr>
            <a:xfrm>
              <a:off x="4777740" y="3257550"/>
              <a:ext cx="24003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F71CEAFF-C41E-674B-83D9-42B3217F5E9B}"/>
                    </a:ext>
                  </a:extLst>
                </p:cNvPr>
                <p:cNvSpPr txBox="1"/>
                <p:nvPr/>
              </p:nvSpPr>
              <p:spPr>
                <a:xfrm>
                  <a:off x="5372779" y="2814723"/>
                  <a:ext cx="92249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p>
                        </m:sSup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F71CEAFF-C41E-674B-83D9-42B3217F5E9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72779" y="2814723"/>
                  <a:ext cx="922497" cy="369332"/>
                </a:xfrm>
                <a:prstGeom prst="rect">
                  <a:avLst/>
                </a:prstGeom>
                <a:blipFill>
                  <a:blip r:embed="rId7"/>
                  <a:stretch>
                    <a:fillRect r="-70513" b="-3829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AA995576-2E8E-B941-8110-C8062DCB7465}"/>
                </a:ext>
              </a:extLst>
            </p:cNvPr>
            <p:cNvCxnSpPr/>
            <p:nvPr/>
          </p:nvCxnSpPr>
          <p:spPr>
            <a:xfrm flipH="1">
              <a:off x="4732020" y="3972983"/>
              <a:ext cx="243459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287A3FCE-0D0C-1E4E-A0C1-92AB8719FDD5}"/>
                    </a:ext>
                  </a:extLst>
                </p:cNvPr>
                <p:cNvSpPr txBox="1"/>
                <p:nvPr/>
              </p:nvSpPr>
              <p:spPr>
                <a:xfrm>
                  <a:off x="5210843" y="3530155"/>
                  <a:ext cx="124636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 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{0,1}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287A3FCE-0D0C-1E4E-A0C1-92AB8719FDD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10843" y="3530155"/>
                  <a:ext cx="1246367" cy="369332"/>
                </a:xfrm>
                <a:prstGeom prst="rect">
                  <a:avLst/>
                </a:prstGeom>
                <a:blipFill>
                  <a:blip r:embed="rId8"/>
                  <a:stretch>
                    <a:fillRect r="-78095" b="-5217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B6DEECEF-5DB8-A945-9BAF-9ECBA84C370B}"/>
                </a:ext>
              </a:extLst>
            </p:cNvPr>
            <p:cNvCxnSpPr/>
            <p:nvPr/>
          </p:nvCxnSpPr>
          <p:spPr>
            <a:xfrm>
              <a:off x="4766310" y="4861560"/>
              <a:ext cx="24003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8D2C5A31-3D40-2847-AC7B-B95B46E96A48}"/>
                    </a:ext>
                  </a:extLst>
                </p:cNvPr>
                <p:cNvSpPr txBox="1"/>
                <p:nvPr/>
              </p:nvSpPr>
              <p:spPr>
                <a:xfrm>
                  <a:off x="4989960" y="4397401"/>
                  <a:ext cx="221208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𝑚𝑜𝑑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8D2C5A31-3D40-2847-AC7B-B95B46E96A4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89960" y="4397401"/>
                  <a:ext cx="2212080" cy="369332"/>
                </a:xfrm>
                <a:prstGeom prst="rect">
                  <a:avLst/>
                </a:prstGeom>
                <a:blipFill>
                  <a:blip r:embed="rId9"/>
                  <a:stretch>
                    <a:fillRect r="-89305" b="-4782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FFBB09D4-9168-EB4F-8A00-F319B7A4AA25}"/>
              </a:ext>
            </a:extLst>
          </p:cNvPr>
          <p:cNvSpPr txBox="1"/>
          <p:nvPr/>
        </p:nvSpPr>
        <p:spPr>
          <a:xfrm>
            <a:off x="731520" y="877565"/>
            <a:ext cx="202452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u="sng" dirty="0"/>
              <a:t>Completeness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AF319F9-DDFB-AA4B-9F68-B11950D62B85}"/>
                  </a:ext>
                </a:extLst>
              </p:cNvPr>
              <p:cNvSpPr txBox="1"/>
              <p:nvPr/>
            </p:nvSpPr>
            <p:spPr>
              <a:xfrm>
                <a:off x="2388236" y="3429000"/>
                <a:ext cx="5547160" cy="17543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000" dirty="0"/>
                  <a:t>Verifier checks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p>
                    </m:sSup>
                    <m:r>
                      <a:rPr lang="en-US" sz="3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0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30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3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p>
                    </m:sSup>
                  </m:oMath>
                </a14:m>
                <a:r>
                  <a:rPr lang="en-US" sz="3000" b="0" dirty="0"/>
                  <a:t> ?</a:t>
                </a:r>
              </a:p>
              <a:p>
                <a:endParaRPr lang="en-US" sz="30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0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en-US" sz="3000" i="1">
                              <a:latin typeface="Cambria Math" panose="02040503050406030204" pitchFamily="18" charset="0"/>
                            </a:rPr>
                            <m:t>𝑧</m:t>
                          </m:r>
                        </m:sup>
                      </m:sSup>
                      <m:r>
                        <a:rPr lang="en-US" sz="3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000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3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en-US" sz="30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3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3000" b="0" i="1" smtClean="0">
                              <a:latin typeface="Cambria Math" panose="02040503050406030204" pitchFamily="18" charset="0"/>
                            </a:rPr>
                            <m:t>𝑐𝑤</m:t>
                          </m:r>
                        </m:sup>
                      </m:sSup>
                      <m:r>
                        <a:rPr lang="en-US" sz="3000" b="0" i="1" smtClean="0"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en-US" sz="3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en-US" sz="30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  <m:r>
                        <a:rPr lang="en-US" sz="3000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3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3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3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30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en-US" sz="3000" b="0" i="1" smtClean="0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3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p>
                      </m:sSup>
                      <m:r>
                        <a:rPr lang="en-US" sz="3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0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3000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3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3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p>
                      </m:sSup>
                    </m:oMath>
                  </m:oMathPara>
                </a14:m>
                <a:endParaRPr lang="en-US" sz="3000" b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AF319F9-DDFB-AA4B-9F68-B11950D62B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8236" y="3429000"/>
                <a:ext cx="5547160" cy="1754326"/>
              </a:xfrm>
              <a:prstGeom prst="rect">
                <a:avLst/>
              </a:prstGeom>
              <a:blipFill>
                <a:blip r:embed="rId10"/>
                <a:stretch>
                  <a:fillRect l="-2517" t="-4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BB5CF64-88BA-AC49-BB39-0AC751355483}"/>
                  </a:ext>
                </a:extLst>
              </p:cNvPr>
              <p:cNvSpPr txBox="1"/>
              <p:nvPr/>
            </p:nvSpPr>
            <p:spPr>
              <a:xfrm>
                <a:off x="10701198" y="2394778"/>
                <a:ext cx="12691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𝒈</m:t>
                        </m:r>
                      </m:e>
                      <m:sup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𝒛</m:t>
                        </m:r>
                      </m:sup>
                    </m:sSup>
                    <m:r>
                      <a:rPr lang="en-US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𝒄</m:t>
                        </m:r>
                      </m:sup>
                    </m:sSup>
                  </m:oMath>
                </a14:m>
                <a:r>
                  <a:rPr lang="en-US"/>
                  <a:t>?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BB5CF64-88BA-AC49-BB39-0AC7513554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1198" y="2394778"/>
                <a:ext cx="1269130" cy="369332"/>
              </a:xfrm>
              <a:prstGeom prst="rect">
                <a:avLst/>
              </a:prstGeom>
              <a:blipFill>
                <a:blip r:embed="rId11"/>
                <a:stretch>
                  <a:fillRect t="-10000" r="-2871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5A2749C2-DBF3-AB49-973B-D4306B17E00C}"/>
              </a:ext>
            </a:extLst>
          </p:cNvPr>
          <p:cNvSpPr/>
          <p:nvPr/>
        </p:nvSpPr>
        <p:spPr>
          <a:xfrm>
            <a:off x="581891" y="2280697"/>
            <a:ext cx="9221873" cy="393236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5162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1C056E4-0A57-7A4D-8D20-13332C8D69E1}"/>
              </a:ext>
            </a:extLst>
          </p:cNvPr>
          <p:cNvGrpSpPr/>
          <p:nvPr/>
        </p:nvGrpSpPr>
        <p:grpSpPr>
          <a:xfrm>
            <a:off x="7448204" y="332509"/>
            <a:ext cx="4522124" cy="1875863"/>
            <a:chOff x="1707623" y="2560319"/>
            <a:chExt cx="8786284" cy="245775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79DD07F-EF1F-AC4A-8577-E9232999C0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8735995" y="3176078"/>
              <a:ext cx="1757912" cy="1841996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6AEA078-45E4-FA4B-98FD-DEC15916D0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1707623" y="3179233"/>
              <a:ext cx="1579033" cy="158750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DE5C0D09-30D6-3C4C-A3F0-A653E27E974C}"/>
                    </a:ext>
                  </a:extLst>
                </p:cNvPr>
                <p:cNvSpPr txBox="1"/>
                <p:nvPr/>
              </p:nvSpPr>
              <p:spPr>
                <a:xfrm>
                  <a:off x="1814708" y="2560320"/>
                  <a:ext cx="1459310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22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p>
                        </m:sSup>
                      </m:oMath>
                    </m:oMathPara>
                  </a14:m>
                  <a:endParaRPr lang="en-US" sz="2200"/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DE5C0D09-30D6-3C4C-A3F0-A653E27E974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14708" y="2560320"/>
                  <a:ext cx="1459310" cy="430887"/>
                </a:xfrm>
                <a:prstGeom prst="rect">
                  <a:avLst/>
                </a:prstGeom>
                <a:blipFill>
                  <a:blip r:embed="rId5"/>
                  <a:stretch>
                    <a:fillRect r="-78049" b="-4528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4AB7A27A-35AF-6648-BBD9-CCBAABFD2B03}"/>
                    </a:ext>
                  </a:extLst>
                </p:cNvPr>
                <p:cNvSpPr txBox="1"/>
                <p:nvPr/>
              </p:nvSpPr>
              <p:spPr>
                <a:xfrm>
                  <a:off x="9410952" y="2560319"/>
                  <a:ext cx="407997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20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US" sz="220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4AB7A27A-35AF-6648-BBD9-CCBAABFD2B0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10952" y="2560319"/>
                  <a:ext cx="407997" cy="430887"/>
                </a:xfrm>
                <a:prstGeom prst="rect">
                  <a:avLst/>
                </a:prstGeom>
                <a:blipFill>
                  <a:blip r:embed="rId6"/>
                  <a:stretch>
                    <a:fillRect r="-45714" b="-169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FBA84416-1C54-F24B-AB73-FF084F88D0EF}"/>
                </a:ext>
              </a:extLst>
            </p:cNvPr>
            <p:cNvCxnSpPr/>
            <p:nvPr/>
          </p:nvCxnSpPr>
          <p:spPr>
            <a:xfrm>
              <a:off x="4777740" y="3257550"/>
              <a:ext cx="24003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889D6020-9805-404A-A150-D9F77D28BA9D}"/>
                    </a:ext>
                  </a:extLst>
                </p:cNvPr>
                <p:cNvSpPr txBox="1"/>
                <p:nvPr/>
              </p:nvSpPr>
              <p:spPr>
                <a:xfrm>
                  <a:off x="5372779" y="2814723"/>
                  <a:ext cx="92249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p>
                        </m:sSup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889D6020-9805-404A-A150-D9F77D28BA9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72779" y="2814723"/>
                  <a:ext cx="922497" cy="369332"/>
                </a:xfrm>
                <a:prstGeom prst="rect">
                  <a:avLst/>
                </a:prstGeom>
                <a:blipFill>
                  <a:blip r:embed="rId7"/>
                  <a:stretch>
                    <a:fillRect r="-70513" b="-3829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103C2D51-952E-0240-AFFB-A84B9455AD44}"/>
                </a:ext>
              </a:extLst>
            </p:cNvPr>
            <p:cNvCxnSpPr/>
            <p:nvPr/>
          </p:nvCxnSpPr>
          <p:spPr>
            <a:xfrm flipH="1">
              <a:off x="4732020" y="3972983"/>
              <a:ext cx="243459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4D811062-96A9-A647-9514-DE3BA4F98EA4}"/>
                    </a:ext>
                  </a:extLst>
                </p:cNvPr>
                <p:cNvSpPr txBox="1"/>
                <p:nvPr/>
              </p:nvSpPr>
              <p:spPr>
                <a:xfrm>
                  <a:off x="5210843" y="3530155"/>
                  <a:ext cx="124636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 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{0,1}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4D811062-96A9-A647-9514-DE3BA4F98EA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10843" y="3530155"/>
                  <a:ext cx="1246367" cy="369332"/>
                </a:xfrm>
                <a:prstGeom prst="rect">
                  <a:avLst/>
                </a:prstGeom>
                <a:blipFill>
                  <a:blip r:embed="rId8"/>
                  <a:stretch>
                    <a:fillRect r="-78095" b="-5217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CD13629A-4852-9D4E-BD11-1E3910F93776}"/>
                </a:ext>
              </a:extLst>
            </p:cNvPr>
            <p:cNvCxnSpPr/>
            <p:nvPr/>
          </p:nvCxnSpPr>
          <p:spPr>
            <a:xfrm>
              <a:off x="4766310" y="4861560"/>
              <a:ext cx="24003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F22DDF6B-E59C-5A44-9D37-685FC2CEA165}"/>
                    </a:ext>
                  </a:extLst>
                </p:cNvPr>
                <p:cNvSpPr txBox="1"/>
                <p:nvPr/>
              </p:nvSpPr>
              <p:spPr>
                <a:xfrm>
                  <a:off x="4989960" y="4397401"/>
                  <a:ext cx="221208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𝑚𝑜𝑑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F22DDF6B-E59C-5A44-9D37-685FC2CEA16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89960" y="4397401"/>
                  <a:ext cx="2212080" cy="369332"/>
                </a:xfrm>
                <a:prstGeom prst="rect">
                  <a:avLst/>
                </a:prstGeom>
                <a:blipFill>
                  <a:blip r:embed="rId9"/>
                  <a:stretch>
                    <a:fillRect r="-89305" b="-4782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EADE327-5F40-C140-9232-9A8151462A4C}"/>
                  </a:ext>
                </a:extLst>
              </p:cNvPr>
              <p:cNvSpPr txBox="1"/>
              <p:nvPr/>
            </p:nvSpPr>
            <p:spPr>
              <a:xfrm>
                <a:off x="960358" y="2495001"/>
                <a:ext cx="9641450" cy="40221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If prover can answer two challenges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800" dirty="0"/>
                  <a:t> and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800" dirty="0"/>
                  <a:t>’ for the same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sz="2800" dirty="0"/>
              </a:p>
              <a:p>
                <a:endParaRPr lang="en-US" sz="2800" dirty="0"/>
              </a:p>
              <a:p>
                <a:r>
                  <a:rPr lang="en-US" sz="2800" dirty="0"/>
                  <a:t>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𝑧</m:t>
                        </m:r>
                      </m:sup>
                    </m:sSup>
                    <m:r>
                      <a:rPr lang="en-US" sz="2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𝑐</m:t>
                        </m:r>
                      </m:sup>
                    </m:sSup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   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and</m:t>
                    </m:r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endParaRPr lang="en-US" sz="2800" dirty="0"/>
              </a:p>
              <a:p>
                <a:endParaRPr lang="en-US" sz="2800" dirty="0"/>
              </a:p>
              <a:p>
                <a:r>
                  <a:rPr lang="en-US" sz="2800" dirty="0">
                    <a:solidFill>
                      <a:schemeClr val="bg1"/>
                    </a:solidFill>
                  </a:rPr>
                  <a:t>Dividing the two equations:</a:t>
                </a:r>
              </a:p>
              <a:p>
                <a:endParaRPr lang="en-US" sz="2800" dirty="0">
                  <a:solidFill>
                    <a:schemeClr val="bg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en-US" sz="28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28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28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8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en-US" sz="28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8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28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28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2800" dirty="0">
                  <a:solidFill>
                    <a:schemeClr val="bg1"/>
                  </a:solidFill>
                </a:endParaRPr>
              </a:p>
              <a:p>
                <a:endParaRPr lang="en-US" sz="2800" b="0" i="1" dirty="0">
                  <a:solidFill>
                    <a:schemeClr val="bg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sSup>
                        <m:sSupPr>
                          <m:ctrlPr>
                            <a:rPr lang="en-US" sz="28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8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sz="28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8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sz="28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num>
                            <m:den>
                              <m:r>
                                <a:rPr lang="en-US" sz="28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8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8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8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EADE327-5F40-C140-9232-9A8151462A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358" y="2495001"/>
                <a:ext cx="9641450" cy="4022127"/>
              </a:xfrm>
              <a:prstGeom prst="rect">
                <a:avLst/>
              </a:prstGeom>
              <a:blipFill>
                <a:blip r:embed="rId10"/>
                <a:stretch>
                  <a:fillRect l="-1316" t="-1572" b="-132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C4813B7-B794-2B45-A5CE-CB58949CA0E1}"/>
                  </a:ext>
                </a:extLst>
              </p:cNvPr>
              <p:cNvSpPr txBox="1"/>
              <p:nvPr/>
            </p:nvSpPr>
            <p:spPr>
              <a:xfrm>
                <a:off x="10701198" y="2394778"/>
                <a:ext cx="12691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𝒈</m:t>
                        </m:r>
                      </m:e>
                      <m:sup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𝒛</m:t>
                        </m:r>
                      </m:sup>
                    </m:sSup>
                    <m:r>
                      <a:rPr lang="en-US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𝒄</m:t>
                        </m:r>
                      </m:sup>
                    </m:sSup>
                  </m:oMath>
                </a14:m>
                <a:r>
                  <a:rPr lang="en-US"/>
                  <a:t>?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C4813B7-B794-2B45-A5CE-CB58949CA0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1198" y="2394778"/>
                <a:ext cx="1269130" cy="369332"/>
              </a:xfrm>
              <a:prstGeom prst="rect">
                <a:avLst/>
              </a:prstGeom>
              <a:blipFill>
                <a:blip r:embed="rId11"/>
                <a:stretch>
                  <a:fillRect t="-10000" r="-2871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946C3224-B097-BA46-8F32-D873332B7DFC}"/>
              </a:ext>
            </a:extLst>
          </p:cNvPr>
          <p:cNvSpPr/>
          <p:nvPr/>
        </p:nvSpPr>
        <p:spPr>
          <a:xfrm>
            <a:off x="581890" y="2280697"/>
            <a:ext cx="10119308" cy="444865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6C2AD13-8D6A-B04D-B481-BB844BCEC642}"/>
              </a:ext>
            </a:extLst>
          </p:cNvPr>
          <p:cNvSpPr txBox="1"/>
          <p:nvPr/>
        </p:nvSpPr>
        <p:spPr>
          <a:xfrm>
            <a:off x="731520" y="877565"/>
            <a:ext cx="158408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u="sng" dirty="0"/>
              <a:t>Soundness</a:t>
            </a:r>
          </a:p>
        </p:txBody>
      </p:sp>
    </p:spTree>
    <p:extLst>
      <p:ext uri="{BB962C8B-B14F-4D97-AF65-F5344CB8AC3E}">
        <p14:creationId xmlns:p14="http://schemas.microsoft.com/office/powerpoint/2010/main" val="2560594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1C056E4-0A57-7A4D-8D20-13332C8D69E1}"/>
              </a:ext>
            </a:extLst>
          </p:cNvPr>
          <p:cNvGrpSpPr/>
          <p:nvPr/>
        </p:nvGrpSpPr>
        <p:grpSpPr>
          <a:xfrm>
            <a:off x="7448204" y="332509"/>
            <a:ext cx="4522124" cy="1875863"/>
            <a:chOff x="1707623" y="2560319"/>
            <a:chExt cx="8786284" cy="245775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79DD07F-EF1F-AC4A-8577-E9232999C0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8735995" y="3176078"/>
              <a:ext cx="1757912" cy="1841996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6AEA078-45E4-FA4B-98FD-DEC15916D0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1707623" y="3179233"/>
              <a:ext cx="1579033" cy="158750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DE5C0D09-30D6-3C4C-A3F0-A653E27E974C}"/>
                    </a:ext>
                  </a:extLst>
                </p:cNvPr>
                <p:cNvSpPr txBox="1"/>
                <p:nvPr/>
              </p:nvSpPr>
              <p:spPr>
                <a:xfrm>
                  <a:off x="1814708" y="2560320"/>
                  <a:ext cx="1459310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22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p>
                        </m:sSup>
                      </m:oMath>
                    </m:oMathPara>
                  </a14:m>
                  <a:endParaRPr lang="en-US" sz="2200"/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DE5C0D09-30D6-3C4C-A3F0-A653E27E974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14708" y="2560320"/>
                  <a:ext cx="1459310" cy="430887"/>
                </a:xfrm>
                <a:prstGeom prst="rect">
                  <a:avLst/>
                </a:prstGeom>
                <a:blipFill>
                  <a:blip r:embed="rId5"/>
                  <a:stretch>
                    <a:fillRect r="-78049" b="-4528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4AB7A27A-35AF-6648-BBD9-CCBAABFD2B03}"/>
                    </a:ext>
                  </a:extLst>
                </p:cNvPr>
                <p:cNvSpPr txBox="1"/>
                <p:nvPr/>
              </p:nvSpPr>
              <p:spPr>
                <a:xfrm>
                  <a:off x="9410952" y="2560319"/>
                  <a:ext cx="407997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20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US" sz="220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4AB7A27A-35AF-6648-BBD9-CCBAABFD2B0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10952" y="2560319"/>
                  <a:ext cx="407997" cy="430887"/>
                </a:xfrm>
                <a:prstGeom prst="rect">
                  <a:avLst/>
                </a:prstGeom>
                <a:blipFill>
                  <a:blip r:embed="rId6"/>
                  <a:stretch>
                    <a:fillRect r="-45714" b="-169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FBA84416-1C54-F24B-AB73-FF084F88D0EF}"/>
                </a:ext>
              </a:extLst>
            </p:cNvPr>
            <p:cNvCxnSpPr/>
            <p:nvPr/>
          </p:nvCxnSpPr>
          <p:spPr>
            <a:xfrm>
              <a:off x="4777740" y="3257550"/>
              <a:ext cx="24003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889D6020-9805-404A-A150-D9F77D28BA9D}"/>
                    </a:ext>
                  </a:extLst>
                </p:cNvPr>
                <p:cNvSpPr txBox="1"/>
                <p:nvPr/>
              </p:nvSpPr>
              <p:spPr>
                <a:xfrm>
                  <a:off x="5372779" y="2814723"/>
                  <a:ext cx="92249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p>
                        </m:sSup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889D6020-9805-404A-A150-D9F77D28BA9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72779" y="2814723"/>
                  <a:ext cx="922497" cy="369332"/>
                </a:xfrm>
                <a:prstGeom prst="rect">
                  <a:avLst/>
                </a:prstGeom>
                <a:blipFill>
                  <a:blip r:embed="rId7"/>
                  <a:stretch>
                    <a:fillRect r="-70513" b="-3829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103C2D51-952E-0240-AFFB-A84B9455AD44}"/>
                </a:ext>
              </a:extLst>
            </p:cNvPr>
            <p:cNvCxnSpPr/>
            <p:nvPr/>
          </p:nvCxnSpPr>
          <p:spPr>
            <a:xfrm flipH="1">
              <a:off x="4732020" y="3972983"/>
              <a:ext cx="243459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4D811062-96A9-A647-9514-DE3BA4F98EA4}"/>
                    </a:ext>
                  </a:extLst>
                </p:cNvPr>
                <p:cNvSpPr txBox="1"/>
                <p:nvPr/>
              </p:nvSpPr>
              <p:spPr>
                <a:xfrm>
                  <a:off x="5210843" y="3530155"/>
                  <a:ext cx="124636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 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{0,1}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4D811062-96A9-A647-9514-DE3BA4F98EA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10843" y="3530155"/>
                  <a:ext cx="1246367" cy="369332"/>
                </a:xfrm>
                <a:prstGeom prst="rect">
                  <a:avLst/>
                </a:prstGeom>
                <a:blipFill>
                  <a:blip r:embed="rId8"/>
                  <a:stretch>
                    <a:fillRect r="-78095" b="-5217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CD13629A-4852-9D4E-BD11-1E3910F93776}"/>
                </a:ext>
              </a:extLst>
            </p:cNvPr>
            <p:cNvCxnSpPr/>
            <p:nvPr/>
          </p:nvCxnSpPr>
          <p:spPr>
            <a:xfrm>
              <a:off x="4766310" y="4861560"/>
              <a:ext cx="24003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F22DDF6B-E59C-5A44-9D37-685FC2CEA165}"/>
                    </a:ext>
                  </a:extLst>
                </p:cNvPr>
                <p:cNvSpPr txBox="1"/>
                <p:nvPr/>
              </p:nvSpPr>
              <p:spPr>
                <a:xfrm>
                  <a:off x="4989960" y="4397401"/>
                  <a:ext cx="221208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𝑚𝑜𝑑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F22DDF6B-E59C-5A44-9D37-685FC2CEA16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89960" y="4397401"/>
                  <a:ext cx="2212080" cy="369332"/>
                </a:xfrm>
                <a:prstGeom prst="rect">
                  <a:avLst/>
                </a:prstGeom>
                <a:blipFill>
                  <a:blip r:embed="rId9"/>
                  <a:stretch>
                    <a:fillRect r="-89305" b="-4782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EADE327-5F40-C140-9232-9A8151462A4C}"/>
                  </a:ext>
                </a:extLst>
              </p:cNvPr>
              <p:cNvSpPr txBox="1"/>
              <p:nvPr/>
            </p:nvSpPr>
            <p:spPr>
              <a:xfrm>
                <a:off x="960358" y="2495001"/>
                <a:ext cx="9641450" cy="40221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If prover can answer two challenges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800" dirty="0"/>
                  <a:t> and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800" dirty="0"/>
                  <a:t>’ for the same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sz="2800" dirty="0"/>
              </a:p>
              <a:p>
                <a:endParaRPr lang="en-US" sz="2800" dirty="0"/>
              </a:p>
              <a:p>
                <a:r>
                  <a:rPr lang="en-US" sz="2800" dirty="0"/>
                  <a:t>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𝑧</m:t>
                        </m:r>
                      </m:sup>
                    </m:sSup>
                    <m:r>
                      <a:rPr lang="en-US" sz="2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𝑐</m:t>
                        </m:r>
                      </m:sup>
                    </m:sSup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   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and</m:t>
                    </m:r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endParaRPr lang="en-US" sz="2800" dirty="0"/>
              </a:p>
              <a:p>
                <a:endParaRPr lang="en-US" sz="2800" dirty="0"/>
              </a:p>
              <a:p>
                <a:r>
                  <a:rPr lang="en-US" sz="2800" dirty="0"/>
                  <a:t>Dividing the two equations:</a:t>
                </a:r>
              </a:p>
              <a:p>
                <a:endParaRPr lang="en-US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en-US" sz="28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28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28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8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en-US" sz="28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8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28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28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2800" dirty="0">
                  <a:solidFill>
                    <a:schemeClr val="bg1"/>
                  </a:solidFill>
                </a:endParaRPr>
              </a:p>
              <a:p>
                <a:endParaRPr lang="en-US" sz="2800" b="0" i="1" dirty="0">
                  <a:solidFill>
                    <a:schemeClr val="bg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sSup>
                        <m:sSupPr>
                          <m:ctrlPr>
                            <a:rPr lang="en-US" sz="28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8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sz="28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8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sz="28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num>
                            <m:den>
                              <m:r>
                                <a:rPr lang="en-US" sz="28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8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8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8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EADE327-5F40-C140-9232-9A8151462A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358" y="2495001"/>
                <a:ext cx="9641450" cy="4022127"/>
              </a:xfrm>
              <a:prstGeom prst="rect">
                <a:avLst/>
              </a:prstGeom>
              <a:blipFill>
                <a:blip r:embed="rId10"/>
                <a:stretch>
                  <a:fillRect l="-1316" t="-1572" b="-132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C4813B7-B794-2B45-A5CE-CB58949CA0E1}"/>
                  </a:ext>
                </a:extLst>
              </p:cNvPr>
              <p:cNvSpPr txBox="1"/>
              <p:nvPr/>
            </p:nvSpPr>
            <p:spPr>
              <a:xfrm>
                <a:off x="10701198" y="2394778"/>
                <a:ext cx="12691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𝒈</m:t>
                        </m:r>
                      </m:e>
                      <m:sup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𝒛</m:t>
                        </m:r>
                      </m:sup>
                    </m:sSup>
                    <m:r>
                      <a:rPr lang="en-US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𝒄</m:t>
                        </m:r>
                      </m:sup>
                    </m:sSup>
                  </m:oMath>
                </a14:m>
                <a:r>
                  <a:rPr lang="en-US"/>
                  <a:t>?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C4813B7-B794-2B45-A5CE-CB58949CA0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1198" y="2394778"/>
                <a:ext cx="1269130" cy="369332"/>
              </a:xfrm>
              <a:prstGeom prst="rect">
                <a:avLst/>
              </a:prstGeom>
              <a:blipFill>
                <a:blip r:embed="rId11"/>
                <a:stretch>
                  <a:fillRect t="-10000" r="-2871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946C3224-B097-BA46-8F32-D873332B7DFC}"/>
              </a:ext>
            </a:extLst>
          </p:cNvPr>
          <p:cNvSpPr/>
          <p:nvPr/>
        </p:nvSpPr>
        <p:spPr>
          <a:xfrm>
            <a:off x="581890" y="2280697"/>
            <a:ext cx="10119308" cy="444865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6C2AD13-8D6A-B04D-B481-BB844BCEC642}"/>
              </a:ext>
            </a:extLst>
          </p:cNvPr>
          <p:cNvSpPr txBox="1"/>
          <p:nvPr/>
        </p:nvSpPr>
        <p:spPr>
          <a:xfrm>
            <a:off x="731520" y="877565"/>
            <a:ext cx="158408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u="sng" dirty="0"/>
              <a:t>Soundness</a:t>
            </a:r>
          </a:p>
        </p:txBody>
      </p:sp>
    </p:spTree>
    <p:extLst>
      <p:ext uri="{BB962C8B-B14F-4D97-AF65-F5344CB8AC3E}">
        <p14:creationId xmlns:p14="http://schemas.microsoft.com/office/powerpoint/2010/main" val="3724840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1C056E4-0A57-7A4D-8D20-13332C8D69E1}"/>
              </a:ext>
            </a:extLst>
          </p:cNvPr>
          <p:cNvGrpSpPr/>
          <p:nvPr/>
        </p:nvGrpSpPr>
        <p:grpSpPr>
          <a:xfrm>
            <a:off x="7448204" y="332509"/>
            <a:ext cx="4522124" cy="1875863"/>
            <a:chOff x="1707623" y="2560319"/>
            <a:chExt cx="8786284" cy="245775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79DD07F-EF1F-AC4A-8577-E9232999C0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8735995" y="3176078"/>
              <a:ext cx="1757912" cy="1841996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6AEA078-45E4-FA4B-98FD-DEC15916D0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1707623" y="3179233"/>
              <a:ext cx="1579033" cy="158750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DE5C0D09-30D6-3C4C-A3F0-A653E27E974C}"/>
                    </a:ext>
                  </a:extLst>
                </p:cNvPr>
                <p:cNvSpPr txBox="1"/>
                <p:nvPr/>
              </p:nvSpPr>
              <p:spPr>
                <a:xfrm>
                  <a:off x="1814708" y="2560320"/>
                  <a:ext cx="1459310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22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p>
                        </m:sSup>
                      </m:oMath>
                    </m:oMathPara>
                  </a14:m>
                  <a:endParaRPr lang="en-US" sz="2200"/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DE5C0D09-30D6-3C4C-A3F0-A653E27E974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14708" y="2560320"/>
                  <a:ext cx="1459310" cy="430887"/>
                </a:xfrm>
                <a:prstGeom prst="rect">
                  <a:avLst/>
                </a:prstGeom>
                <a:blipFill>
                  <a:blip r:embed="rId5"/>
                  <a:stretch>
                    <a:fillRect r="-78049" b="-4528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4AB7A27A-35AF-6648-BBD9-CCBAABFD2B03}"/>
                    </a:ext>
                  </a:extLst>
                </p:cNvPr>
                <p:cNvSpPr txBox="1"/>
                <p:nvPr/>
              </p:nvSpPr>
              <p:spPr>
                <a:xfrm>
                  <a:off x="9410952" y="2560319"/>
                  <a:ext cx="407997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20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US" sz="220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4AB7A27A-35AF-6648-BBD9-CCBAABFD2B0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10952" y="2560319"/>
                  <a:ext cx="407997" cy="430887"/>
                </a:xfrm>
                <a:prstGeom prst="rect">
                  <a:avLst/>
                </a:prstGeom>
                <a:blipFill>
                  <a:blip r:embed="rId6"/>
                  <a:stretch>
                    <a:fillRect r="-45714" b="-169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FBA84416-1C54-F24B-AB73-FF084F88D0EF}"/>
                </a:ext>
              </a:extLst>
            </p:cNvPr>
            <p:cNvCxnSpPr/>
            <p:nvPr/>
          </p:nvCxnSpPr>
          <p:spPr>
            <a:xfrm>
              <a:off x="4777740" y="3257550"/>
              <a:ext cx="24003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889D6020-9805-404A-A150-D9F77D28BA9D}"/>
                    </a:ext>
                  </a:extLst>
                </p:cNvPr>
                <p:cNvSpPr txBox="1"/>
                <p:nvPr/>
              </p:nvSpPr>
              <p:spPr>
                <a:xfrm>
                  <a:off x="5372779" y="2814723"/>
                  <a:ext cx="92249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p>
                        </m:sSup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889D6020-9805-404A-A150-D9F77D28BA9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72779" y="2814723"/>
                  <a:ext cx="922497" cy="369332"/>
                </a:xfrm>
                <a:prstGeom prst="rect">
                  <a:avLst/>
                </a:prstGeom>
                <a:blipFill>
                  <a:blip r:embed="rId7"/>
                  <a:stretch>
                    <a:fillRect r="-70513" b="-3829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103C2D51-952E-0240-AFFB-A84B9455AD44}"/>
                </a:ext>
              </a:extLst>
            </p:cNvPr>
            <p:cNvCxnSpPr/>
            <p:nvPr/>
          </p:nvCxnSpPr>
          <p:spPr>
            <a:xfrm flipH="1">
              <a:off x="4732020" y="3972983"/>
              <a:ext cx="243459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4D811062-96A9-A647-9514-DE3BA4F98EA4}"/>
                    </a:ext>
                  </a:extLst>
                </p:cNvPr>
                <p:cNvSpPr txBox="1"/>
                <p:nvPr/>
              </p:nvSpPr>
              <p:spPr>
                <a:xfrm>
                  <a:off x="5210843" y="3530155"/>
                  <a:ext cx="124636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 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{0,1}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4D811062-96A9-A647-9514-DE3BA4F98EA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10843" y="3530155"/>
                  <a:ext cx="1246367" cy="369332"/>
                </a:xfrm>
                <a:prstGeom prst="rect">
                  <a:avLst/>
                </a:prstGeom>
                <a:blipFill>
                  <a:blip r:embed="rId8"/>
                  <a:stretch>
                    <a:fillRect r="-78095" b="-5217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CD13629A-4852-9D4E-BD11-1E3910F93776}"/>
                </a:ext>
              </a:extLst>
            </p:cNvPr>
            <p:cNvCxnSpPr/>
            <p:nvPr/>
          </p:nvCxnSpPr>
          <p:spPr>
            <a:xfrm>
              <a:off x="4766310" y="4861560"/>
              <a:ext cx="24003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F22DDF6B-E59C-5A44-9D37-685FC2CEA165}"/>
                    </a:ext>
                  </a:extLst>
                </p:cNvPr>
                <p:cNvSpPr txBox="1"/>
                <p:nvPr/>
              </p:nvSpPr>
              <p:spPr>
                <a:xfrm>
                  <a:off x="4989960" y="4397401"/>
                  <a:ext cx="221208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𝑚𝑜𝑑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F22DDF6B-E59C-5A44-9D37-685FC2CEA16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89960" y="4397401"/>
                  <a:ext cx="2212080" cy="369332"/>
                </a:xfrm>
                <a:prstGeom prst="rect">
                  <a:avLst/>
                </a:prstGeom>
                <a:blipFill>
                  <a:blip r:embed="rId9"/>
                  <a:stretch>
                    <a:fillRect r="-89305" b="-4782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EADE327-5F40-C140-9232-9A8151462A4C}"/>
                  </a:ext>
                </a:extLst>
              </p:cNvPr>
              <p:cNvSpPr txBox="1"/>
              <p:nvPr/>
            </p:nvSpPr>
            <p:spPr>
              <a:xfrm>
                <a:off x="960358" y="2495001"/>
                <a:ext cx="9641450" cy="40221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If prover can answer two challenges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800" dirty="0"/>
                  <a:t> and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800" dirty="0"/>
                  <a:t>’ for the same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sz="2800" dirty="0"/>
              </a:p>
              <a:p>
                <a:endParaRPr lang="en-US" sz="2800" dirty="0"/>
              </a:p>
              <a:p>
                <a:r>
                  <a:rPr lang="en-US" sz="2800" dirty="0"/>
                  <a:t>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𝑧</m:t>
                        </m:r>
                      </m:sup>
                    </m:sSup>
                    <m:r>
                      <a:rPr lang="en-US" sz="2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𝑐</m:t>
                        </m:r>
                      </m:sup>
                    </m:sSup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   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and</m:t>
                    </m:r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endParaRPr lang="en-US" sz="2800" dirty="0"/>
              </a:p>
              <a:p>
                <a:endParaRPr lang="en-US" sz="2800" dirty="0"/>
              </a:p>
              <a:p>
                <a:r>
                  <a:rPr lang="en-US" sz="2800" dirty="0"/>
                  <a:t>Dividing the two equations:</a:t>
                </a:r>
              </a:p>
              <a:p>
                <a:endParaRPr lang="en-US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800" i="1"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  <a:p>
                <a:endParaRPr lang="en-US" sz="28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sSup>
                        <m:sSupPr>
                          <m:ctrlPr>
                            <a:rPr lang="en-US" sz="28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8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sz="28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8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sz="28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num>
                            <m:den>
                              <m:r>
                                <a:rPr lang="en-US" sz="28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8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8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8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EADE327-5F40-C140-9232-9A8151462A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358" y="2495001"/>
                <a:ext cx="9641450" cy="4022127"/>
              </a:xfrm>
              <a:prstGeom prst="rect">
                <a:avLst/>
              </a:prstGeom>
              <a:blipFill>
                <a:blip r:embed="rId10"/>
                <a:stretch>
                  <a:fillRect l="-1316" t="-1572" b="-132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C4813B7-B794-2B45-A5CE-CB58949CA0E1}"/>
                  </a:ext>
                </a:extLst>
              </p:cNvPr>
              <p:cNvSpPr txBox="1"/>
              <p:nvPr/>
            </p:nvSpPr>
            <p:spPr>
              <a:xfrm>
                <a:off x="10701198" y="2394778"/>
                <a:ext cx="12691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𝒈</m:t>
                        </m:r>
                      </m:e>
                      <m:sup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𝒛</m:t>
                        </m:r>
                      </m:sup>
                    </m:sSup>
                    <m:r>
                      <a:rPr lang="en-US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𝒄</m:t>
                        </m:r>
                      </m:sup>
                    </m:sSup>
                  </m:oMath>
                </a14:m>
                <a:r>
                  <a:rPr lang="en-US"/>
                  <a:t>?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C4813B7-B794-2B45-A5CE-CB58949CA0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1198" y="2394778"/>
                <a:ext cx="1269130" cy="369332"/>
              </a:xfrm>
              <a:prstGeom prst="rect">
                <a:avLst/>
              </a:prstGeom>
              <a:blipFill>
                <a:blip r:embed="rId11"/>
                <a:stretch>
                  <a:fillRect t="-10000" r="-2871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946C3224-B097-BA46-8F32-D873332B7DFC}"/>
              </a:ext>
            </a:extLst>
          </p:cNvPr>
          <p:cNvSpPr/>
          <p:nvPr/>
        </p:nvSpPr>
        <p:spPr>
          <a:xfrm>
            <a:off x="581890" y="2280697"/>
            <a:ext cx="10119308" cy="444865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6C2AD13-8D6A-B04D-B481-BB844BCEC642}"/>
              </a:ext>
            </a:extLst>
          </p:cNvPr>
          <p:cNvSpPr txBox="1"/>
          <p:nvPr/>
        </p:nvSpPr>
        <p:spPr>
          <a:xfrm>
            <a:off x="731520" y="877565"/>
            <a:ext cx="158408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u="sng" dirty="0"/>
              <a:t>Soundness</a:t>
            </a:r>
          </a:p>
        </p:txBody>
      </p:sp>
    </p:spTree>
    <p:extLst>
      <p:ext uri="{BB962C8B-B14F-4D97-AF65-F5344CB8AC3E}">
        <p14:creationId xmlns:p14="http://schemas.microsoft.com/office/powerpoint/2010/main" val="9579082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1C056E4-0A57-7A4D-8D20-13332C8D69E1}"/>
              </a:ext>
            </a:extLst>
          </p:cNvPr>
          <p:cNvGrpSpPr/>
          <p:nvPr/>
        </p:nvGrpSpPr>
        <p:grpSpPr>
          <a:xfrm>
            <a:off x="7448204" y="332509"/>
            <a:ext cx="4522124" cy="1875863"/>
            <a:chOff x="1707623" y="2560319"/>
            <a:chExt cx="8786284" cy="245775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79DD07F-EF1F-AC4A-8577-E9232999C0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8735995" y="3176078"/>
              <a:ext cx="1757912" cy="1841996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6AEA078-45E4-FA4B-98FD-DEC15916D0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1707623" y="3179233"/>
              <a:ext cx="1579033" cy="158750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DE5C0D09-30D6-3C4C-A3F0-A653E27E974C}"/>
                    </a:ext>
                  </a:extLst>
                </p:cNvPr>
                <p:cNvSpPr txBox="1"/>
                <p:nvPr/>
              </p:nvSpPr>
              <p:spPr>
                <a:xfrm>
                  <a:off x="1814708" y="2560320"/>
                  <a:ext cx="1459310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22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p>
                        </m:sSup>
                      </m:oMath>
                    </m:oMathPara>
                  </a14:m>
                  <a:endParaRPr lang="en-US" sz="2200"/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DE5C0D09-30D6-3C4C-A3F0-A653E27E974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14708" y="2560320"/>
                  <a:ext cx="1459310" cy="430887"/>
                </a:xfrm>
                <a:prstGeom prst="rect">
                  <a:avLst/>
                </a:prstGeom>
                <a:blipFill>
                  <a:blip r:embed="rId5"/>
                  <a:stretch>
                    <a:fillRect r="-78049" b="-4528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4AB7A27A-35AF-6648-BBD9-CCBAABFD2B03}"/>
                    </a:ext>
                  </a:extLst>
                </p:cNvPr>
                <p:cNvSpPr txBox="1"/>
                <p:nvPr/>
              </p:nvSpPr>
              <p:spPr>
                <a:xfrm>
                  <a:off x="9410952" y="2560319"/>
                  <a:ext cx="407997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20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US" sz="220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4AB7A27A-35AF-6648-BBD9-CCBAABFD2B0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10952" y="2560319"/>
                  <a:ext cx="407997" cy="430887"/>
                </a:xfrm>
                <a:prstGeom prst="rect">
                  <a:avLst/>
                </a:prstGeom>
                <a:blipFill>
                  <a:blip r:embed="rId6"/>
                  <a:stretch>
                    <a:fillRect r="-45714" b="-169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FBA84416-1C54-F24B-AB73-FF084F88D0EF}"/>
                </a:ext>
              </a:extLst>
            </p:cNvPr>
            <p:cNvCxnSpPr/>
            <p:nvPr/>
          </p:nvCxnSpPr>
          <p:spPr>
            <a:xfrm>
              <a:off x="4777740" y="3257550"/>
              <a:ext cx="24003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889D6020-9805-404A-A150-D9F77D28BA9D}"/>
                    </a:ext>
                  </a:extLst>
                </p:cNvPr>
                <p:cNvSpPr txBox="1"/>
                <p:nvPr/>
              </p:nvSpPr>
              <p:spPr>
                <a:xfrm>
                  <a:off x="5372779" y="2814723"/>
                  <a:ext cx="92249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p>
                        </m:sSup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889D6020-9805-404A-A150-D9F77D28BA9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72779" y="2814723"/>
                  <a:ext cx="922497" cy="369332"/>
                </a:xfrm>
                <a:prstGeom prst="rect">
                  <a:avLst/>
                </a:prstGeom>
                <a:blipFill>
                  <a:blip r:embed="rId7"/>
                  <a:stretch>
                    <a:fillRect r="-70513" b="-3829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103C2D51-952E-0240-AFFB-A84B9455AD44}"/>
                </a:ext>
              </a:extLst>
            </p:cNvPr>
            <p:cNvCxnSpPr/>
            <p:nvPr/>
          </p:nvCxnSpPr>
          <p:spPr>
            <a:xfrm flipH="1">
              <a:off x="4732020" y="3972983"/>
              <a:ext cx="243459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4D811062-96A9-A647-9514-DE3BA4F98EA4}"/>
                    </a:ext>
                  </a:extLst>
                </p:cNvPr>
                <p:cNvSpPr txBox="1"/>
                <p:nvPr/>
              </p:nvSpPr>
              <p:spPr>
                <a:xfrm>
                  <a:off x="5210843" y="3530155"/>
                  <a:ext cx="124636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 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{0,1}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4D811062-96A9-A647-9514-DE3BA4F98EA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10843" y="3530155"/>
                  <a:ext cx="1246367" cy="369332"/>
                </a:xfrm>
                <a:prstGeom prst="rect">
                  <a:avLst/>
                </a:prstGeom>
                <a:blipFill>
                  <a:blip r:embed="rId8"/>
                  <a:stretch>
                    <a:fillRect r="-78095" b="-5217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CD13629A-4852-9D4E-BD11-1E3910F93776}"/>
                </a:ext>
              </a:extLst>
            </p:cNvPr>
            <p:cNvCxnSpPr/>
            <p:nvPr/>
          </p:nvCxnSpPr>
          <p:spPr>
            <a:xfrm>
              <a:off x="4766310" y="4861560"/>
              <a:ext cx="24003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F22DDF6B-E59C-5A44-9D37-685FC2CEA165}"/>
                    </a:ext>
                  </a:extLst>
                </p:cNvPr>
                <p:cNvSpPr txBox="1"/>
                <p:nvPr/>
              </p:nvSpPr>
              <p:spPr>
                <a:xfrm>
                  <a:off x="4989960" y="4397401"/>
                  <a:ext cx="221208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𝑚𝑜𝑑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F22DDF6B-E59C-5A44-9D37-685FC2CEA16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89960" y="4397401"/>
                  <a:ext cx="2212080" cy="369332"/>
                </a:xfrm>
                <a:prstGeom prst="rect">
                  <a:avLst/>
                </a:prstGeom>
                <a:blipFill>
                  <a:blip r:embed="rId9"/>
                  <a:stretch>
                    <a:fillRect r="-89305" b="-4782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EADE327-5F40-C140-9232-9A8151462A4C}"/>
                  </a:ext>
                </a:extLst>
              </p:cNvPr>
              <p:cNvSpPr txBox="1"/>
              <p:nvPr/>
            </p:nvSpPr>
            <p:spPr>
              <a:xfrm>
                <a:off x="960358" y="2495001"/>
                <a:ext cx="9641450" cy="40221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If prover can answer two challenges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800" dirty="0"/>
                  <a:t> and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800" dirty="0"/>
                  <a:t>’ for the same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sz="2800" dirty="0"/>
              </a:p>
              <a:p>
                <a:endParaRPr lang="en-US" sz="2800" dirty="0"/>
              </a:p>
              <a:p>
                <a:r>
                  <a:rPr lang="en-US" sz="2800" dirty="0"/>
                  <a:t>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𝑧</m:t>
                        </m:r>
                      </m:sup>
                    </m:sSup>
                    <m:r>
                      <a:rPr lang="en-US" sz="2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𝑐</m:t>
                        </m:r>
                      </m:sup>
                    </m:sSup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   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and</m:t>
                    </m:r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endParaRPr lang="en-US" sz="2800" dirty="0"/>
              </a:p>
              <a:p>
                <a:endParaRPr lang="en-US" sz="2800" dirty="0"/>
              </a:p>
              <a:p>
                <a:r>
                  <a:rPr lang="en-US" sz="2800" dirty="0"/>
                  <a:t>Dividing the two equations:</a:t>
                </a:r>
              </a:p>
              <a:p>
                <a:endParaRPr lang="en-US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800" i="1"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  <a:p>
                <a:endParaRPr lang="en-US" sz="28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= 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num>
                            <m:den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EADE327-5F40-C140-9232-9A8151462A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358" y="2495001"/>
                <a:ext cx="9641450" cy="4022127"/>
              </a:xfrm>
              <a:prstGeom prst="rect">
                <a:avLst/>
              </a:prstGeom>
              <a:blipFill>
                <a:blip r:embed="rId10"/>
                <a:stretch>
                  <a:fillRect l="-1316" t="-1572" b="-132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C4813B7-B794-2B45-A5CE-CB58949CA0E1}"/>
                  </a:ext>
                </a:extLst>
              </p:cNvPr>
              <p:cNvSpPr txBox="1"/>
              <p:nvPr/>
            </p:nvSpPr>
            <p:spPr>
              <a:xfrm>
                <a:off x="10701198" y="2394778"/>
                <a:ext cx="12691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𝒈</m:t>
                        </m:r>
                      </m:e>
                      <m:sup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𝒛</m:t>
                        </m:r>
                      </m:sup>
                    </m:sSup>
                    <m:r>
                      <a:rPr lang="en-US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𝒄</m:t>
                        </m:r>
                      </m:sup>
                    </m:sSup>
                  </m:oMath>
                </a14:m>
                <a:r>
                  <a:rPr lang="en-US"/>
                  <a:t>?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C4813B7-B794-2B45-A5CE-CB58949CA0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1198" y="2394778"/>
                <a:ext cx="1269130" cy="369332"/>
              </a:xfrm>
              <a:prstGeom prst="rect">
                <a:avLst/>
              </a:prstGeom>
              <a:blipFill>
                <a:blip r:embed="rId11"/>
                <a:stretch>
                  <a:fillRect t="-10000" r="-2871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946C3224-B097-BA46-8F32-D873332B7DFC}"/>
              </a:ext>
            </a:extLst>
          </p:cNvPr>
          <p:cNvSpPr/>
          <p:nvPr/>
        </p:nvSpPr>
        <p:spPr>
          <a:xfrm>
            <a:off x="581890" y="2280697"/>
            <a:ext cx="10119308" cy="444865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6C2AD13-8D6A-B04D-B481-BB844BCEC642}"/>
              </a:ext>
            </a:extLst>
          </p:cNvPr>
          <p:cNvSpPr txBox="1"/>
          <p:nvPr/>
        </p:nvSpPr>
        <p:spPr>
          <a:xfrm>
            <a:off x="731520" y="877565"/>
            <a:ext cx="158408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u="sng" dirty="0"/>
              <a:t>Soundness</a:t>
            </a:r>
          </a:p>
        </p:txBody>
      </p:sp>
    </p:spTree>
    <p:extLst>
      <p:ext uri="{BB962C8B-B14F-4D97-AF65-F5344CB8AC3E}">
        <p14:creationId xmlns:p14="http://schemas.microsoft.com/office/powerpoint/2010/main" val="31851277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EFF95062-A38A-9D4D-A71D-854575994828}"/>
              </a:ext>
            </a:extLst>
          </p:cNvPr>
          <p:cNvGrpSpPr/>
          <p:nvPr/>
        </p:nvGrpSpPr>
        <p:grpSpPr>
          <a:xfrm>
            <a:off x="7448204" y="332509"/>
            <a:ext cx="4522124" cy="1875863"/>
            <a:chOff x="1707623" y="2560319"/>
            <a:chExt cx="8786284" cy="245775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1BEB6D1-7B13-FD4E-9862-2D53449536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8735995" y="3176078"/>
              <a:ext cx="1757912" cy="1841996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9B1B9C1-D481-F345-8311-793AC9F615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1707623" y="3179233"/>
              <a:ext cx="1579033" cy="158750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AB3041BC-326D-794A-9D86-83660050875C}"/>
                    </a:ext>
                  </a:extLst>
                </p:cNvPr>
                <p:cNvSpPr txBox="1"/>
                <p:nvPr/>
              </p:nvSpPr>
              <p:spPr>
                <a:xfrm>
                  <a:off x="1814708" y="2560320"/>
                  <a:ext cx="1459310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22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p>
                        </m:sSup>
                      </m:oMath>
                    </m:oMathPara>
                  </a14:m>
                  <a:endParaRPr lang="en-US" sz="2200"/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AB3041BC-326D-794A-9D86-83660050875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14708" y="2560320"/>
                  <a:ext cx="1459310" cy="430887"/>
                </a:xfrm>
                <a:prstGeom prst="rect">
                  <a:avLst/>
                </a:prstGeom>
                <a:blipFill>
                  <a:blip r:embed="rId5"/>
                  <a:stretch>
                    <a:fillRect r="-78049" b="-4528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9D2377AC-F650-6C4F-B1E7-EAB212F64DF0}"/>
                    </a:ext>
                  </a:extLst>
                </p:cNvPr>
                <p:cNvSpPr txBox="1"/>
                <p:nvPr/>
              </p:nvSpPr>
              <p:spPr>
                <a:xfrm>
                  <a:off x="9410952" y="2560319"/>
                  <a:ext cx="407997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20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US" sz="220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9D2377AC-F650-6C4F-B1E7-EAB212F64DF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10952" y="2560319"/>
                  <a:ext cx="407997" cy="430887"/>
                </a:xfrm>
                <a:prstGeom prst="rect">
                  <a:avLst/>
                </a:prstGeom>
                <a:blipFill>
                  <a:blip r:embed="rId6"/>
                  <a:stretch>
                    <a:fillRect r="-45714" b="-169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23296D9D-EF27-DE41-80A3-F4F0D84F1F2B}"/>
                </a:ext>
              </a:extLst>
            </p:cNvPr>
            <p:cNvCxnSpPr/>
            <p:nvPr/>
          </p:nvCxnSpPr>
          <p:spPr>
            <a:xfrm>
              <a:off x="4777740" y="3257550"/>
              <a:ext cx="24003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503EA899-F2DC-E847-A42D-59A6FB9BABD4}"/>
                    </a:ext>
                  </a:extLst>
                </p:cNvPr>
                <p:cNvSpPr txBox="1"/>
                <p:nvPr/>
              </p:nvSpPr>
              <p:spPr>
                <a:xfrm>
                  <a:off x="5372779" y="2814723"/>
                  <a:ext cx="92249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p>
                        </m:sSup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503EA899-F2DC-E847-A42D-59A6FB9BABD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72779" y="2814723"/>
                  <a:ext cx="922497" cy="369332"/>
                </a:xfrm>
                <a:prstGeom prst="rect">
                  <a:avLst/>
                </a:prstGeom>
                <a:blipFill>
                  <a:blip r:embed="rId7"/>
                  <a:stretch>
                    <a:fillRect r="-70513" b="-3829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B0FB99EE-4C31-474A-90BA-451166560A72}"/>
                </a:ext>
              </a:extLst>
            </p:cNvPr>
            <p:cNvCxnSpPr/>
            <p:nvPr/>
          </p:nvCxnSpPr>
          <p:spPr>
            <a:xfrm flipH="1">
              <a:off x="4732020" y="3972983"/>
              <a:ext cx="243459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04F7CD8A-C446-0043-A089-BCB1C5EA541B}"/>
                    </a:ext>
                  </a:extLst>
                </p:cNvPr>
                <p:cNvSpPr txBox="1"/>
                <p:nvPr/>
              </p:nvSpPr>
              <p:spPr>
                <a:xfrm>
                  <a:off x="5210843" y="3530155"/>
                  <a:ext cx="124636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 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{0,1}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04F7CD8A-C446-0043-A089-BCB1C5EA541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10843" y="3530155"/>
                  <a:ext cx="1246367" cy="369332"/>
                </a:xfrm>
                <a:prstGeom prst="rect">
                  <a:avLst/>
                </a:prstGeom>
                <a:blipFill>
                  <a:blip r:embed="rId8"/>
                  <a:stretch>
                    <a:fillRect r="-78095" b="-5217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9F1E42BC-93BD-504D-9323-551915AC7E59}"/>
                </a:ext>
              </a:extLst>
            </p:cNvPr>
            <p:cNvCxnSpPr/>
            <p:nvPr/>
          </p:nvCxnSpPr>
          <p:spPr>
            <a:xfrm>
              <a:off x="4766310" y="4861560"/>
              <a:ext cx="24003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B2190BC3-5151-FF42-9169-79F054B0FBA3}"/>
                    </a:ext>
                  </a:extLst>
                </p:cNvPr>
                <p:cNvSpPr txBox="1"/>
                <p:nvPr/>
              </p:nvSpPr>
              <p:spPr>
                <a:xfrm>
                  <a:off x="4989960" y="4397401"/>
                  <a:ext cx="221208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𝑚𝑜𝑑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B2190BC3-5151-FF42-9169-79F054B0FBA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89960" y="4397401"/>
                  <a:ext cx="2212080" cy="369332"/>
                </a:xfrm>
                <a:prstGeom prst="rect">
                  <a:avLst/>
                </a:prstGeom>
                <a:blipFill>
                  <a:blip r:embed="rId9"/>
                  <a:stretch>
                    <a:fillRect r="-89305" b="-4782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D451AA7-9439-DF49-AB44-95D7D9344DE1}"/>
                  </a:ext>
                </a:extLst>
              </p:cNvPr>
              <p:cNvSpPr txBox="1"/>
              <p:nvPr/>
            </p:nvSpPr>
            <p:spPr>
              <a:xfrm>
                <a:off x="919379" y="3014993"/>
                <a:ext cx="8849607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000" dirty="0"/>
                  <a:t>Simulation:</a:t>
                </a:r>
              </a:p>
              <a:p>
                <a:endParaRPr lang="en-US" sz="3000" dirty="0"/>
              </a:p>
              <a:p>
                <a:r>
                  <a:rPr lang="en-US" sz="3000" dirty="0"/>
                  <a:t>Choose random </a:t>
                </a:r>
                <a14:m>
                  <m:oMath xmlns:m="http://schemas.openxmlformats.org/officeDocument/2006/math">
                    <m:r>
                      <a:rPr lang="en-US" sz="3000" i="1" dirty="0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30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3000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3000" dirty="0"/>
                  <a:t>, compute </a:t>
                </a:r>
                <a14:m>
                  <m:oMath xmlns:m="http://schemas.openxmlformats.org/officeDocument/2006/math">
                    <m:r>
                      <a:rPr lang="en-US" sz="30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3000" b="0" i="1" smtClean="0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sz="3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p>
                    </m:sSup>
                    <m:sSup>
                      <m:sSupPr>
                        <m:ctrlPr>
                          <a:rPr lang="en-US" sz="3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p>
                    </m:sSup>
                  </m:oMath>
                </a14:m>
                <a:endParaRPr lang="en-US" sz="3000" b="0" dirty="0"/>
              </a:p>
              <a:p>
                <a:endParaRPr lang="en-US" sz="3000" b="0" dirty="0"/>
              </a:p>
              <a:p>
                <a14:m>
                  <m:oMath xmlns:m="http://schemas.openxmlformats.org/officeDocument/2006/math">
                    <m:r>
                      <a:rPr lang="en-US" sz="30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000" i="1" dirty="0" err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3000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3000" i="1" dirty="0" err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3000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3000" i="1" dirty="0" err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3000" i="1" dirty="0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30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3000" dirty="0"/>
                  <a:t>has same distribution as in a real execution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D451AA7-9439-DF49-AB44-95D7D9344D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379" y="3014993"/>
                <a:ext cx="8849607" cy="2677656"/>
              </a:xfrm>
              <a:prstGeom prst="rect">
                <a:avLst/>
              </a:prstGeom>
              <a:blipFill>
                <a:blip r:embed="rId10"/>
                <a:stretch>
                  <a:fillRect l="-1576" t="-28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1116995-5580-6948-8135-B521B6B9CF0A}"/>
                  </a:ext>
                </a:extLst>
              </p:cNvPr>
              <p:cNvSpPr txBox="1"/>
              <p:nvPr/>
            </p:nvSpPr>
            <p:spPr>
              <a:xfrm>
                <a:off x="10701198" y="2394778"/>
                <a:ext cx="12691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𝒈</m:t>
                        </m:r>
                      </m:e>
                      <m:sup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𝒛</m:t>
                        </m:r>
                      </m:sup>
                    </m:sSup>
                    <m:r>
                      <a:rPr lang="en-US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𝒄</m:t>
                        </m:r>
                      </m:sup>
                    </m:sSup>
                  </m:oMath>
                </a14:m>
                <a:r>
                  <a:rPr lang="en-US"/>
                  <a:t>?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1116995-5580-6948-8135-B521B6B9CF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1198" y="2394778"/>
                <a:ext cx="1269130" cy="369332"/>
              </a:xfrm>
              <a:prstGeom prst="rect">
                <a:avLst/>
              </a:prstGeom>
              <a:blipFill>
                <a:blip r:embed="rId11"/>
                <a:stretch>
                  <a:fillRect t="-10000" r="-2871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73EB9DCA-F6CF-1E4E-93EB-154CA74377BB}"/>
              </a:ext>
            </a:extLst>
          </p:cNvPr>
          <p:cNvSpPr/>
          <p:nvPr/>
        </p:nvSpPr>
        <p:spPr>
          <a:xfrm>
            <a:off x="581891" y="2280697"/>
            <a:ext cx="9221873" cy="393236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ADDF21D-3961-074E-AACC-FA8306FEAD20}"/>
              </a:ext>
            </a:extLst>
          </p:cNvPr>
          <p:cNvSpPr txBox="1"/>
          <p:nvPr/>
        </p:nvSpPr>
        <p:spPr>
          <a:xfrm>
            <a:off x="731520" y="877565"/>
            <a:ext cx="426046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u="sng" dirty="0"/>
              <a:t>Honest verifier zero-knowledge</a:t>
            </a:r>
          </a:p>
        </p:txBody>
      </p:sp>
    </p:spTree>
    <p:extLst>
      <p:ext uri="{BB962C8B-B14F-4D97-AF65-F5344CB8AC3E}">
        <p14:creationId xmlns:p14="http://schemas.microsoft.com/office/powerpoint/2010/main" val="164552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FEE2E4C-0149-0E44-9209-96A5624A17A8}"/>
              </a:ext>
            </a:extLst>
          </p:cNvPr>
          <p:cNvGrpSpPr/>
          <p:nvPr/>
        </p:nvGrpSpPr>
        <p:grpSpPr>
          <a:xfrm>
            <a:off x="7448204" y="332509"/>
            <a:ext cx="4522124" cy="1875863"/>
            <a:chOff x="1707623" y="2560319"/>
            <a:chExt cx="8786284" cy="245775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E9E88D2-ADA2-D64C-9349-68CA6EDBD7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8735995" y="3176078"/>
              <a:ext cx="1757912" cy="1841996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AC17CF2-202C-6E44-8A0C-024B96191CB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1707623" y="3179233"/>
              <a:ext cx="1579033" cy="158750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5E758C6A-1C36-534A-898D-B26BE163B236}"/>
                    </a:ext>
                  </a:extLst>
                </p:cNvPr>
                <p:cNvSpPr txBox="1"/>
                <p:nvPr/>
              </p:nvSpPr>
              <p:spPr>
                <a:xfrm>
                  <a:off x="1814708" y="2560320"/>
                  <a:ext cx="1459310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22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p>
                        </m:sSup>
                      </m:oMath>
                    </m:oMathPara>
                  </a14:m>
                  <a:endParaRPr lang="en-US" sz="2200"/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5E758C6A-1C36-534A-898D-B26BE163B23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14708" y="2560320"/>
                  <a:ext cx="1459310" cy="430887"/>
                </a:xfrm>
                <a:prstGeom prst="rect">
                  <a:avLst/>
                </a:prstGeom>
                <a:blipFill>
                  <a:blip r:embed="rId5"/>
                  <a:stretch>
                    <a:fillRect r="-78049" b="-4528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78C864DA-B24D-934B-9268-5CEEE4B61FF5}"/>
                    </a:ext>
                  </a:extLst>
                </p:cNvPr>
                <p:cNvSpPr txBox="1"/>
                <p:nvPr/>
              </p:nvSpPr>
              <p:spPr>
                <a:xfrm>
                  <a:off x="9410952" y="2560319"/>
                  <a:ext cx="407997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20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US" sz="220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78C864DA-B24D-934B-9268-5CEEE4B61FF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10952" y="2560319"/>
                  <a:ext cx="407997" cy="430887"/>
                </a:xfrm>
                <a:prstGeom prst="rect">
                  <a:avLst/>
                </a:prstGeom>
                <a:blipFill>
                  <a:blip r:embed="rId6"/>
                  <a:stretch>
                    <a:fillRect r="-45714" b="-169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18DA9BF7-467B-874A-A527-B0B429FECF0F}"/>
                </a:ext>
              </a:extLst>
            </p:cNvPr>
            <p:cNvCxnSpPr/>
            <p:nvPr/>
          </p:nvCxnSpPr>
          <p:spPr>
            <a:xfrm>
              <a:off x="4777740" y="3257550"/>
              <a:ext cx="24003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ECB71AD8-9220-EC4B-BBD7-7359CC21CE10}"/>
                    </a:ext>
                  </a:extLst>
                </p:cNvPr>
                <p:cNvSpPr txBox="1"/>
                <p:nvPr/>
              </p:nvSpPr>
              <p:spPr>
                <a:xfrm>
                  <a:off x="5372779" y="2814723"/>
                  <a:ext cx="92249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p>
                        </m:sSup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ECB71AD8-9220-EC4B-BBD7-7359CC21CE1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72779" y="2814723"/>
                  <a:ext cx="922497" cy="369332"/>
                </a:xfrm>
                <a:prstGeom prst="rect">
                  <a:avLst/>
                </a:prstGeom>
                <a:blipFill>
                  <a:blip r:embed="rId7"/>
                  <a:stretch>
                    <a:fillRect r="-70513" b="-3829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687911B5-0E93-7443-80CD-A96A284F0886}"/>
                </a:ext>
              </a:extLst>
            </p:cNvPr>
            <p:cNvCxnSpPr/>
            <p:nvPr/>
          </p:nvCxnSpPr>
          <p:spPr>
            <a:xfrm flipH="1">
              <a:off x="4732020" y="3972983"/>
              <a:ext cx="243459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34346F62-DFE4-2140-81B0-1EB7BA1C37FD}"/>
                    </a:ext>
                  </a:extLst>
                </p:cNvPr>
                <p:cNvSpPr txBox="1"/>
                <p:nvPr/>
              </p:nvSpPr>
              <p:spPr>
                <a:xfrm>
                  <a:off x="5210843" y="3530155"/>
                  <a:ext cx="124636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 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{0,1}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34346F62-DFE4-2140-81B0-1EB7BA1C37F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10843" y="3530155"/>
                  <a:ext cx="1246367" cy="369332"/>
                </a:xfrm>
                <a:prstGeom prst="rect">
                  <a:avLst/>
                </a:prstGeom>
                <a:blipFill>
                  <a:blip r:embed="rId8"/>
                  <a:stretch>
                    <a:fillRect r="-78095" b="-5217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B617E11F-E74B-8A4C-AC00-2B1A6C83D26E}"/>
                </a:ext>
              </a:extLst>
            </p:cNvPr>
            <p:cNvCxnSpPr/>
            <p:nvPr/>
          </p:nvCxnSpPr>
          <p:spPr>
            <a:xfrm>
              <a:off x="4766310" y="4861560"/>
              <a:ext cx="24003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C6CB8039-AF37-9F45-BF36-4A10C6C8E2E7}"/>
                    </a:ext>
                  </a:extLst>
                </p:cNvPr>
                <p:cNvSpPr txBox="1"/>
                <p:nvPr/>
              </p:nvSpPr>
              <p:spPr>
                <a:xfrm>
                  <a:off x="4989960" y="4397401"/>
                  <a:ext cx="221208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𝑚𝑜𝑑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C6CB8039-AF37-9F45-BF36-4A10C6C8E2E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89960" y="4397401"/>
                  <a:ext cx="2212080" cy="369332"/>
                </a:xfrm>
                <a:prstGeom prst="rect">
                  <a:avLst/>
                </a:prstGeom>
                <a:blipFill>
                  <a:blip r:embed="rId9"/>
                  <a:stretch>
                    <a:fillRect r="-89305" b="-4782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85C482DF-07B4-884D-9AA5-18CE152C90BB}"/>
                  </a:ext>
                </a:extLst>
              </p:cNvPr>
              <p:cNvSpPr/>
              <p:nvPr/>
            </p:nvSpPr>
            <p:spPr>
              <a:xfrm>
                <a:off x="686881" y="2208371"/>
                <a:ext cx="8317919" cy="4317113"/>
              </a:xfrm>
              <a:prstGeom prst="roundRect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914400" lvl="1" indent="-457200">
                  <a:buFont typeface="Arial" panose="020B0604020202020204" pitchFamily="34" charset="0"/>
                  <a:buChar char="•"/>
                </a:pPr>
                <a:r>
                  <a:rPr lang="en-US" sz="2600"/>
                  <a:t>P sends a message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sz="260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2600"/>
              </a:p>
              <a:p>
                <a:pPr marL="914400" lvl="1" indent="-457200">
                  <a:buFont typeface="Arial" panose="020B0604020202020204" pitchFamily="34" charset="0"/>
                  <a:buChar char="•"/>
                </a:pPr>
                <a:r>
                  <a:rPr lang="en-US" sz="2600"/>
                  <a:t>V sends a random t bit string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US" sz="260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2600"/>
              </a:p>
              <a:p>
                <a:pPr marL="914400" lvl="1" indent="-457200">
                  <a:buFont typeface="Arial" panose="020B0604020202020204" pitchFamily="34" charset="0"/>
                  <a:buChar char="•"/>
                </a:pPr>
                <a:r>
                  <a:rPr lang="en-US" sz="2600"/>
                  <a:t>P sends a response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lang="en-US" sz="260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2600"/>
              </a:p>
              <a:p>
                <a:pPr marL="914400" lvl="1" indent="-457200">
                  <a:buFont typeface="Arial" panose="020B0604020202020204" pitchFamily="34" charset="0"/>
                  <a:buChar char="•"/>
                </a:pPr>
                <a:r>
                  <a:rPr lang="en-US" sz="2600"/>
                  <a:t>V accepts/rejects based on transcript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600" i="1" dirty="0" err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600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600" i="1" dirty="0" err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600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600" i="1" dirty="0" err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600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600" i="1" dirty="0" err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6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600"/>
              </a:p>
            </p:txBody>
          </p:sp>
        </mc:Choice>
        <mc:Fallback xmlns=""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85C482DF-07B4-884D-9AA5-18CE152C90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881" y="2208371"/>
                <a:ext cx="8317919" cy="4317113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BE5E369B-4D4C-F24C-B4E4-789B7ABD3AE4}"/>
              </a:ext>
            </a:extLst>
          </p:cNvPr>
          <p:cNvSpPr txBox="1"/>
          <p:nvPr/>
        </p:nvSpPr>
        <p:spPr>
          <a:xfrm>
            <a:off x="731520" y="877565"/>
            <a:ext cx="338099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/>
              <a:t>Sigma protocol template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F3DD6C8-1807-1549-911A-3E408D92D4D7}"/>
                  </a:ext>
                </a:extLst>
              </p:cNvPr>
              <p:cNvSpPr txBox="1"/>
              <p:nvPr/>
            </p:nvSpPr>
            <p:spPr>
              <a:xfrm>
                <a:off x="10701198" y="2394778"/>
                <a:ext cx="12691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𝒈</m:t>
                        </m:r>
                      </m:e>
                      <m:sup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𝒛</m:t>
                        </m:r>
                      </m:sup>
                    </m:sSup>
                    <m:r>
                      <a:rPr lang="en-US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𝒄</m:t>
                        </m:r>
                      </m:sup>
                    </m:sSup>
                  </m:oMath>
                </a14:m>
                <a:r>
                  <a:rPr lang="en-US"/>
                  <a:t>?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F3DD6C8-1807-1549-911A-3E408D92D4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1198" y="2394778"/>
                <a:ext cx="1269130" cy="369332"/>
              </a:xfrm>
              <a:prstGeom prst="rect">
                <a:avLst/>
              </a:prstGeom>
              <a:blipFill>
                <a:blip r:embed="rId11"/>
                <a:stretch>
                  <a:fillRect t="-10000" r="-2871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0600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37FEF0A-FE84-E240-B119-36445FECF8D0}"/>
              </a:ext>
            </a:extLst>
          </p:cNvPr>
          <p:cNvGrpSpPr/>
          <p:nvPr/>
        </p:nvGrpSpPr>
        <p:grpSpPr>
          <a:xfrm>
            <a:off x="7448204" y="332509"/>
            <a:ext cx="4522124" cy="1875863"/>
            <a:chOff x="1707623" y="2560319"/>
            <a:chExt cx="8786284" cy="245775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1C6CD66-1A63-8549-A0A6-6905A671DD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8735995" y="3176078"/>
              <a:ext cx="1757912" cy="1841996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D0672D7-836A-8C4B-B798-6061847B08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1707623" y="3179233"/>
              <a:ext cx="1579033" cy="158750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700C37DE-B8FE-5B41-B922-C2DD77D4E54A}"/>
                    </a:ext>
                  </a:extLst>
                </p:cNvPr>
                <p:cNvSpPr txBox="1"/>
                <p:nvPr/>
              </p:nvSpPr>
              <p:spPr>
                <a:xfrm>
                  <a:off x="1814708" y="2560320"/>
                  <a:ext cx="1459310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22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p>
                        </m:sSup>
                      </m:oMath>
                    </m:oMathPara>
                  </a14:m>
                  <a:endParaRPr lang="en-US" sz="2200"/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700C37DE-B8FE-5B41-B922-C2DD77D4E54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14708" y="2560320"/>
                  <a:ext cx="1459310" cy="430887"/>
                </a:xfrm>
                <a:prstGeom prst="rect">
                  <a:avLst/>
                </a:prstGeom>
                <a:blipFill>
                  <a:blip r:embed="rId5"/>
                  <a:stretch>
                    <a:fillRect r="-78049" b="-4528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F0934741-CDAE-D64D-AA62-668046A6E1E1}"/>
                    </a:ext>
                  </a:extLst>
                </p:cNvPr>
                <p:cNvSpPr txBox="1"/>
                <p:nvPr/>
              </p:nvSpPr>
              <p:spPr>
                <a:xfrm>
                  <a:off x="9410952" y="2560319"/>
                  <a:ext cx="407997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20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US" sz="220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F0934741-CDAE-D64D-AA62-668046A6E1E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10952" y="2560319"/>
                  <a:ext cx="407997" cy="430887"/>
                </a:xfrm>
                <a:prstGeom prst="rect">
                  <a:avLst/>
                </a:prstGeom>
                <a:blipFill>
                  <a:blip r:embed="rId6"/>
                  <a:stretch>
                    <a:fillRect r="-45714" b="-169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FF5334CF-B46D-6747-9E6A-DCF13D742748}"/>
                </a:ext>
              </a:extLst>
            </p:cNvPr>
            <p:cNvCxnSpPr/>
            <p:nvPr/>
          </p:nvCxnSpPr>
          <p:spPr>
            <a:xfrm>
              <a:off x="4777740" y="3257550"/>
              <a:ext cx="24003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A172A465-62D6-DE43-87D4-D94E0E232DCB}"/>
                    </a:ext>
                  </a:extLst>
                </p:cNvPr>
                <p:cNvSpPr txBox="1"/>
                <p:nvPr/>
              </p:nvSpPr>
              <p:spPr>
                <a:xfrm>
                  <a:off x="5372779" y="2814723"/>
                  <a:ext cx="92249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p>
                        </m:sSup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A172A465-62D6-DE43-87D4-D94E0E232DC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72779" y="2814723"/>
                  <a:ext cx="922497" cy="369332"/>
                </a:xfrm>
                <a:prstGeom prst="rect">
                  <a:avLst/>
                </a:prstGeom>
                <a:blipFill>
                  <a:blip r:embed="rId7"/>
                  <a:stretch>
                    <a:fillRect r="-70513" b="-3829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A3858C31-B6E5-4149-8CAF-1455880CBF25}"/>
                </a:ext>
              </a:extLst>
            </p:cNvPr>
            <p:cNvCxnSpPr/>
            <p:nvPr/>
          </p:nvCxnSpPr>
          <p:spPr>
            <a:xfrm flipH="1">
              <a:off x="4732020" y="3972983"/>
              <a:ext cx="243459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685E877A-0923-204A-817D-B8B1342CCA3B}"/>
                    </a:ext>
                  </a:extLst>
                </p:cNvPr>
                <p:cNvSpPr txBox="1"/>
                <p:nvPr/>
              </p:nvSpPr>
              <p:spPr>
                <a:xfrm>
                  <a:off x="5210843" y="3530155"/>
                  <a:ext cx="124636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 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{0,1}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685E877A-0923-204A-817D-B8B1342CCA3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10843" y="3530155"/>
                  <a:ext cx="1246367" cy="369332"/>
                </a:xfrm>
                <a:prstGeom prst="rect">
                  <a:avLst/>
                </a:prstGeom>
                <a:blipFill>
                  <a:blip r:embed="rId8"/>
                  <a:stretch>
                    <a:fillRect r="-78095" b="-5217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381CA55D-74C7-2644-AC89-FC47218C793B}"/>
                </a:ext>
              </a:extLst>
            </p:cNvPr>
            <p:cNvCxnSpPr/>
            <p:nvPr/>
          </p:nvCxnSpPr>
          <p:spPr>
            <a:xfrm>
              <a:off x="4766310" y="4861560"/>
              <a:ext cx="24003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591A8CFC-DA78-2946-B7AE-963A75C6C04A}"/>
                    </a:ext>
                  </a:extLst>
                </p:cNvPr>
                <p:cNvSpPr txBox="1"/>
                <p:nvPr/>
              </p:nvSpPr>
              <p:spPr>
                <a:xfrm>
                  <a:off x="4989960" y="4397401"/>
                  <a:ext cx="221208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𝑚𝑜𝑑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591A8CFC-DA78-2946-B7AE-963A75C6C04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89960" y="4397401"/>
                  <a:ext cx="2212080" cy="369332"/>
                </a:xfrm>
                <a:prstGeom prst="rect">
                  <a:avLst/>
                </a:prstGeom>
                <a:blipFill>
                  <a:blip r:embed="rId9"/>
                  <a:stretch>
                    <a:fillRect r="-89305" b="-4782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5A90DCB0-2C76-2B46-9C8B-4DFFA23EA216}"/>
              </a:ext>
            </a:extLst>
          </p:cNvPr>
          <p:cNvSpPr txBox="1"/>
          <p:nvPr/>
        </p:nvSpPr>
        <p:spPr>
          <a:xfrm>
            <a:off x="731520" y="877565"/>
            <a:ext cx="3553986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/>
              <a:t>Sigma protocol properties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11B9EF9-D32D-F24C-8123-F9EF417BA5E8}"/>
                  </a:ext>
                </a:extLst>
              </p:cNvPr>
              <p:cNvSpPr txBox="1"/>
              <p:nvPr/>
            </p:nvSpPr>
            <p:spPr>
              <a:xfrm>
                <a:off x="10701198" y="2394778"/>
                <a:ext cx="12691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𝒈</m:t>
                        </m:r>
                      </m:e>
                      <m:sup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𝒛</m:t>
                        </m:r>
                      </m:sup>
                    </m:sSup>
                    <m:r>
                      <a:rPr lang="en-US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𝒄</m:t>
                        </m:r>
                      </m:sup>
                    </m:sSup>
                  </m:oMath>
                </a14:m>
                <a:r>
                  <a:rPr lang="en-US"/>
                  <a:t>?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11B9EF9-D32D-F24C-8123-F9EF417BA5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1198" y="2394778"/>
                <a:ext cx="1269130" cy="369332"/>
              </a:xfrm>
              <a:prstGeom prst="rect">
                <a:avLst/>
              </a:prstGeom>
              <a:blipFill>
                <a:blip r:embed="rId10"/>
                <a:stretch>
                  <a:fillRect t="-10000" r="-2871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1033576F-CF13-B24F-A689-8E6BD96B0B1B}"/>
                  </a:ext>
                </a:extLst>
              </p:cNvPr>
              <p:cNvSpPr/>
              <p:nvPr/>
            </p:nvSpPr>
            <p:spPr>
              <a:xfrm>
                <a:off x="686881" y="2291497"/>
                <a:ext cx="10014317" cy="4317111"/>
              </a:xfrm>
              <a:prstGeom prst="roundRect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914400" lvl="1" indent="-457200">
                  <a:buFont typeface="Arial" panose="020B0604020202020204" pitchFamily="34" charset="0"/>
                  <a:buChar char="•"/>
                </a:pPr>
                <a:endParaRPr lang="en-US" sz="2600"/>
              </a:p>
              <a:p>
                <a:pPr marL="914400" lvl="1" indent="-457200">
                  <a:buFont typeface="Arial" panose="020B0604020202020204" pitchFamily="34" charset="0"/>
                  <a:buChar char="•"/>
                </a:pPr>
                <a:r>
                  <a:rPr lang="en-US" sz="2600"/>
                  <a:t>Completeness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2600"/>
              </a:p>
              <a:p>
                <a:pPr marL="914400" lvl="1" indent="-457200">
                  <a:buFont typeface="Arial" panose="020B0604020202020204" pitchFamily="34" charset="0"/>
                  <a:buChar char="•"/>
                </a:pPr>
                <a:r>
                  <a:rPr lang="en-US" sz="2600"/>
                  <a:t>Special soundness:</a:t>
                </a:r>
              </a:p>
              <a:p>
                <a:pPr lvl="2"/>
                <a:r>
                  <a:rPr lang="en-US" sz="2600"/>
                  <a:t> 	Efficient extractor that given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600"/>
                  <a:t>, and transcripts </a:t>
                </a:r>
                <a14:m>
                  <m:oMath xmlns:m="http://schemas.openxmlformats.org/officeDocument/2006/math">
                    <m:r>
                      <a:rPr lang="en-US" sz="26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600" i="1" dirty="0" err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600" i="1" dirty="0" err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600" i="1" dirty="0" err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600" i="1" dirty="0" err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600" i="1" dirty="0" err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6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600"/>
                  <a:t> 	and </a:t>
                </a:r>
                <a14:m>
                  <m:oMath xmlns:m="http://schemas.openxmlformats.org/officeDocument/2006/math">
                    <m:r>
                      <a:rPr lang="en-US" sz="26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600" i="1" dirty="0" err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600" i="1" dirty="0" err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600" i="1" dirty="0" err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600" b="0" i="1" dirty="0" smtClean="0">
                        <a:latin typeface="Cambria Math" panose="02040503050406030204" pitchFamily="18" charset="0"/>
                      </a:rPr>
                      <m:t>′</m:t>
                    </m:r>
                    <m:r>
                      <a:rPr lang="en-US" sz="2600" i="1" dirty="0" err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600" i="1" dirty="0" err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600" b="0" i="1" dirty="0" smtClean="0">
                        <a:latin typeface="Cambria Math" panose="02040503050406030204" pitchFamily="18" charset="0"/>
                      </a:rPr>
                      <m:t>′</m:t>
                    </m:r>
                    <m:r>
                      <a:rPr lang="en-US" sz="26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600"/>
                  <a:t> for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600" i="1" dirty="0" smtClean="0">
                        <a:latin typeface="Cambria Math" panose="02040503050406030204" pitchFamily="18" charset="0"/>
                      </a:rPr>
                      <m:t> ≠</m:t>
                    </m:r>
                    <m:r>
                      <a:rPr lang="en-US" sz="2600" i="1" dirty="0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600" i="1" dirty="0" smtClean="0">
                        <a:latin typeface="Cambria Math" panose="02040503050406030204" pitchFamily="18" charset="0"/>
                      </a:rPr>
                      <m:t>’</m:t>
                    </m:r>
                  </m:oMath>
                </a14:m>
                <a:r>
                  <a:rPr lang="en-US" sz="2600"/>
                  <a:t> outputs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600"/>
                  <a:t> </a:t>
                </a:r>
                <a:r>
                  <a:rPr lang="en-US" sz="2600" err="1"/>
                  <a:t>s.t</a:t>
                </a:r>
                <a:r>
                  <a:rPr lang="en-US" sz="2600"/>
                  <a:t>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600" i="1" dirty="0" err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600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600" i="1" dirty="0" err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600" i="1" dirty="0" smtClean="0">
                        <a:latin typeface="Cambria Math" panose="02040503050406030204" pitchFamily="18" charset="0"/>
                      </a:rPr>
                      <m:t>) </m:t>
                    </m:r>
                    <m:r>
                      <a:rPr lang="en-US" sz="26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6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en-US" sz="260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2600"/>
              </a:p>
              <a:p>
                <a:pPr marL="914400" lvl="1" indent="-457200">
                  <a:buFont typeface="Arial" panose="020B0604020202020204" pitchFamily="34" charset="0"/>
                  <a:buChar char="•"/>
                </a:pPr>
                <a:r>
                  <a:rPr lang="en-US" sz="2600"/>
                  <a:t>Special HVZK:</a:t>
                </a:r>
              </a:p>
              <a:p>
                <a:pPr lvl="2"/>
                <a:r>
                  <a:rPr lang="en-US" sz="2600"/>
                  <a:t>	Efficient simulator that given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600"/>
                  <a:t> and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600"/>
                  <a:t> outputs an 	accepting transcript distributed similar to real execution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2600"/>
              </a:p>
            </p:txBody>
          </p:sp>
        </mc:Choice>
        <mc:Fallback xmlns="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1033576F-CF13-B24F-A689-8E6BD96B0B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881" y="2291497"/>
                <a:ext cx="10014317" cy="4317111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3703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01EB9-E312-011A-7752-64D90E9D8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774EE55-9ACF-85E2-DF41-34B996659C2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826141" y="2417653"/>
                <a:ext cx="8539717" cy="232107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Special soundness implies knowledge soundness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Sigma protocols are proofs of knowledge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774EE55-9ACF-85E2-DF41-34B996659C2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26141" y="2417653"/>
                <a:ext cx="8539717" cy="2321073"/>
              </a:xfrm>
              <a:blipFill>
                <a:blip r:embed="rId2"/>
                <a:stretch>
                  <a:fillRect l="-1634" t="-43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340570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1C586-C6E6-F124-DE44-BC834D0CE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759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Sigma protocols for other languages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4FF11A3-A0A8-E4AE-038D-76F7EF3E8C6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98035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Prove equality of discrete logarithms:</a:t>
                </a:r>
              </a:p>
              <a:p>
                <a:pPr marL="0" indent="0">
                  <a:buNone/>
                </a:pPr>
                <a:r>
                  <a:rPr lang="en-US" dirty="0"/>
                  <a:t>knowledge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>
                    <a:solidFill>
                      <a:schemeClr val="bg1"/>
                    </a:solidFill>
                  </a:rPr>
                  <a:t>Prove knowledge of opening of a Pedersen commitment scheme:</a:t>
                </a:r>
              </a:p>
              <a:p>
                <a:pPr marL="0" indent="0">
                  <a:buNone/>
                </a:pPr>
                <a:r>
                  <a:rPr lang="en-US" dirty="0">
                    <a:solidFill>
                      <a:schemeClr val="bg1"/>
                    </a:solidFill>
                  </a:rPr>
                  <a:t>knowledge of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>
                    <a:solidFill>
                      <a:schemeClr val="bg1"/>
                    </a:solidFill>
                  </a:rPr>
                  <a:t> such that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4FF11A3-A0A8-E4AE-038D-76F7EF3E8C6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8035"/>
                <a:ext cx="10515600" cy="4351338"/>
              </a:xfrm>
              <a:blipFill>
                <a:blip r:embed="rId2"/>
                <a:stretch>
                  <a:fillRect l="-120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165470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1C586-C6E6-F124-DE44-BC834D0CE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759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Sigma protocols for other languages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4FF11A3-A0A8-E4AE-038D-76F7EF3E8C6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98035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Prove equality of discrete logarithms:</a:t>
                </a:r>
              </a:p>
              <a:p>
                <a:pPr marL="0" indent="0">
                  <a:buNone/>
                </a:pPr>
                <a:r>
                  <a:rPr lang="en-US" dirty="0"/>
                  <a:t>knowledge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Prove knowledge of opening of a Pedersen commitment scheme:</a:t>
                </a:r>
              </a:p>
              <a:p>
                <a:pPr marL="0" indent="0">
                  <a:buNone/>
                </a:pPr>
                <a:r>
                  <a:rPr lang="en-US" dirty="0"/>
                  <a:t>knowledge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4FF11A3-A0A8-E4AE-038D-76F7EF3E8C6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8035"/>
                <a:ext cx="10515600" cy="4351338"/>
              </a:xfrm>
              <a:blipFill>
                <a:blip r:embed="rId2"/>
                <a:stretch>
                  <a:fillRect l="-120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5746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1C586-C6E6-F124-DE44-BC834D0CE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759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Sigma protocols for other languages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4FF11A3-A0A8-E4AE-038D-76F7EF3E8C6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98035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Prove equality of discrete logarithms:</a:t>
                </a:r>
              </a:p>
              <a:p>
                <a:pPr marL="0" indent="0">
                  <a:buNone/>
                </a:pPr>
                <a:r>
                  <a:rPr lang="en-US" dirty="0"/>
                  <a:t>knowledge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Prove knowledge of opening of a Pedersen commitment scheme:</a:t>
                </a:r>
              </a:p>
              <a:p>
                <a:pPr marL="0" indent="0">
                  <a:buNone/>
                </a:pPr>
                <a:r>
                  <a:rPr lang="en-US" dirty="0"/>
                  <a:t>knowledge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4FF11A3-A0A8-E4AE-038D-76F7EF3E8C6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8035"/>
                <a:ext cx="10515600" cy="4351338"/>
              </a:xfrm>
              <a:blipFill>
                <a:blip r:embed="rId2"/>
                <a:stretch>
                  <a:fillRect l="-120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EC2D7D09-BA24-323C-3477-2D57EE777A91}"/>
              </a:ext>
            </a:extLst>
          </p:cNvPr>
          <p:cNvSpPr/>
          <p:nvPr/>
        </p:nvSpPr>
        <p:spPr>
          <a:xfrm>
            <a:off x="1637413" y="4507851"/>
            <a:ext cx="9716387" cy="2180029"/>
          </a:xfrm>
          <a:prstGeom prst="roundRect">
            <a:avLst/>
          </a:prstGeom>
          <a:noFill/>
          <a:ln w="222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7DAAD8C-EC36-3AF0-FD00-91C5A13056C9}"/>
                  </a:ext>
                </a:extLst>
              </p:cNvPr>
              <p:cNvSpPr txBox="1"/>
              <p:nvPr/>
            </p:nvSpPr>
            <p:spPr>
              <a:xfrm>
                <a:off x="1939773" y="4732454"/>
                <a:ext cx="8614814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Pedersen commitment: 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𝐶𝑜𝑚𝑚𝑖𝑡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28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d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</m:oMath>
                </a14:m>
                <a:endParaRPr lang="en-US" sz="2800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                       </m:t>
                      </m:r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𝑅𝑒𝑣𝑒𝑎𝑙</m:t>
                      </m:r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: </m:t>
                      </m:r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𝑠𝑒𝑛𝑑</m:t>
                      </m:r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</m:oMath>
                  </m:oMathPara>
                </a14:m>
                <a:endParaRPr lang="en-US" sz="2800" b="0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Perfectly hiding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Computationally binding (under what assumption?)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7DAAD8C-EC36-3AF0-FD00-91C5A1305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9773" y="4732454"/>
                <a:ext cx="8614814" cy="1815882"/>
              </a:xfrm>
              <a:prstGeom prst="rect">
                <a:avLst/>
              </a:prstGeom>
              <a:blipFill>
                <a:blip r:embed="rId3"/>
                <a:stretch>
                  <a:fillRect l="-1473" t="-3472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80976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1C586-C6E6-F124-DE44-BC834D0CE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518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Sigma protocols for other languages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4FF11A3-A0A8-E4AE-038D-76F7EF3E8C6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Prove equality of discrete logarithms:</a:t>
                </a:r>
              </a:p>
              <a:p>
                <a:pPr marL="0" indent="0">
                  <a:buNone/>
                </a:pPr>
                <a:r>
                  <a:rPr lang="en-US" dirty="0"/>
                  <a:t>knowledge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Prove knowledge of opening of a Pedersen commitment scheme:</a:t>
                </a:r>
              </a:p>
              <a:p>
                <a:pPr marL="0" indent="0">
                  <a:buNone/>
                </a:pPr>
                <a:r>
                  <a:rPr lang="en-US" dirty="0"/>
                  <a:t>knowledge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Polynomial relationship among committed values:</a:t>
                </a:r>
              </a:p>
              <a:p>
                <a:pPr marL="0" indent="0">
                  <a:buNone/>
                </a:pPr>
                <a:r>
                  <a:rPr lang="en-US" dirty="0"/>
                  <a:t>Knowledge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</m:t>
                        </m:r>
                      </m:e>
                      <m:sub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4FF11A3-A0A8-E4AE-038D-76F7EF3E8C6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06" t="-31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784581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98D0F-1425-BC4C-A2E5-478F78345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5498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What can we do with Sigma protocols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0319E9-A914-5F47-8BDB-B44C4B21FF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75500"/>
            <a:ext cx="10515600" cy="4351338"/>
          </a:xfrm>
        </p:spPr>
        <p:txBody>
          <a:bodyPr/>
          <a:lstStyle/>
          <a:p>
            <a:r>
              <a:rPr lang="en-US" dirty="0"/>
              <a:t> Prove compound statements: AND, OR, subset</a:t>
            </a:r>
          </a:p>
          <a:p>
            <a:endParaRPr lang="en-US" dirty="0"/>
          </a:p>
          <a:p>
            <a:r>
              <a:rPr lang="en-US" dirty="0"/>
              <a:t> ZK from Sigma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 </a:t>
            </a:r>
            <a:r>
              <a:rPr lang="en-US" dirty="0" err="1"/>
              <a:t>ZKPoK</a:t>
            </a:r>
            <a:r>
              <a:rPr lang="en-US" dirty="0"/>
              <a:t> from Sigma</a:t>
            </a:r>
          </a:p>
        </p:txBody>
      </p:sp>
    </p:spTree>
    <p:extLst>
      <p:ext uri="{BB962C8B-B14F-4D97-AF65-F5344CB8AC3E}">
        <p14:creationId xmlns:p14="http://schemas.microsoft.com/office/powerpoint/2010/main" val="5568415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6B590-882D-A547-A819-A8BF75980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248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AND of Sigma protocols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D98A235-7D54-0F49-BDED-647AF5872DC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</m:oMath>
                </a14:m>
                <a:r>
                  <a:rPr lang="en-US" dirty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  <m:r>
                      <a:rPr lang="en-US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…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Run all protocols in parallel</a:t>
                </a:r>
              </a:p>
              <a:p>
                <a:endParaRPr lang="en-US" dirty="0"/>
              </a:p>
              <a:p>
                <a:r>
                  <a:rPr lang="en-US" dirty="0"/>
                  <a:t>Use the same challenge 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D98A235-7D54-0F49-BDED-647AF5872DC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86" t="-17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26231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7C38EE-EAAC-3341-8ED7-17F07F6D6F2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dirty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 More interesting</a:t>
                </a:r>
              </a:p>
              <a:p>
                <a:endParaRPr lang="en-US" dirty="0"/>
              </a:p>
              <a:p>
                <a:r>
                  <a:rPr lang="en-US" dirty="0"/>
                  <a:t> For ZK, cannot reveal which one is true and which is not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7C38EE-EAAC-3341-8ED7-17F07F6D6F2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65" t="-2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>
            <a:extLst>
              <a:ext uri="{FF2B5EF4-FFF2-40B4-BE49-F238E27FC236}">
                <a16:creationId xmlns:a16="http://schemas.microsoft.com/office/drawing/2014/main" id="{3F010822-D4DB-8247-A6CE-3D98FC81A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8996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OR of Sigma protocols</a:t>
            </a:r>
          </a:p>
        </p:txBody>
      </p:sp>
    </p:spTree>
    <p:extLst>
      <p:ext uri="{BB962C8B-B14F-4D97-AF65-F5344CB8AC3E}">
        <p14:creationId xmlns:p14="http://schemas.microsoft.com/office/powerpoint/2010/main" val="12311781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9CD52-3983-8E4A-A623-13012F775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50502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OR Transform (CDS94)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FDA8F1-7A26-A74B-B0BF-8F2D350AA7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913360" y="3625787"/>
            <a:ext cx="1616570" cy="16938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B144733-DA2F-1E4C-8E92-1CE5D261EA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735632" y="3678984"/>
            <a:ext cx="1579033" cy="15875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8719E427-C03A-F642-A6ED-D712D6DB3C95}"/>
                  </a:ext>
                </a:extLst>
              </p:cNvPr>
              <p:cNvSpPr/>
              <p:nvPr/>
            </p:nvSpPr>
            <p:spPr>
              <a:xfrm>
                <a:off x="4740436" y="1319830"/>
                <a:ext cx="2711127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20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2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 ∨</m:t>
                    </m:r>
                  </m:oMath>
                </a14:m>
                <a:r>
                  <a:rPr lang="en-US" sz="2200" dirty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2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 </m:t>
                    </m:r>
                  </m:oMath>
                </a14:m>
                <a:endParaRPr lang="en-US" sz="220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8719E427-C03A-F642-A6ED-D712D6DB3C9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0436" y="1319830"/>
                <a:ext cx="2711127" cy="430887"/>
              </a:xfrm>
              <a:prstGeom prst="rect">
                <a:avLst/>
              </a:prstGeom>
              <a:blipFill>
                <a:blip r:embed="rId5"/>
                <a:stretch>
                  <a:fillRect l="-1395" r="-465" b="-1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Alternative Process 9">
                <a:extLst>
                  <a:ext uri="{FF2B5EF4-FFF2-40B4-BE49-F238E27FC236}">
                    <a16:creationId xmlns:a16="http://schemas.microsoft.com/office/drawing/2014/main" id="{C427D09D-911C-A240-B466-9D81E5FE563A}"/>
                  </a:ext>
                </a:extLst>
              </p:cNvPr>
              <p:cNvSpPr/>
              <p:nvPr/>
            </p:nvSpPr>
            <p:spPr>
              <a:xfrm>
                <a:off x="743153" y="1053421"/>
                <a:ext cx="3707476" cy="1068561"/>
              </a:xfrm>
              <a:prstGeom prst="flowChartAlternateProces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/>
                  <a:t>Prover knows witness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</a:p>
            </p:txBody>
          </p:sp>
        </mc:Choice>
        <mc:Fallback xmlns="">
          <p:sp>
            <p:nvSpPr>
              <p:cNvPr id="10" name="Alternative Process 9">
                <a:extLst>
                  <a:ext uri="{FF2B5EF4-FFF2-40B4-BE49-F238E27FC236}">
                    <a16:creationId xmlns:a16="http://schemas.microsoft.com/office/drawing/2014/main" id="{C427D09D-911C-A240-B466-9D81E5FE56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153" y="1053421"/>
                <a:ext cx="3707476" cy="1068561"/>
              </a:xfrm>
              <a:prstGeom prst="flowChartAlternateProcess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36B884AD-1B74-8D4B-9476-F5531C6EC642}"/>
              </a:ext>
            </a:extLst>
          </p:cNvPr>
          <p:cNvSpPr/>
          <p:nvPr/>
        </p:nvSpPr>
        <p:spPr>
          <a:xfrm>
            <a:off x="743153" y="2326239"/>
            <a:ext cx="3707476" cy="124494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18A0EA6-47C8-1E4C-BA27-BB8B8C0B4828}"/>
                  </a:ext>
                </a:extLst>
              </p:cNvPr>
              <p:cNvSpPr txBox="1"/>
              <p:nvPr/>
            </p:nvSpPr>
            <p:spPr>
              <a:xfrm>
                <a:off x="838199" y="2563989"/>
                <a:ext cx="370184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200" dirty="0"/>
                  <a:t>Choose random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200" i="1" baseline="-25000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2200" dirty="0"/>
                  <a:t>,</a:t>
                </a:r>
              </a:p>
              <a:p>
                <a:r>
                  <a:rPr lang="en-US" sz="2200" dirty="0"/>
                  <a:t>run simulator to get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200" i="1" baseline="-25000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200" i="1" baseline="-25000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200" i="1" baseline="-25000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2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18A0EA6-47C8-1E4C-BA27-BB8B8C0B48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2563989"/>
                <a:ext cx="3701847" cy="769441"/>
              </a:xfrm>
              <a:prstGeom prst="rect">
                <a:avLst/>
              </a:prstGeom>
              <a:blipFill>
                <a:blip r:embed="rId7"/>
                <a:stretch>
                  <a:fillRect l="-1712" t="-4918" r="-342"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FF4BEEF-8449-8D47-9552-1C3726CA4EAA}"/>
              </a:ext>
            </a:extLst>
          </p:cNvPr>
          <p:cNvCxnSpPr/>
          <p:nvPr/>
        </p:nvCxnSpPr>
        <p:spPr>
          <a:xfrm>
            <a:off x="4777740" y="3257550"/>
            <a:ext cx="24003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5B1769D-E223-DF42-86D6-A51AD41C70C6}"/>
                  </a:ext>
                </a:extLst>
              </p:cNvPr>
              <p:cNvSpPr txBox="1"/>
              <p:nvPr/>
            </p:nvSpPr>
            <p:spPr>
              <a:xfrm>
                <a:off x="5372779" y="2814723"/>
                <a:ext cx="903709" cy="4456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1, </m:t>
                          </m:r>
                        </m:sub>
                      </m:sSub>
                      <m:sSub>
                        <m:sSubPr>
                          <m:ctrlPr>
                            <a:rPr lang="en-US" sz="2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5B1769D-E223-DF42-86D6-A51AD41C70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2779" y="2814723"/>
                <a:ext cx="903709" cy="445699"/>
              </a:xfrm>
              <a:prstGeom prst="rect">
                <a:avLst/>
              </a:prstGeom>
              <a:blipFill>
                <a:blip r:embed="rId8"/>
                <a:stretch>
                  <a:fillRect b="-13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788E53D-53BD-524A-B852-7DDB29E6B58F}"/>
              </a:ext>
            </a:extLst>
          </p:cNvPr>
          <p:cNvCxnSpPr/>
          <p:nvPr/>
        </p:nvCxnSpPr>
        <p:spPr>
          <a:xfrm flipH="1">
            <a:off x="4732020" y="3972983"/>
            <a:ext cx="243459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734C962-4BC3-484B-954F-0F4C1A155A2A}"/>
                  </a:ext>
                </a:extLst>
              </p:cNvPr>
              <p:cNvSpPr txBox="1"/>
              <p:nvPr/>
            </p:nvSpPr>
            <p:spPr>
              <a:xfrm>
                <a:off x="5210843" y="3530155"/>
                <a:ext cx="1478482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 </m:t>
                      </m:r>
                      <m:sSup>
                        <m:sSupPr>
                          <m:ctrlP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{0,1}</m:t>
                          </m:r>
                        </m:e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734C962-4BC3-484B-954F-0F4C1A155A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0843" y="3530155"/>
                <a:ext cx="1478482" cy="430887"/>
              </a:xfrm>
              <a:prstGeom prst="rect">
                <a:avLst/>
              </a:prstGeom>
              <a:blipFill>
                <a:blip r:embed="rId9"/>
                <a:stretch>
                  <a:fillRect b="-1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58768B9-1B06-DA4F-B444-ECF8BD235314}"/>
              </a:ext>
            </a:extLst>
          </p:cNvPr>
          <p:cNvCxnSpPr/>
          <p:nvPr/>
        </p:nvCxnSpPr>
        <p:spPr>
          <a:xfrm>
            <a:off x="4766310" y="4861560"/>
            <a:ext cx="24003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70B59F5-FDA7-174A-BC65-8D5163C4325B}"/>
                  </a:ext>
                </a:extLst>
              </p:cNvPr>
              <p:cNvSpPr txBox="1"/>
              <p:nvPr/>
            </p:nvSpPr>
            <p:spPr>
              <a:xfrm>
                <a:off x="5161310" y="4324428"/>
                <a:ext cx="1576009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70B59F5-FDA7-174A-BC65-8D5163C432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1310" y="4324428"/>
                <a:ext cx="1576009" cy="430887"/>
              </a:xfrm>
              <a:prstGeom prst="rect">
                <a:avLst/>
              </a:prstGeom>
              <a:blipFill>
                <a:blip r:embed="rId10"/>
                <a:stretch>
                  <a:fillRect b="-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89EFBB05-CDF1-F24C-8C9C-F091DC60B4CB}"/>
              </a:ext>
            </a:extLst>
          </p:cNvPr>
          <p:cNvSpPr/>
          <p:nvPr/>
        </p:nvSpPr>
        <p:spPr>
          <a:xfrm>
            <a:off x="1213658" y="5602777"/>
            <a:ext cx="2643448" cy="83127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B541339-7B5F-2A48-A5E1-F7EC4DF8F2D1}"/>
                  </a:ext>
                </a:extLst>
              </p:cNvPr>
              <p:cNvSpPr txBox="1"/>
              <p:nvPr/>
            </p:nvSpPr>
            <p:spPr>
              <a:xfrm>
                <a:off x="1567442" y="5781314"/>
                <a:ext cx="2058897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200" dirty="0"/>
                  <a:t>Set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200" b="0" i="1" baseline="-25000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 </m:t>
                    </m:r>
                    <m:nary>
                      <m:naryPr>
                        <m:chr m:val="⨁"/>
                        <m:subHide m:val="on"/>
                        <m:supHide m:val="on"/>
                        <m:ctrlP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200" i="1" dirty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sz="2200" i="1" baseline="-25000" dirty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nary>
                  </m:oMath>
                </a14:m>
                <a:endParaRPr lang="en-US" sz="22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B541339-7B5F-2A48-A5E1-F7EC4DF8F2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7442" y="5781314"/>
                <a:ext cx="2058897" cy="430887"/>
              </a:xfrm>
              <a:prstGeom prst="rect">
                <a:avLst/>
              </a:prstGeom>
              <a:blipFill>
                <a:blip r:embed="rId11"/>
                <a:stretch>
                  <a:fillRect l="-3049" t="-91429" b="-14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1416FBC-CC87-A34A-8E23-EEBDCD7DA72C}"/>
                  </a:ext>
                </a:extLst>
              </p:cNvPr>
              <p:cNvSpPr txBox="1"/>
              <p:nvPr/>
            </p:nvSpPr>
            <p:spPr>
              <a:xfrm>
                <a:off x="8455739" y="5361108"/>
                <a:ext cx="3136949" cy="14465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200" i="1" baseline="-25000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 </m:t>
                    </m:r>
                    <m:nary>
                      <m:naryPr>
                        <m:chr m:val="⨁"/>
                        <m:subHide m:val="on"/>
                        <m:supHide m:val="on"/>
                        <m:ctrlP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200" i="1" dirty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sz="2200" i="1" baseline="-25000" dirty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nary>
                  </m:oMath>
                </a14:m>
                <a:r>
                  <a:rPr lang="en-US" sz="2200" dirty="0"/>
                  <a:t> ?</a:t>
                </a:r>
              </a:p>
              <a:p>
                <a14:m>
                  <m:oMath xmlns:m="http://schemas.openxmlformats.org/officeDocument/2006/math">
                    <m:r>
                      <a:rPr lang="en-US" sz="2200" i="1" dirty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200" i="1" dirty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200" b="0" i="1" baseline="-25000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200" i="1" dirty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200" b="0" i="1" baseline="-25000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200" i="1" dirty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200" i="1" dirty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200" b="0" i="1" baseline="-25000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2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 dirty="0"/>
                  <a:t> accepting?</a:t>
                </a:r>
              </a:p>
              <a:p>
                <a14:m>
                  <m:oMath xmlns:m="http://schemas.openxmlformats.org/officeDocument/2006/math">
                    <m:r>
                      <a:rPr lang="en-US" sz="2200" i="1" dirty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200" i="1" dirty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200" i="1" baseline="-25000" dirty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200" i="1" dirty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200" i="1" dirty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200" i="1" baseline="-25000" dirty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200" i="1" dirty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200" i="1" dirty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200" i="1" baseline="-25000" dirty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2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 dirty="0"/>
                  <a:t> accepting?</a:t>
                </a:r>
              </a:p>
              <a:p>
                <a:endParaRPr lang="en-US" sz="22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1416FBC-CC87-A34A-8E23-EEBDCD7DA7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5739" y="5361108"/>
                <a:ext cx="3136949" cy="1446550"/>
              </a:xfrm>
              <a:prstGeom prst="rect">
                <a:avLst/>
              </a:prstGeom>
              <a:blipFill>
                <a:blip r:embed="rId12"/>
                <a:stretch>
                  <a:fillRect l="-1210" t="-278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>
            <a:extLst>
              <a:ext uri="{FF2B5EF4-FFF2-40B4-BE49-F238E27FC236}">
                <a16:creationId xmlns:a16="http://schemas.microsoft.com/office/drawing/2014/main" id="{4D7D0027-A9BC-BA47-8C08-1A5215316B8F}"/>
              </a:ext>
            </a:extLst>
          </p:cNvPr>
          <p:cNvSpPr/>
          <p:nvPr/>
        </p:nvSpPr>
        <p:spPr>
          <a:xfrm>
            <a:off x="4561723" y="5575912"/>
            <a:ext cx="34295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Can do OR of different statements </a:t>
            </a:r>
          </a:p>
          <a:p>
            <a:pPr algn="ctr"/>
            <a:r>
              <a:rPr lang="en-US" dirty="0"/>
              <a:t>for different protocols.</a:t>
            </a:r>
          </a:p>
        </p:txBody>
      </p:sp>
    </p:spTree>
    <p:extLst>
      <p:ext uri="{BB962C8B-B14F-4D97-AF65-F5344CB8AC3E}">
        <p14:creationId xmlns:p14="http://schemas.microsoft.com/office/powerpoint/2010/main" val="482000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/>
      <p:bldP spid="14" grpId="0"/>
      <p:bldP spid="16" grpId="0"/>
      <p:bldP spid="18" grpId="0"/>
      <p:bldP spid="19" grpId="0" animBg="1"/>
      <p:bldP spid="20" grpId="0"/>
      <p:bldP spid="21" grpId="0"/>
      <p:bldP spid="2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6BF48-67E5-104F-BEBE-585AA6261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060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k-out-of-n 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957FF4D-B053-8F44-AC5A-063E4D90091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15389" y="1409989"/>
                <a:ext cx="10838411" cy="4800250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Use secret sharing to ”fix” challenges</a:t>
                </a:r>
              </a:p>
              <a:p>
                <a:endParaRPr lang="en-US" dirty="0"/>
              </a:p>
              <a:p>
                <a:r>
                  <a:rPr lang="en-US" dirty="0"/>
                  <a:t>Prover uses simulator for the statements it does have witness for, using challenge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 baseline="-25000" dirty="0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 Verifier sends challenge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dirty="0"/>
                  <a:t> </a:t>
                </a:r>
              </a:p>
              <a:p>
                <a:endParaRPr lang="en-US" dirty="0"/>
              </a:p>
              <a:p>
                <a:r>
                  <a:rPr lang="en-US" dirty="0"/>
                  <a:t> Prover finds the polynomial of degree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 passing through points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/>
                  <a:t>for false statements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(0,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 Verifier also checks the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 baseline="-25000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 are on a polynomial of right degree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957FF4D-B053-8F44-AC5A-063E4D90091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15389" y="1409989"/>
                <a:ext cx="10838411" cy="4800250"/>
              </a:xfrm>
              <a:blipFill>
                <a:blip r:embed="rId3"/>
                <a:stretch>
                  <a:fillRect l="-819" t="-2368" r="-12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13592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A9480-0B82-0D48-95DB-1764DCE6D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5497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ZK from Sigma protocols?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9AB6E7-E0E7-0541-9E51-0AD0912DFE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0775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Verifier not honest: how to simulate c?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08716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A9480-0B82-0D48-95DB-1764DCE6D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5497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ZK from Sigma protocols?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9AB6E7-E0E7-0541-9E51-0AD0912DFE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0775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Verifier not honest: how to simulate c?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Idea: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Verifier </a:t>
            </a:r>
            <a:r>
              <a:rPr lang="en-US" b="1" dirty="0"/>
              <a:t>commits</a:t>
            </a:r>
            <a:r>
              <a:rPr lang="en-US" dirty="0"/>
              <a:t> to the challenge beforehand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8470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5AE30EC-725C-2849-B75F-65615D225D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735995" y="1929188"/>
            <a:ext cx="1757912" cy="18419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4A0252-CBE8-0B44-9096-2D0B11A93A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707623" y="1932343"/>
            <a:ext cx="1579033" cy="15875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23A7F7C-98C0-A740-9C6A-A76105FCFB78}"/>
                  </a:ext>
                </a:extLst>
              </p:cNvPr>
              <p:cNvSpPr txBox="1"/>
              <p:nvPr/>
            </p:nvSpPr>
            <p:spPr>
              <a:xfrm>
                <a:off x="1814708" y="1313430"/>
                <a:ext cx="1459310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sup>
                      </m:sSup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23A7F7C-98C0-A740-9C6A-A76105FCFB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4708" y="1313430"/>
                <a:ext cx="1459310" cy="430887"/>
              </a:xfrm>
              <a:prstGeom prst="rect">
                <a:avLst/>
              </a:prstGeom>
              <a:blipFill>
                <a:blip r:embed="rId5"/>
                <a:stretch>
                  <a:fillRect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79B3BFC-F78D-794B-93D0-6D430D657267}"/>
                  </a:ext>
                </a:extLst>
              </p:cNvPr>
              <p:cNvSpPr txBox="1"/>
              <p:nvPr/>
            </p:nvSpPr>
            <p:spPr>
              <a:xfrm>
                <a:off x="9410952" y="1313429"/>
                <a:ext cx="407997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79B3BFC-F78D-794B-93D0-6D430D6572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10952" y="1313429"/>
                <a:ext cx="407997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50CE5F8-3AFE-2449-B8EC-3AD725DC9AA2}"/>
              </a:ext>
            </a:extLst>
          </p:cNvPr>
          <p:cNvCxnSpPr/>
          <p:nvPr/>
        </p:nvCxnSpPr>
        <p:spPr>
          <a:xfrm>
            <a:off x="4777740" y="2476166"/>
            <a:ext cx="24003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A89A04E-1DBB-3F43-B7A2-ABB189EA4AC5}"/>
                  </a:ext>
                </a:extLst>
              </p:cNvPr>
              <p:cNvSpPr txBox="1"/>
              <p:nvPr/>
            </p:nvSpPr>
            <p:spPr>
              <a:xfrm>
                <a:off x="5461158" y="1997865"/>
                <a:ext cx="412741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A89A04E-1DBB-3F43-B7A2-ABB189EA4A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1158" y="1997865"/>
                <a:ext cx="412741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710EF42-DE78-7140-BC0D-1C1164D6398C}"/>
              </a:ext>
            </a:extLst>
          </p:cNvPr>
          <p:cNvCxnSpPr/>
          <p:nvPr/>
        </p:nvCxnSpPr>
        <p:spPr>
          <a:xfrm flipH="1">
            <a:off x="4732020" y="3191599"/>
            <a:ext cx="243459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880AD92-CFDF-744A-BB8E-57A596CD48FC}"/>
                  </a:ext>
                </a:extLst>
              </p:cNvPr>
              <p:cNvSpPr txBox="1"/>
              <p:nvPr/>
            </p:nvSpPr>
            <p:spPr>
              <a:xfrm>
                <a:off x="5210843" y="2748771"/>
                <a:ext cx="1104148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𝑂𝑝𝑒𝑛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880AD92-CFDF-744A-BB8E-57A596CD48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0843" y="2748771"/>
                <a:ext cx="1104148" cy="430887"/>
              </a:xfrm>
              <a:prstGeom prst="rect">
                <a:avLst/>
              </a:prstGeom>
              <a:blipFill>
                <a:blip r:embed="rId8"/>
                <a:stretch>
                  <a:fillRect b="-205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8277A50-B72E-0047-BEAC-0EF8D905D09C}"/>
              </a:ext>
            </a:extLst>
          </p:cNvPr>
          <p:cNvCxnSpPr/>
          <p:nvPr/>
        </p:nvCxnSpPr>
        <p:spPr>
          <a:xfrm>
            <a:off x="4766310" y="4080176"/>
            <a:ext cx="24003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20D4DBE-0E2E-6D4A-9B0B-B77982CC2AFD}"/>
                  </a:ext>
                </a:extLst>
              </p:cNvPr>
              <p:cNvSpPr txBox="1"/>
              <p:nvPr/>
            </p:nvSpPr>
            <p:spPr>
              <a:xfrm>
                <a:off x="5479895" y="3554462"/>
                <a:ext cx="389850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20D4DBE-0E2E-6D4A-9B0B-B77982CC2A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9895" y="3554462"/>
                <a:ext cx="389850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D58997B-C5C9-C843-A2F9-922E0001C881}"/>
              </a:ext>
            </a:extLst>
          </p:cNvPr>
          <p:cNvCxnSpPr/>
          <p:nvPr/>
        </p:nvCxnSpPr>
        <p:spPr>
          <a:xfrm flipH="1">
            <a:off x="4732020" y="1382196"/>
            <a:ext cx="243459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C24E886-8F75-1E48-AA07-9E33BA7F6E4B}"/>
                  </a:ext>
                </a:extLst>
              </p:cNvPr>
              <p:cNvSpPr txBox="1"/>
              <p:nvPr/>
            </p:nvSpPr>
            <p:spPr>
              <a:xfrm>
                <a:off x="5210843" y="903895"/>
                <a:ext cx="1182696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𝐶𝑜𝑚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C24E886-8F75-1E48-AA07-9E33BA7F6E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0843" y="903895"/>
                <a:ext cx="1182696" cy="430887"/>
              </a:xfrm>
              <a:prstGeom prst="rect">
                <a:avLst/>
              </a:prstGeom>
              <a:blipFill>
                <a:blip r:embed="rId10"/>
                <a:stretch>
                  <a:fillRect r="-1064" b="-1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5CE8DFDD-EDE0-8742-B4E7-BB5D28170E7E}"/>
              </a:ext>
            </a:extLst>
          </p:cNvPr>
          <p:cNvSpPr txBox="1"/>
          <p:nvPr/>
        </p:nvSpPr>
        <p:spPr>
          <a:xfrm>
            <a:off x="1612056" y="4070478"/>
            <a:ext cx="186461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Check opening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4457C72-05B4-EB4D-998C-A923D053B92B}"/>
                  </a:ext>
                </a:extLst>
              </p:cNvPr>
              <p:cNvSpPr txBox="1"/>
              <p:nvPr/>
            </p:nvSpPr>
            <p:spPr>
              <a:xfrm>
                <a:off x="8938562" y="4080176"/>
                <a:ext cx="2065374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200" dirty="0"/>
                  <a:t>Verify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i="1" dirty="0" err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200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200" i="1" dirty="0" err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200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200" i="1" dirty="0" err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200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200" i="1" dirty="0" err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2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4457C72-05B4-EB4D-998C-A923D053B9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8562" y="4080176"/>
                <a:ext cx="2065374" cy="430887"/>
              </a:xfrm>
              <a:prstGeom prst="rect">
                <a:avLst/>
              </a:prstGeom>
              <a:blipFill>
                <a:blip r:embed="rId11"/>
                <a:stretch>
                  <a:fillRect l="-3681" t="-5714" r="-1227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35E7B54-C80A-3D4F-A12B-CC99A961F769}"/>
              </a:ext>
            </a:extLst>
          </p:cNvPr>
          <p:cNvSpPr/>
          <p:nvPr/>
        </p:nvSpPr>
        <p:spPr>
          <a:xfrm>
            <a:off x="6603225" y="5001002"/>
            <a:ext cx="3541222" cy="124690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/>
              <a:t>Proof of knowledge?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FB7679B5-E15A-CA41-9C0D-959DD19B181A}"/>
              </a:ext>
            </a:extLst>
          </p:cNvPr>
          <p:cNvSpPr/>
          <p:nvPr/>
        </p:nvSpPr>
        <p:spPr>
          <a:xfrm>
            <a:off x="2260969" y="4989060"/>
            <a:ext cx="3541222" cy="124690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/>
              <a:t>Can simulate</a:t>
            </a:r>
          </a:p>
        </p:txBody>
      </p:sp>
    </p:spTree>
    <p:extLst>
      <p:ext uri="{BB962C8B-B14F-4D97-AF65-F5344CB8AC3E}">
        <p14:creationId xmlns:p14="http://schemas.microsoft.com/office/powerpoint/2010/main" val="3527545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  <p:bldP spid="19" grpId="0"/>
      <p:bldP spid="20" grpId="0"/>
      <p:bldP spid="5" grpId="0"/>
      <p:bldP spid="11" grpId="0"/>
      <p:bldP spid="14" grpId="0" animBg="1"/>
      <p:bldP spid="2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5AE30EC-725C-2849-B75F-65615D225D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735995" y="1929188"/>
            <a:ext cx="1757912" cy="18419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4A0252-CBE8-0B44-9096-2D0B11A93A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707623" y="1932343"/>
            <a:ext cx="1579033" cy="15875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23A7F7C-98C0-A740-9C6A-A76105FCFB78}"/>
                  </a:ext>
                </a:extLst>
              </p:cNvPr>
              <p:cNvSpPr txBox="1"/>
              <p:nvPr/>
            </p:nvSpPr>
            <p:spPr>
              <a:xfrm>
                <a:off x="1814708" y="1313430"/>
                <a:ext cx="1459310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sup>
                      </m:sSup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23A7F7C-98C0-A740-9C6A-A76105FCFB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4708" y="1313430"/>
                <a:ext cx="1459310" cy="430887"/>
              </a:xfrm>
              <a:prstGeom prst="rect">
                <a:avLst/>
              </a:prstGeom>
              <a:blipFill>
                <a:blip r:embed="rId5"/>
                <a:stretch>
                  <a:fillRect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79B3BFC-F78D-794B-93D0-6D430D657267}"/>
                  </a:ext>
                </a:extLst>
              </p:cNvPr>
              <p:cNvSpPr txBox="1"/>
              <p:nvPr/>
            </p:nvSpPr>
            <p:spPr>
              <a:xfrm>
                <a:off x="9410952" y="1313429"/>
                <a:ext cx="407997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79B3BFC-F78D-794B-93D0-6D430D6572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10952" y="1313429"/>
                <a:ext cx="407997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50CE5F8-3AFE-2449-B8EC-3AD725DC9AA2}"/>
              </a:ext>
            </a:extLst>
          </p:cNvPr>
          <p:cNvCxnSpPr/>
          <p:nvPr/>
        </p:nvCxnSpPr>
        <p:spPr>
          <a:xfrm>
            <a:off x="4777740" y="2476166"/>
            <a:ext cx="24003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A89A04E-1DBB-3F43-B7A2-ABB189EA4AC5}"/>
                  </a:ext>
                </a:extLst>
              </p:cNvPr>
              <p:cNvSpPr txBox="1"/>
              <p:nvPr/>
            </p:nvSpPr>
            <p:spPr>
              <a:xfrm>
                <a:off x="5461158" y="1997865"/>
                <a:ext cx="412741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A89A04E-1DBB-3F43-B7A2-ABB189EA4A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1158" y="1997865"/>
                <a:ext cx="412741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710EF42-DE78-7140-BC0D-1C1164D6398C}"/>
              </a:ext>
            </a:extLst>
          </p:cNvPr>
          <p:cNvCxnSpPr/>
          <p:nvPr/>
        </p:nvCxnSpPr>
        <p:spPr>
          <a:xfrm flipH="1">
            <a:off x="4732020" y="3191599"/>
            <a:ext cx="243459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880AD92-CFDF-744A-BB8E-57A596CD48FC}"/>
                  </a:ext>
                </a:extLst>
              </p:cNvPr>
              <p:cNvSpPr txBox="1"/>
              <p:nvPr/>
            </p:nvSpPr>
            <p:spPr>
              <a:xfrm>
                <a:off x="5210843" y="2748771"/>
                <a:ext cx="1104148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𝑂𝑝𝑒𝑛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880AD92-CFDF-744A-BB8E-57A596CD48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0843" y="2748771"/>
                <a:ext cx="1104148" cy="430887"/>
              </a:xfrm>
              <a:prstGeom prst="rect">
                <a:avLst/>
              </a:prstGeom>
              <a:blipFill>
                <a:blip r:embed="rId8"/>
                <a:stretch>
                  <a:fillRect b="-205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8277A50-B72E-0047-BEAC-0EF8D905D09C}"/>
              </a:ext>
            </a:extLst>
          </p:cNvPr>
          <p:cNvCxnSpPr/>
          <p:nvPr/>
        </p:nvCxnSpPr>
        <p:spPr>
          <a:xfrm>
            <a:off x="4766310" y="4080176"/>
            <a:ext cx="24003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20D4DBE-0E2E-6D4A-9B0B-B77982CC2AFD}"/>
                  </a:ext>
                </a:extLst>
              </p:cNvPr>
              <p:cNvSpPr txBox="1"/>
              <p:nvPr/>
            </p:nvSpPr>
            <p:spPr>
              <a:xfrm>
                <a:off x="5479895" y="3554462"/>
                <a:ext cx="389850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20D4DBE-0E2E-6D4A-9B0B-B77982CC2A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9895" y="3554462"/>
                <a:ext cx="389850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D58997B-C5C9-C843-A2F9-922E0001C881}"/>
              </a:ext>
            </a:extLst>
          </p:cNvPr>
          <p:cNvCxnSpPr/>
          <p:nvPr/>
        </p:nvCxnSpPr>
        <p:spPr>
          <a:xfrm flipH="1">
            <a:off x="4732020" y="1382196"/>
            <a:ext cx="243459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C24E886-8F75-1E48-AA07-9E33BA7F6E4B}"/>
                  </a:ext>
                </a:extLst>
              </p:cNvPr>
              <p:cNvSpPr txBox="1"/>
              <p:nvPr/>
            </p:nvSpPr>
            <p:spPr>
              <a:xfrm>
                <a:off x="5210843" y="903895"/>
                <a:ext cx="1182696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𝐶𝑜𝑚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C24E886-8F75-1E48-AA07-9E33BA7F6E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0843" y="903895"/>
                <a:ext cx="1182696" cy="430887"/>
              </a:xfrm>
              <a:prstGeom prst="rect">
                <a:avLst/>
              </a:prstGeom>
              <a:blipFill>
                <a:blip r:embed="rId10"/>
                <a:stretch>
                  <a:fillRect r="-1064" b="-1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5CE8DFDD-EDE0-8742-B4E7-BB5D28170E7E}"/>
              </a:ext>
            </a:extLst>
          </p:cNvPr>
          <p:cNvSpPr txBox="1"/>
          <p:nvPr/>
        </p:nvSpPr>
        <p:spPr>
          <a:xfrm>
            <a:off x="1612056" y="4070478"/>
            <a:ext cx="186461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Check opening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4457C72-05B4-EB4D-998C-A923D053B92B}"/>
                  </a:ext>
                </a:extLst>
              </p:cNvPr>
              <p:cNvSpPr txBox="1"/>
              <p:nvPr/>
            </p:nvSpPr>
            <p:spPr>
              <a:xfrm>
                <a:off x="8938562" y="4080176"/>
                <a:ext cx="2065374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200" dirty="0"/>
                  <a:t>Verify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i="1" dirty="0" err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200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200" i="1" dirty="0" err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200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200" i="1" dirty="0" err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200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200" i="1" dirty="0" err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2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4457C72-05B4-EB4D-998C-A923D053B9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8562" y="4080176"/>
                <a:ext cx="2065374" cy="430887"/>
              </a:xfrm>
              <a:prstGeom prst="rect">
                <a:avLst/>
              </a:prstGeom>
              <a:blipFill>
                <a:blip r:embed="rId11"/>
                <a:stretch>
                  <a:fillRect l="-3681" t="-5714" r="-1227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39EEAA1-78AE-C24B-8163-38B6F2307026}"/>
                  </a:ext>
                </a:extLst>
              </p:cNvPr>
              <p:cNvSpPr txBox="1"/>
              <p:nvPr/>
            </p:nvSpPr>
            <p:spPr>
              <a:xfrm>
                <a:off x="5263770" y="3570136"/>
                <a:ext cx="1472519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sz="2200" dirty="0"/>
                  <a:t>, trapdoor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39EEAA1-78AE-C24B-8163-38B6F23070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3770" y="3570136"/>
                <a:ext cx="1472519" cy="430887"/>
              </a:xfrm>
              <a:prstGeom prst="rect">
                <a:avLst/>
              </a:prstGeom>
              <a:blipFill>
                <a:blip r:embed="rId12"/>
                <a:stretch>
                  <a:fillRect t="-8571" r="-4274" b="-2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3A219576-02BE-2B41-A09D-3E7EC175877F}"/>
              </a:ext>
            </a:extLst>
          </p:cNvPr>
          <p:cNvSpPr txBox="1"/>
          <p:nvPr/>
        </p:nvSpPr>
        <p:spPr>
          <a:xfrm>
            <a:off x="8938562" y="4604611"/>
            <a:ext cx="19470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Check trapdoor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657F1E0-2732-FA48-8E32-49D0BC78462A}"/>
                  </a:ext>
                </a:extLst>
              </p:cNvPr>
              <p:cNvSpPr txBox="1"/>
              <p:nvPr/>
            </p:nvSpPr>
            <p:spPr>
              <a:xfrm>
                <a:off x="7564709" y="637180"/>
                <a:ext cx="410048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Pedersen commitments: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657F1E0-2732-FA48-8E32-49D0BC7846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4709" y="637180"/>
                <a:ext cx="4100481" cy="461665"/>
              </a:xfrm>
              <a:prstGeom prst="rect">
                <a:avLst/>
              </a:prstGeom>
              <a:blipFill>
                <a:blip r:embed="rId13"/>
                <a:stretch>
                  <a:fillRect l="-2160" t="-5263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D7D0EA2B-1D16-5340-8367-E5A185F18B90}"/>
              </a:ext>
            </a:extLst>
          </p:cNvPr>
          <p:cNvSpPr/>
          <p:nvPr/>
        </p:nvSpPr>
        <p:spPr>
          <a:xfrm>
            <a:off x="6603225" y="5001002"/>
            <a:ext cx="3541222" cy="124690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/>
              <a:t>Proof of knowledge?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AB5F2341-6030-214A-9B5F-AA0E18883D0F}"/>
              </a:ext>
            </a:extLst>
          </p:cNvPr>
          <p:cNvSpPr/>
          <p:nvPr/>
        </p:nvSpPr>
        <p:spPr>
          <a:xfrm>
            <a:off x="2260969" y="4989060"/>
            <a:ext cx="3541222" cy="124690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/>
              <a:t>Can simulate</a:t>
            </a:r>
          </a:p>
        </p:txBody>
      </p:sp>
    </p:spTree>
    <p:extLst>
      <p:ext uri="{BB962C8B-B14F-4D97-AF65-F5344CB8AC3E}">
        <p14:creationId xmlns:p14="http://schemas.microsoft.com/office/powerpoint/2010/main" val="1109967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8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" grpId="0"/>
      <p:bldP spid="3" grpId="0"/>
      <p:bldP spid="21" grpId="0"/>
      <p:bldP spid="22" grpId="0" animBg="1"/>
      <p:bldP spid="2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5AE30EC-725C-2849-B75F-65615D225D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735995" y="1929188"/>
            <a:ext cx="1757912" cy="18419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4A0252-CBE8-0B44-9096-2D0B11A93A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707623" y="1932343"/>
            <a:ext cx="1579033" cy="15875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23A7F7C-98C0-A740-9C6A-A76105FCFB78}"/>
                  </a:ext>
                </a:extLst>
              </p:cNvPr>
              <p:cNvSpPr txBox="1"/>
              <p:nvPr/>
            </p:nvSpPr>
            <p:spPr>
              <a:xfrm>
                <a:off x="1814708" y="1313430"/>
                <a:ext cx="1459310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sup>
                      </m:sSup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23A7F7C-98C0-A740-9C6A-A76105FCFB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4708" y="1313430"/>
                <a:ext cx="1459310" cy="430887"/>
              </a:xfrm>
              <a:prstGeom prst="rect">
                <a:avLst/>
              </a:prstGeom>
              <a:blipFill>
                <a:blip r:embed="rId5"/>
                <a:stretch>
                  <a:fillRect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79B3BFC-F78D-794B-93D0-6D430D657267}"/>
                  </a:ext>
                </a:extLst>
              </p:cNvPr>
              <p:cNvSpPr txBox="1"/>
              <p:nvPr/>
            </p:nvSpPr>
            <p:spPr>
              <a:xfrm>
                <a:off x="9410952" y="1313429"/>
                <a:ext cx="407997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79B3BFC-F78D-794B-93D0-6D430D6572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10952" y="1313429"/>
                <a:ext cx="407997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50CE5F8-3AFE-2449-B8EC-3AD725DC9AA2}"/>
              </a:ext>
            </a:extLst>
          </p:cNvPr>
          <p:cNvCxnSpPr/>
          <p:nvPr/>
        </p:nvCxnSpPr>
        <p:spPr>
          <a:xfrm>
            <a:off x="4777740" y="2476166"/>
            <a:ext cx="24003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A89A04E-1DBB-3F43-B7A2-ABB189EA4AC5}"/>
                  </a:ext>
                </a:extLst>
              </p:cNvPr>
              <p:cNvSpPr txBox="1"/>
              <p:nvPr/>
            </p:nvSpPr>
            <p:spPr>
              <a:xfrm>
                <a:off x="5461158" y="1997865"/>
                <a:ext cx="412741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A89A04E-1DBB-3F43-B7A2-ABB189EA4A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1158" y="1997865"/>
                <a:ext cx="412741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710EF42-DE78-7140-BC0D-1C1164D6398C}"/>
              </a:ext>
            </a:extLst>
          </p:cNvPr>
          <p:cNvCxnSpPr/>
          <p:nvPr/>
        </p:nvCxnSpPr>
        <p:spPr>
          <a:xfrm flipH="1">
            <a:off x="4732020" y="3191599"/>
            <a:ext cx="243459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880AD92-CFDF-744A-BB8E-57A596CD48FC}"/>
                  </a:ext>
                </a:extLst>
              </p:cNvPr>
              <p:cNvSpPr txBox="1"/>
              <p:nvPr/>
            </p:nvSpPr>
            <p:spPr>
              <a:xfrm>
                <a:off x="5210843" y="2748771"/>
                <a:ext cx="1104148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𝑂𝑝𝑒𝑛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880AD92-CFDF-744A-BB8E-57A596CD48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0843" y="2748771"/>
                <a:ext cx="1104148" cy="430887"/>
              </a:xfrm>
              <a:prstGeom prst="rect">
                <a:avLst/>
              </a:prstGeom>
              <a:blipFill>
                <a:blip r:embed="rId8"/>
                <a:stretch>
                  <a:fillRect b="-205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8277A50-B72E-0047-BEAC-0EF8D905D09C}"/>
              </a:ext>
            </a:extLst>
          </p:cNvPr>
          <p:cNvCxnSpPr/>
          <p:nvPr/>
        </p:nvCxnSpPr>
        <p:spPr>
          <a:xfrm>
            <a:off x="4766310" y="4080176"/>
            <a:ext cx="24003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D58997B-C5C9-C843-A2F9-922E0001C881}"/>
              </a:ext>
            </a:extLst>
          </p:cNvPr>
          <p:cNvCxnSpPr/>
          <p:nvPr/>
        </p:nvCxnSpPr>
        <p:spPr>
          <a:xfrm flipH="1">
            <a:off x="4732020" y="1382196"/>
            <a:ext cx="243459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C24E886-8F75-1E48-AA07-9E33BA7F6E4B}"/>
                  </a:ext>
                </a:extLst>
              </p:cNvPr>
              <p:cNvSpPr txBox="1"/>
              <p:nvPr/>
            </p:nvSpPr>
            <p:spPr>
              <a:xfrm>
                <a:off x="5210843" y="903895"/>
                <a:ext cx="1182696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𝐶𝑜𝑚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C24E886-8F75-1E48-AA07-9E33BA7F6E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0843" y="903895"/>
                <a:ext cx="1182696" cy="430887"/>
              </a:xfrm>
              <a:prstGeom prst="rect">
                <a:avLst/>
              </a:prstGeom>
              <a:blipFill>
                <a:blip r:embed="rId10"/>
                <a:stretch>
                  <a:fillRect r="-1064" b="-1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5CE8DFDD-EDE0-8742-B4E7-BB5D28170E7E}"/>
              </a:ext>
            </a:extLst>
          </p:cNvPr>
          <p:cNvSpPr txBox="1"/>
          <p:nvPr/>
        </p:nvSpPr>
        <p:spPr>
          <a:xfrm>
            <a:off x="1612056" y="4070478"/>
            <a:ext cx="186461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Check opening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4457C72-05B4-EB4D-998C-A923D053B92B}"/>
                  </a:ext>
                </a:extLst>
              </p:cNvPr>
              <p:cNvSpPr txBox="1"/>
              <p:nvPr/>
            </p:nvSpPr>
            <p:spPr>
              <a:xfrm>
                <a:off x="8938562" y="4080176"/>
                <a:ext cx="2065374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200" dirty="0"/>
                  <a:t>Verify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i="1" dirty="0" err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200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200" i="1" dirty="0" err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200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200" i="1" dirty="0" err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200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200" i="1" dirty="0" err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2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4457C72-05B4-EB4D-998C-A923D053B9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8562" y="4080176"/>
                <a:ext cx="2065374" cy="430887"/>
              </a:xfrm>
              <a:prstGeom prst="rect">
                <a:avLst/>
              </a:prstGeom>
              <a:blipFill>
                <a:blip r:embed="rId11"/>
                <a:stretch>
                  <a:fillRect l="-3681" t="-5714" r="-1227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3A219576-02BE-2B41-A09D-3E7EC175877F}"/>
              </a:ext>
            </a:extLst>
          </p:cNvPr>
          <p:cNvSpPr txBox="1"/>
          <p:nvPr/>
        </p:nvSpPr>
        <p:spPr>
          <a:xfrm>
            <a:off x="8938562" y="4604611"/>
            <a:ext cx="19470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Check trapdoor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657F1E0-2732-FA48-8E32-49D0BC78462A}"/>
                  </a:ext>
                </a:extLst>
              </p:cNvPr>
              <p:cNvSpPr txBox="1"/>
              <p:nvPr/>
            </p:nvSpPr>
            <p:spPr>
              <a:xfrm>
                <a:off x="7564709" y="637180"/>
                <a:ext cx="410048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Pedersen commitments: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657F1E0-2732-FA48-8E32-49D0BC7846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4709" y="637180"/>
                <a:ext cx="4100481" cy="461665"/>
              </a:xfrm>
              <a:prstGeom prst="rect">
                <a:avLst/>
              </a:prstGeom>
              <a:blipFill>
                <a:blip r:embed="rId13"/>
                <a:stretch>
                  <a:fillRect l="-2160" t="-5263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7A9E937-8C99-D105-1E0C-92B955B88451}"/>
                  </a:ext>
                </a:extLst>
              </p:cNvPr>
              <p:cNvSpPr txBox="1"/>
              <p:nvPr/>
            </p:nvSpPr>
            <p:spPr>
              <a:xfrm>
                <a:off x="5263770" y="3570136"/>
                <a:ext cx="1472519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sz="2200" dirty="0"/>
                  <a:t>, trapdoor</a:t>
                </a: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7A9E937-8C99-D105-1E0C-92B955B884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3770" y="3570136"/>
                <a:ext cx="1472519" cy="430887"/>
              </a:xfrm>
              <a:prstGeom prst="rect">
                <a:avLst/>
              </a:prstGeom>
              <a:blipFill>
                <a:blip r:embed="rId14"/>
                <a:stretch>
                  <a:fillRect t="-11765" r="-4274" b="-294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06EFDDEF-0D16-D6B1-671C-F30D3242569F}"/>
              </a:ext>
            </a:extLst>
          </p:cNvPr>
          <p:cNvSpPr txBox="1"/>
          <p:nvPr/>
        </p:nvSpPr>
        <p:spPr>
          <a:xfrm>
            <a:off x="2497139" y="5718566"/>
            <a:ext cx="793230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/>
              <a:t>Gives Extraction back: extractor can learn the trapdoor and </a:t>
            </a:r>
          </a:p>
          <a:p>
            <a:pPr algn="ctr"/>
            <a:r>
              <a:rPr lang="en-US" sz="2500" dirty="0"/>
              <a:t>equivocate commitment to a different challenge</a:t>
            </a:r>
          </a:p>
        </p:txBody>
      </p:sp>
    </p:spTree>
    <p:extLst>
      <p:ext uri="{BB962C8B-B14F-4D97-AF65-F5344CB8AC3E}">
        <p14:creationId xmlns:p14="http://schemas.microsoft.com/office/powerpoint/2010/main" val="13078050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34F1BFF-9A81-4A4C-AD63-062F8DC597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00" y="490434"/>
            <a:ext cx="8340725" cy="19787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7AEB837-44A0-DD46-94C9-25E79D997A3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0699" y="4715475"/>
            <a:ext cx="1885950" cy="18859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354B106-EA19-AE4D-8D4E-05973B69E37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1648" y="4715475"/>
            <a:ext cx="1976437" cy="197643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CFD7809-3E27-0349-BA89-1C182565E79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2615" y="4405911"/>
            <a:ext cx="1981200" cy="19812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9CFE0BF-9AE3-9F45-AD8D-56081362831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3658" y="3210525"/>
            <a:ext cx="1457325" cy="14573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963D0C3-572A-7C4B-A74B-E964607B6392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20007" y="3193857"/>
            <a:ext cx="1473993" cy="147399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6F65F69-03DA-EA49-BA01-2580E56AF4F2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932" y="3178378"/>
            <a:ext cx="1489471" cy="148947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F732B9E-5256-AD4C-8587-5EBECEFD5841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9407" y="2693794"/>
            <a:ext cx="990600" cy="990600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9C7ED35F-8411-F24A-B7DC-D4154F05FBD3}"/>
              </a:ext>
            </a:extLst>
          </p:cNvPr>
          <p:cNvSpPr/>
          <p:nvPr/>
        </p:nvSpPr>
        <p:spPr>
          <a:xfrm>
            <a:off x="8146649" y="2191531"/>
            <a:ext cx="3920191" cy="14928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Interactive proofs:</a:t>
            </a:r>
          </a:p>
          <a:p>
            <a:pPr algn="ctr"/>
            <a:r>
              <a:rPr lang="en-US" sz="2400" dirty="0"/>
              <a:t>How can everyone in the system verify a proof?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8119D8AF-D66E-7C86-1D48-7182A863988A}"/>
              </a:ext>
            </a:extLst>
          </p:cNvPr>
          <p:cNvSpPr/>
          <p:nvPr/>
        </p:nvSpPr>
        <p:spPr>
          <a:xfrm>
            <a:off x="8146648" y="4639059"/>
            <a:ext cx="3920191" cy="14928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Non-interactive proofs:</a:t>
            </a:r>
          </a:p>
          <a:p>
            <a:pPr algn="ctr"/>
            <a:r>
              <a:rPr lang="en-US" sz="2400" dirty="0"/>
              <a:t>Proofs posted on chain, everyone can verify</a:t>
            </a:r>
          </a:p>
        </p:txBody>
      </p:sp>
    </p:spTree>
    <p:extLst>
      <p:ext uri="{BB962C8B-B14F-4D97-AF65-F5344CB8AC3E}">
        <p14:creationId xmlns:p14="http://schemas.microsoft.com/office/powerpoint/2010/main" val="1186769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32273-7BAE-3F65-74D4-A511CB735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Non-interactive?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A68C2-063A-C299-10BF-3B1EDD5452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showed impossibility! (you did as homework </a:t>
            </a:r>
            <a:r>
              <a:rPr lang="en-US" dirty="0">
                <a:sym typeface="Wingdings" pitchFamily="2" charset="2"/>
              </a:rPr>
              <a:t> )</a:t>
            </a:r>
          </a:p>
          <a:p>
            <a:pPr marL="0" indent="0">
              <a:buNone/>
            </a:pPr>
            <a:endParaRPr lang="en-US" dirty="0">
              <a:sym typeface="Wingdings" pitchFamily="2" charset="2"/>
            </a:endParaRPr>
          </a:p>
          <a:p>
            <a:pPr marL="0" indent="0">
              <a:buNone/>
            </a:pPr>
            <a:r>
              <a:rPr lang="en-US" dirty="0">
                <a:sym typeface="Wingdings" pitchFamily="2" charset="2"/>
              </a:rPr>
              <a:t>Around the impossibility: </a:t>
            </a:r>
          </a:p>
          <a:p>
            <a:pPr marL="0" indent="0">
              <a:buNone/>
            </a:pPr>
            <a:r>
              <a:rPr lang="en-US" dirty="0">
                <a:sym typeface="Wingdings" pitchFamily="2" charset="2"/>
              </a:rPr>
              <a:t>				 Under assumptions</a:t>
            </a:r>
          </a:p>
          <a:p>
            <a:pPr marL="0" indent="0">
              <a:buNone/>
            </a:pPr>
            <a:endParaRPr lang="en-US" dirty="0">
              <a:sym typeface="Wingdings" pitchFamily="2" charset="2"/>
            </a:endParaRPr>
          </a:p>
          <a:p>
            <a:pPr marL="0" indent="0">
              <a:buNone/>
            </a:pPr>
            <a:r>
              <a:rPr lang="en-US" dirty="0">
                <a:sym typeface="Wingdings" pitchFamily="2" charset="2"/>
              </a:rPr>
              <a:t>				 Existence of Setup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2691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48AC7-5B82-844B-AC77-3BD5BD1DC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84100"/>
            <a:ext cx="10515600" cy="1325563"/>
          </a:xfrm>
        </p:spPr>
        <p:txBody>
          <a:bodyPr/>
          <a:lstStyle/>
          <a:p>
            <a:pPr algn="ctr"/>
            <a:r>
              <a:rPr lang="en-US" dirty="0" err="1">
                <a:solidFill>
                  <a:schemeClr val="accent2">
                    <a:lumMod val="50000"/>
                  </a:schemeClr>
                </a:solidFill>
              </a:rPr>
              <a:t>Schnorr’s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 protocol for discrete log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AE30EC-725C-2849-B75F-65615D225D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735995" y="3026453"/>
            <a:ext cx="1757912" cy="18419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4A0252-CBE8-0B44-9096-2D0B11A93A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707623" y="3179233"/>
            <a:ext cx="1579033" cy="15875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Alternative Process 7">
                <a:extLst>
                  <a:ext uri="{FF2B5EF4-FFF2-40B4-BE49-F238E27FC236}">
                    <a16:creationId xmlns:a16="http://schemas.microsoft.com/office/drawing/2014/main" id="{BAEFE2DA-373C-7D49-9572-317181A5EDC5}"/>
                  </a:ext>
                </a:extLst>
              </p:cNvPr>
              <p:cNvSpPr/>
              <p:nvPr/>
            </p:nvSpPr>
            <p:spPr>
              <a:xfrm>
                <a:off x="4382451" y="1213343"/>
                <a:ext cx="3266857" cy="1097574"/>
              </a:xfrm>
              <a:prstGeom prst="flowChartAlternateProces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400"/>
                  <a:t> Group of order q</a:t>
                </a:r>
              </a:p>
              <a:p>
                <a:pPr algn="ctr"/>
                <a:r>
                  <a:rPr lang="en-US" sz="2400"/>
                  <a:t>generator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endParaRPr lang="en-US" sz="2400"/>
              </a:p>
            </p:txBody>
          </p:sp>
        </mc:Choice>
        <mc:Fallback xmlns="">
          <p:sp>
            <p:nvSpPr>
              <p:cNvPr id="8" name="Alternative Process 7">
                <a:extLst>
                  <a:ext uri="{FF2B5EF4-FFF2-40B4-BE49-F238E27FC236}">
                    <a16:creationId xmlns:a16="http://schemas.microsoft.com/office/drawing/2014/main" id="{BAEFE2DA-373C-7D49-9572-317181A5ED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2451" y="1213343"/>
                <a:ext cx="3266857" cy="1097574"/>
              </a:xfrm>
              <a:prstGeom prst="flowChartAlternateProcess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23A7F7C-98C0-A740-9C6A-A76105FCFB78}"/>
                  </a:ext>
                </a:extLst>
              </p:cNvPr>
              <p:cNvSpPr txBox="1"/>
              <p:nvPr/>
            </p:nvSpPr>
            <p:spPr>
              <a:xfrm>
                <a:off x="1814708" y="2560320"/>
                <a:ext cx="157267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sup>
                      </m:sSup>
                    </m:oMath>
                  </m:oMathPara>
                </a14:m>
                <a:endParaRPr lang="en-US" sz="240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23A7F7C-98C0-A740-9C6A-A76105FCFB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4708" y="2560320"/>
                <a:ext cx="1572675" cy="461665"/>
              </a:xfrm>
              <a:prstGeom prst="rect">
                <a:avLst/>
              </a:prstGeom>
              <a:blipFill>
                <a:blip r:embed="rId6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79B3BFC-F78D-794B-93D0-6D430D657267}"/>
                  </a:ext>
                </a:extLst>
              </p:cNvPr>
              <p:cNvSpPr txBox="1"/>
              <p:nvPr/>
            </p:nvSpPr>
            <p:spPr>
              <a:xfrm>
                <a:off x="9410952" y="2477194"/>
                <a:ext cx="42639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79B3BFC-F78D-794B-93D0-6D430D6572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10952" y="2477194"/>
                <a:ext cx="426399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50CE5F8-3AFE-2449-B8EC-3AD725DC9AA2}"/>
              </a:ext>
            </a:extLst>
          </p:cNvPr>
          <p:cNvCxnSpPr/>
          <p:nvPr/>
        </p:nvCxnSpPr>
        <p:spPr>
          <a:xfrm>
            <a:off x="4777740" y="3257550"/>
            <a:ext cx="24003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A89A04E-1DBB-3F43-B7A2-ABB189EA4AC5}"/>
                  </a:ext>
                </a:extLst>
              </p:cNvPr>
              <p:cNvSpPr txBox="1"/>
              <p:nvPr/>
            </p:nvSpPr>
            <p:spPr>
              <a:xfrm>
                <a:off x="5372779" y="2814723"/>
                <a:ext cx="116410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</m:oMath>
                  </m:oMathPara>
                </a14:m>
                <a:endParaRPr lang="en-US" sz="240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A89A04E-1DBB-3F43-B7A2-ABB189EA4A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2779" y="2814723"/>
                <a:ext cx="1164101" cy="461665"/>
              </a:xfrm>
              <a:prstGeom prst="rect">
                <a:avLst/>
              </a:prstGeom>
              <a:blipFill>
                <a:blip r:embed="rId8"/>
                <a:stretch>
                  <a:fillRect b="-10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710EF42-DE78-7140-BC0D-1C1164D6398C}"/>
              </a:ext>
            </a:extLst>
          </p:cNvPr>
          <p:cNvCxnSpPr/>
          <p:nvPr/>
        </p:nvCxnSpPr>
        <p:spPr>
          <a:xfrm flipH="1">
            <a:off x="4732020" y="3972983"/>
            <a:ext cx="243459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880AD92-CFDF-744A-BB8E-57A596CD48FC}"/>
                  </a:ext>
                </a:extLst>
              </p:cNvPr>
              <p:cNvSpPr txBox="1"/>
              <p:nvPr/>
            </p:nvSpPr>
            <p:spPr>
              <a:xfrm>
                <a:off x="5210843" y="3530155"/>
                <a:ext cx="159280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 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{0,1}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sz="240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880AD92-CFDF-744A-BB8E-57A596CD48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0843" y="3530155"/>
                <a:ext cx="1592808" cy="461665"/>
              </a:xfrm>
              <a:prstGeom prst="rect">
                <a:avLst/>
              </a:prstGeom>
              <a:blipFill>
                <a:blip r:embed="rId9"/>
                <a:stretch>
                  <a:fillRect b="-21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8277A50-B72E-0047-BEAC-0EF8D905D09C}"/>
              </a:ext>
            </a:extLst>
          </p:cNvPr>
          <p:cNvCxnSpPr/>
          <p:nvPr/>
        </p:nvCxnSpPr>
        <p:spPr>
          <a:xfrm>
            <a:off x="4766310" y="4861560"/>
            <a:ext cx="24003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20D4DBE-0E2E-6D4A-9B0B-B77982CC2AFD}"/>
                  </a:ext>
                </a:extLst>
              </p:cNvPr>
              <p:cNvSpPr txBox="1"/>
              <p:nvPr/>
            </p:nvSpPr>
            <p:spPr>
              <a:xfrm>
                <a:off x="4723959" y="4364151"/>
                <a:ext cx="287931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𝑐𝑤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𝑚𝑜𝑑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20D4DBE-0E2E-6D4A-9B0B-B77982CC2A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3959" y="4364151"/>
                <a:ext cx="2879314" cy="461665"/>
              </a:xfrm>
              <a:prstGeom prst="rect">
                <a:avLst/>
              </a:prstGeom>
              <a:blipFill>
                <a:blip r:embed="rId10"/>
                <a:stretch>
                  <a:fillRect r="-441"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68CD605-F79C-3E44-BD1D-75D3C41ACC12}"/>
                  </a:ext>
                </a:extLst>
              </p:cNvPr>
              <p:cNvSpPr txBox="1"/>
              <p:nvPr/>
            </p:nvSpPr>
            <p:spPr>
              <a:xfrm>
                <a:off x="8987725" y="5202946"/>
                <a:ext cx="1758430" cy="4770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5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500" b="1" i="1">
                            <a:latin typeface="Cambria Math" panose="02040503050406030204" pitchFamily="18" charset="0"/>
                          </a:rPr>
                          <m:t>𝒈</m:t>
                        </m:r>
                      </m:e>
                      <m:sup>
                        <m:r>
                          <a:rPr lang="en-US" sz="2500" b="1" i="1">
                            <a:latin typeface="Cambria Math" panose="02040503050406030204" pitchFamily="18" charset="0"/>
                          </a:rPr>
                          <m:t>𝒛</m:t>
                        </m:r>
                      </m:sup>
                    </m:sSup>
                    <m:r>
                      <a:rPr lang="en-US" sz="25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500" b="1" i="1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2500" b="1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5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5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500" b="1" i="1">
                            <a:latin typeface="Cambria Math" panose="02040503050406030204" pitchFamily="18" charset="0"/>
                          </a:rPr>
                          <m:t>𝒄</m:t>
                        </m:r>
                      </m:sup>
                    </m:sSup>
                  </m:oMath>
                </a14:m>
                <a:r>
                  <a:rPr lang="en-US" sz="2500"/>
                  <a:t> ?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68CD605-F79C-3E44-BD1D-75D3C41ACC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7725" y="5202946"/>
                <a:ext cx="1758430" cy="477054"/>
              </a:xfrm>
              <a:prstGeom prst="rect">
                <a:avLst/>
              </a:prstGeom>
              <a:blipFill>
                <a:blip r:embed="rId11"/>
                <a:stretch>
                  <a:fillRect l="-714" t="-10256" r="-4286" b="-28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Oval 2">
            <a:extLst>
              <a:ext uri="{FF2B5EF4-FFF2-40B4-BE49-F238E27FC236}">
                <a16:creationId xmlns:a16="http://schemas.microsoft.com/office/drawing/2014/main" id="{102482BA-BBB7-5951-0C2A-7B2952C6F61E}"/>
              </a:ext>
            </a:extLst>
          </p:cNvPr>
          <p:cNvSpPr/>
          <p:nvPr/>
        </p:nvSpPr>
        <p:spPr>
          <a:xfrm>
            <a:off x="5143769" y="3276387"/>
            <a:ext cx="1659882" cy="946625"/>
          </a:xfrm>
          <a:prstGeom prst="ellipse">
            <a:avLst/>
          </a:prstGeom>
          <a:noFill/>
          <a:ln w="34925">
            <a:solidFill>
              <a:schemeClr val="accent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73334D-5889-7C3C-7E5C-10D8AA1D885F}"/>
              </a:ext>
            </a:extLst>
          </p:cNvPr>
          <p:cNvSpPr txBox="1"/>
          <p:nvPr/>
        </p:nvSpPr>
        <p:spPr>
          <a:xfrm>
            <a:off x="4593112" y="5448831"/>
            <a:ext cx="302217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2"/>
                </a:solidFill>
              </a:rPr>
              <a:t>Verifier’s message: </a:t>
            </a:r>
          </a:p>
          <a:p>
            <a:r>
              <a:rPr lang="en-US" sz="2000" dirty="0">
                <a:solidFill>
                  <a:schemeClr val="accent2"/>
                </a:solidFill>
              </a:rPr>
              <a:t>uniformly random</a:t>
            </a:r>
          </a:p>
          <a:p>
            <a:r>
              <a:rPr lang="en-US" sz="2000" dirty="0">
                <a:solidFill>
                  <a:schemeClr val="accent2"/>
                </a:solidFill>
              </a:rPr>
              <a:t>from some challenge space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F581F5-3A33-BF07-C737-5875A49BF443}"/>
              </a:ext>
            </a:extLst>
          </p:cNvPr>
          <p:cNvSpPr/>
          <p:nvPr/>
        </p:nvSpPr>
        <p:spPr>
          <a:xfrm>
            <a:off x="4538141" y="5150817"/>
            <a:ext cx="3115718" cy="1563198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381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E9362-F131-2149-93DE-0C71F9761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65376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Random Oracle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0DD68EF-3B03-D546-85F0-D83B0758D451}"/>
              </a:ext>
            </a:extLst>
          </p:cNvPr>
          <p:cNvSpPr/>
          <p:nvPr/>
        </p:nvSpPr>
        <p:spPr>
          <a:xfrm>
            <a:off x="5424711" y="1872083"/>
            <a:ext cx="2488557" cy="1325564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/>
              <a:t>H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CB65FC6-B2E7-2D49-B597-D0C38244AD90}"/>
              </a:ext>
            </a:extLst>
          </p:cNvPr>
          <p:cNvCxnSpPr>
            <a:cxnSpLocks/>
          </p:cNvCxnSpPr>
          <p:nvPr/>
        </p:nvCxnSpPr>
        <p:spPr>
          <a:xfrm flipV="1">
            <a:off x="4287193" y="3365871"/>
            <a:ext cx="1516284" cy="1863523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7DE2102-1BA2-5B4A-8CE1-503875E7E119}"/>
              </a:ext>
            </a:extLst>
          </p:cNvPr>
          <p:cNvSpPr txBox="1"/>
          <p:nvPr/>
        </p:nvSpPr>
        <p:spPr>
          <a:xfrm>
            <a:off x="4449239" y="4103757"/>
            <a:ext cx="3064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/>
              <a:t>x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D81B3F8-CFFE-DF46-9DFC-8CC7FC43F388}"/>
              </a:ext>
            </a:extLst>
          </p:cNvPr>
          <p:cNvCxnSpPr>
            <a:cxnSpLocks/>
          </p:cNvCxnSpPr>
          <p:nvPr/>
        </p:nvCxnSpPr>
        <p:spPr>
          <a:xfrm flipH="1">
            <a:off x="5965523" y="3365871"/>
            <a:ext cx="1599364" cy="2018164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75750129-F5E3-934D-BEB3-10F1B14CF88B}"/>
              </a:ext>
            </a:extLst>
          </p:cNvPr>
          <p:cNvSpPr txBox="1"/>
          <p:nvPr/>
        </p:nvSpPr>
        <p:spPr>
          <a:xfrm>
            <a:off x="6267922" y="4125736"/>
            <a:ext cx="31290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8C0528D-C82E-8045-89BD-8991911A10A8}"/>
              </a:ext>
            </a:extLst>
          </p:cNvPr>
          <p:cNvSpPr txBox="1"/>
          <p:nvPr/>
        </p:nvSpPr>
        <p:spPr>
          <a:xfrm>
            <a:off x="6898375" y="4387873"/>
            <a:ext cx="2029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Output is “random”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B437B94-175C-CC4F-B92A-47F99ACD3239}"/>
              </a:ext>
            </a:extLst>
          </p:cNvPr>
          <p:cNvSpPr txBox="1"/>
          <p:nvPr/>
        </p:nvSpPr>
        <p:spPr>
          <a:xfrm>
            <a:off x="7963383" y="2099101"/>
            <a:ext cx="3600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Random function in the sky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F21245E-7847-0E49-8F9A-9FDC6B8BBD7E}"/>
              </a:ext>
            </a:extLst>
          </p:cNvPr>
          <p:cNvSpPr txBox="1"/>
          <p:nvPr/>
        </p:nvSpPr>
        <p:spPr>
          <a:xfrm>
            <a:off x="3201842" y="6039097"/>
            <a:ext cx="578831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/>
              <a:t>Random oracle model (ROM) is a heuristic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23">
                <a:extLst>
                  <a:ext uri="{FF2B5EF4-FFF2-40B4-BE49-F238E27FC236}">
                    <a16:creationId xmlns:a16="http://schemas.microsoft.com/office/drawing/2014/main" id="{26303578-1B8F-54C2-F7B5-65A6935976A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29259786"/>
                  </p:ext>
                </p:extLst>
              </p:nvPr>
            </p:nvGraphicFramePr>
            <p:xfrm>
              <a:off x="838200" y="1781097"/>
              <a:ext cx="2488556" cy="15075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44278">
                      <a:extLst>
                        <a:ext uri="{9D8B030D-6E8A-4147-A177-3AD203B41FA5}">
                          <a16:colId xmlns:a16="http://schemas.microsoft.com/office/drawing/2014/main" val="1990448800"/>
                        </a:ext>
                      </a:extLst>
                    </a:gridCol>
                    <a:gridCol w="1244278">
                      <a:extLst>
                        <a:ext uri="{9D8B030D-6E8A-4147-A177-3AD203B41FA5}">
                          <a16:colId xmlns:a16="http://schemas.microsoft.com/office/drawing/2014/main" val="3768698957"/>
                        </a:ext>
                      </a:extLst>
                    </a:gridCol>
                  </a:tblGrid>
                  <a:tr h="49790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X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H ( X 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3995528"/>
                      </a:ext>
                    </a:extLst>
                  </a:tr>
                  <a:tr h="50481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5849900"/>
                      </a:ext>
                    </a:extLst>
                  </a:tr>
                  <a:tr h="504817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75285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23">
                <a:extLst>
                  <a:ext uri="{FF2B5EF4-FFF2-40B4-BE49-F238E27FC236}">
                    <a16:creationId xmlns:a16="http://schemas.microsoft.com/office/drawing/2014/main" id="{26303578-1B8F-54C2-F7B5-65A6935976A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29259786"/>
                  </p:ext>
                </p:extLst>
              </p:nvPr>
            </p:nvGraphicFramePr>
            <p:xfrm>
              <a:off x="838200" y="1781097"/>
              <a:ext cx="2488556" cy="15075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44278">
                      <a:extLst>
                        <a:ext uri="{9D8B030D-6E8A-4147-A177-3AD203B41FA5}">
                          <a16:colId xmlns:a16="http://schemas.microsoft.com/office/drawing/2014/main" val="1990448800"/>
                        </a:ext>
                      </a:extLst>
                    </a:gridCol>
                    <a:gridCol w="1244278">
                      <a:extLst>
                        <a:ext uri="{9D8B030D-6E8A-4147-A177-3AD203B41FA5}">
                          <a16:colId xmlns:a16="http://schemas.microsoft.com/office/drawing/2014/main" val="3768698957"/>
                        </a:ext>
                      </a:extLst>
                    </a:gridCol>
                  </a:tblGrid>
                  <a:tr h="49790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X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H ( X 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3995528"/>
                      </a:ext>
                    </a:extLst>
                  </a:tr>
                  <a:tr h="50481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20" t="-102500" r="-102041" b="-10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1020" t="-102500" r="-2041" b="-10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5849900"/>
                      </a:ext>
                    </a:extLst>
                  </a:tr>
                  <a:tr h="504817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7528500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47386169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48AC7-5B82-844B-AC77-3BD5BD1DC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0835"/>
            <a:ext cx="10515600" cy="1325563"/>
          </a:xfrm>
        </p:spPr>
        <p:txBody>
          <a:bodyPr/>
          <a:lstStyle/>
          <a:p>
            <a:pPr algn="ctr"/>
            <a:r>
              <a:rPr lang="en-US">
                <a:solidFill>
                  <a:schemeClr val="accent2">
                    <a:lumMod val="50000"/>
                  </a:schemeClr>
                </a:solidFill>
              </a:rPr>
              <a:t>NIZK from </a:t>
            </a:r>
            <a:r>
              <a:rPr lang="en-US" err="1">
                <a:solidFill>
                  <a:schemeClr val="accent2">
                    <a:lumMod val="50000"/>
                  </a:schemeClr>
                </a:solidFill>
              </a:rPr>
              <a:t>Schnorr’s</a:t>
            </a:r>
            <a:r>
              <a:rPr lang="en-US">
                <a:solidFill>
                  <a:schemeClr val="accent2">
                    <a:lumMod val="50000"/>
                  </a:schemeClr>
                </a:solidFill>
              </a:rPr>
              <a:t> protocol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AE30EC-725C-2849-B75F-65615D225D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735995" y="3176078"/>
            <a:ext cx="1757912" cy="18419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4A0252-CBE8-0B44-9096-2D0B11A93A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707623" y="3179233"/>
            <a:ext cx="1579033" cy="15875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23A7F7C-98C0-A740-9C6A-A76105FCFB78}"/>
                  </a:ext>
                </a:extLst>
              </p:cNvPr>
              <p:cNvSpPr txBox="1"/>
              <p:nvPr/>
            </p:nvSpPr>
            <p:spPr>
              <a:xfrm>
                <a:off x="1814708" y="2560320"/>
                <a:ext cx="157267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sup>
                      </m:sSup>
                    </m:oMath>
                  </m:oMathPara>
                </a14:m>
                <a:endParaRPr lang="en-US" sz="240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23A7F7C-98C0-A740-9C6A-A76105FCFB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4708" y="2560320"/>
                <a:ext cx="1572675" cy="461665"/>
              </a:xfrm>
              <a:prstGeom prst="rect">
                <a:avLst/>
              </a:prstGeom>
              <a:blipFill>
                <a:blip r:embed="rId5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79B3BFC-F78D-794B-93D0-6D430D657267}"/>
                  </a:ext>
                </a:extLst>
              </p:cNvPr>
              <p:cNvSpPr txBox="1"/>
              <p:nvPr/>
            </p:nvSpPr>
            <p:spPr>
              <a:xfrm>
                <a:off x="9410952" y="2560319"/>
                <a:ext cx="42639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79B3BFC-F78D-794B-93D0-6D430D6572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10952" y="2560319"/>
                <a:ext cx="426399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50CE5F8-3AFE-2449-B8EC-3AD725DC9AA2}"/>
              </a:ext>
            </a:extLst>
          </p:cNvPr>
          <p:cNvCxnSpPr/>
          <p:nvPr/>
        </p:nvCxnSpPr>
        <p:spPr>
          <a:xfrm>
            <a:off x="4777740" y="4085909"/>
            <a:ext cx="24003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Alternative Process 20">
                <a:extLst>
                  <a:ext uri="{FF2B5EF4-FFF2-40B4-BE49-F238E27FC236}">
                    <a16:creationId xmlns:a16="http://schemas.microsoft.com/office/drawing/2014/main" id="{A6D3E5AF-028E-664A-A220-3F9BD6B2641E}"/>
                  </a:ext>
                </a:extLst>
              </p:cNvPr>
              <p:cNvSpPr/>
              <p:nvPr/>
            </p:nvSpPr>
            <p:spPr>
              <a:xfrm>
                <a:off x="4429137" y="2329663"/>
                <a:ext cx="2929197" cy="1099337"/>
              </a:xfrm>
              <a:prstGeom prst="flowChartAlternateProces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400"/>
                  <a:t> Group of order q</a:t>
                </a:r>
              </a:p>
              <a:p>
                <a:pPr algn="ctr"/>
                <a:r>
                  <a:rPr lang="en-US" sz="2400"/>
                  <a:t>generator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endParaRPr lang="en-US" sz="2400"/>
              </a:p>
            </p:txBody>
          </p:sp>
        </mc:Choice>
        <mc:Fallback xmlns="">
          <p:sp>
            <p:nvSpPr>
              <p:cNvPr id="21" name="Alternative Process 20">
                <a:extLst>
                  <a:ext uri="{FF2B5EF4-FFF2-40B4-BE49-F238E27FC236}">
                    <a16:creationId xmlns:a16="http://schemas.microsoft.com/office/drawing/2014/main" id="{A6D3E5AF-028E-664A-A220-3F9BD6B264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9137" y="2329663"/>
                <a:ext cx="2929197" cy="1099337"/>
              </a:xfrm>
              <a:prstGeom prst="flowChartAlternateProcess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E0FC21D-700D-D748-BF98-F615FD3DA758}"/>
                  </a:ext>
                </a:extLst>
              </p:cNvPr>
              <p:cNvSpPr txBox="1"/>
              <p:nvPr/>
            </p:nvSpPr>
            <p:spPr>
              <a:xfrm>
                <a:off x="8987725" y="5202946"/>
                <a:ext cx="2490554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𝑹𝑶</m:t>
                      </m:r>
                      <m:d>
                        <m:d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</m:d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?     </m:t>
                      </m:r>
                    </m:oMath>
                  </m:oMathPara>
                </a14:m>
                <a:endParaRPr lang="en-US" sz="2400" b="1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𝒈</m:t>
                        </m:r>
                      </m:e>
                      <m:sup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𝒛</m:t>
                        </m:r>
                      </m:sup>
                    </m:sSup>
                    <m:r>
                      <a:rPr lang="en-US" sz="24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𝒄</m:t>
                        </m:r>
                      </m:sup>
                    </m:sSup>
                  </m:oMath>
                </a14:m>
                <a:r>
                  <a:rPr lang="en-US" sz="2400" dirty="0"/>
                  <a:t> ?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E0FC21D-700D-D748-BF98-F615FD3DA7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7725" y="5202946"/>
                <a:ext cx="2490554" cy="830997"/>
              </a:xfrm>
              <a:prstGeom prst="rect">
                <a:avLst/>
              </a:prstGeom>
              <a:blipFill>
                <a:blip r:embed="rId8"/>
                <a:stretch>
                  <a:fillRect l="-508" b="-134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9496146-5B30-7B44-810D-CB5E719D1543}"/>
                  </a:ext>
                </a:extLst>
              </p:cNvPr>
              <p:cNvSpPr txBox="1"/>
              <p:nvPr/>
            </p:nvSpPr>
            <p:spPr>
              <a:xfrm>
                <a:off x="1916344" y="4938378"/>
                <a:ext cx="193815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𝑅𝑂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9496146-5B30-7B44-810D-CB5E719D15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6344" y="4938378"/>
                <a:ext cx="1938159" cy="461665"/>
              </a:xfrm>
              <a:prstGeom prst="rect">
                <a:avLst/>
              </a:prstGeom>
              <a:blipFill>
                <a:blip r:embed="rId9"/>
                <a:stretch>
                  <a:fillRect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18082F2-4F97-B845-8AD0-8B68E666324C}"/>
                  </a:ext>
                </a:extLst>
              </p:cNvPr>
              <p:cNvSpPr txBox="1"/>
              <p:nvPr/>
            </p:nvSpPr>
            <p:spPr>
              <a:xfrm>
                <a:off x="5097514" y="3603651"/>
                <a:ext cx="49513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18082F2-4F97-B845-8AD0-8B68E66632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7514" y="3603651"/>
                <a:ext cx="495136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759A191-3437-3C49-898E-D3081E75FAC7}"/>
                  </a:ext>
                </a:extLst>
              </p:cNvPr>
              <p:cNvSpPr txBox="1"/>
              <p:nvPr/>
            </p:nvSpPr>
            <p:spPr>
              <a:xfrm>
                <a:off x="5513751" y="3603651"/>
                <a:ext cx="46692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759A191-3437-3C49-898E-D3081E75FA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3751" y="3603651"/>
                <a:ext cx="466923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72E3EB8-3470-4C45-8C23-F32CF2CB2C84}"/>
                  </a:ext>
                </a:extLst>
              </p:cNvPr>
              <p:cNvSpPr txBox="1"/>
              <p:nvPr/>
            </p:nvSpPr>
            <p:spPr>
              <a:xfrm>
                <a:off x="5952149" y="3603651"/>
                <a:ext cx="40793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sz="240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72E3EB8-3470-4C45-8C23-F32CF2CB2C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2149" y="3603651"/>
                <a:ext cx="407932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Alternative Process 22">
            <a:extLst>
              <a:ext uri="{FF2B5EF4-FFF2-40B4-BE49-F238E27FC236}">
                <a16:creationId xmlns:a16="http://schemas.microsoft.com/office/drawing/2014/main" id="{38DBB319-95E8-E84E-831D-E9B3DC8C1937}"/>
              </a:ext>
            </a:extLst>
          </p:cNvPr>
          <p:cNvSpPr/>
          <p:nvPr/>
        </p:nvSpPr>
        <p:spPr>
          <a:xfrm>
            <a:off x="4777740" y="1055675"/>
            <a:ext cx="2093262" cy="1099337"/>
          </a:xfrm>
          <a:prstGeom prst="flowChartAlternateProcess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Random Oracle</a:t>
            </a:r>
          </a:p>
        </p:txBody>
      </p:sp>
    </p:spTree>
    <p:extLst>
      <p:ext uri="{BB962C8B-B14F-4D97-AF65-F5344CB8AC3E}">
        <p14:creationId xmlns:p14="http://schemas.microsoft.com/office/powerpoint/2010/main" val="2517505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3" grpId="0"/>
      <p:bldP spid="4" grpId="0"/>
      <p:bldP spid="5" grpId="0"/>
      <p:bldP spid="20" grpId="0"/>
      <p:bldP spid="2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48AC7-5B82-844B-AC77-3BD5BD1DC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0835"/>
            <a:ext cx="10515600" cy="1325563"/>
          </a:xfrm>
        </p:spPr>
        <p:txBody>
          <a:bodyPr/>
          <a:lstStyle/>
          <a:p>
            <a:pPr algn="ctr"/>
            <a:r>
              <a:rPr lang="en-US">
                <a:solidFill>
                  <a:schemeClr val="accent2">
                    <a:lumMod val="50000"/>
                  </a:schemeClr>
                </a:solidFill>
              </a:rPr>
              <a:t>NIZK from </a:t>
            </a:r>
            <a:r>
              <a:rPr lang="en-US" err="1">
                <a:solidFill>
                  <a:schemeClr val="accent2">
                    <a:lumMod val="50000"/>
                  </a:schemeClr>
                </a:solidFill>
              </a:rPr>
              <a:t>Schnorr’s</a:t>
            </a:r>
            <a:r>
              <a:rPr lang="en-US">
                <a:solidFill>
                  <a:schemeClr val="accent2">
                    <a:lumMod val="50000"/>
                  </a:schemeClr>
                </a:solidFill>
              </a:rPr>
              <a:t> protocol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AE30EC-725C-2849-B75F-65615D225D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735995" y="3176078"/>
            <a:ext cx="1757912" cy="18419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4A0252-CBE8-0B44-9096-2D0B11A93A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707623" y="3179233"/>
            <a:ext cx="1579033" cy="15875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23A7F7C-98C0-A740-9C6A-A76105FCFB78}"/>
                  </a:ext>
                </a:extLst>
              </p:cNvPr>
              <p:cNvSpPr txBox="1"/>
              <p:nvPr/>
            </p:nvSpPr>
            <p:spPr>
              <a:xfrm>
                <a:off x="1814708" y="2560320"/>
                <a:ext cx="157267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sup>
                      </m:sSup>
                    </m:oMath>
                  </m:oMathPara>
                </a14:m>
                <a:endParaRPr lang="en-US" sz="240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23A7F7C-98C0-A740-9C6A-A76105FCFB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4708" y="2560320"/>
                <a:ext cx="1572675" cy="461665"/>
              </a:xfrm>
              <a:prstGeom prst="rect">
                <a:avLst/>
              </a:prstGeom>
              <a:blipFill>
                <a:blip r:embed="rId5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79B3BFC-F78D-794B-93D0-6D430D657267}"/>
                  </a:ext>
                </a:extLst>
              </p:cNvPr>
              <p:cNvSpPr txBox="1"/>
              <p:nvPr/>
            </p:nvSpPr>
            <p:spPr>
              <a:xfrm>
                <a:off x="9410952" y="2560319"/>
                <a:ext cx="42639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79B3BFC-F78D-794B-93D0-6D430D6572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10952" y="2560319"/>
                <a:ext cx="426399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50CE5F8-3AFE-2449-B8EC-3AD725DC9AA2}"/>
              </a:ext>
            </a:extLst>
          </p:cNvPr>
          <p:cNvCxnSpPr/>
          <p:nvPr/>
        </p:nvCxnSpPr>
        <p:spPr>
          <a:xfrm>
            <a:off x="4777740" y="4085909"/>
            <a:ext cx="24003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Alternative Process 20">
                <a:extLst>
                  <a:ext uri="{FF2B5EF4-FFF2-40B4-BE49-F238E27FC236}">
                    <a16:creationId xmlns:a16="http://schemas.microsoft.com/office/drawing/2014/main" id="{A6D3E5AF-028E-664A-A220-3F9BD6B2641E}"/>
                  </a:ext>
                </a:extLst>
              </p:cNvPr>
              <p:cNvSpPr/>
              <p:nvPr/>
            </p:nvSpPr>
            <p:spPr>
              <a:xfrm>
                <a:off x="4429137" y="2329663"/>
                <a:ext cx="2929197" cy="1099337"/>
              </a:xfrm>
              <a:prstGeom prst="flowChartAlternateProces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400"/>
                  <a:t> Group of order q</a:t>
                </a:r>
              </a:p>
              <a:p>
                <a:pPr algn="ctr"/>
                <a:r>
                  <a:rPr lang="en-US" sz="2400"/>
                  <a:t>generator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endParaRPr lang="en-US" sz="2400"/>
              </a:p>
            </p:txBody>
          </p:sp>
        </mc:Choice>
        <mc:Fallback xmlns="">
          <p:sp>
            <p:nvSpPr>
              <p:cNvPr id="21" name="Alternative Process 20">
                <a:extLst>
                  <a:ext uri="{FF2B5EF4-FFF2-40B4-BE49-F238E27FC236}">
                    <a16:creationId xmlns:a16="http://schemas.microsoft.com/office/drawing/2014/main" id="{A6D3E5AF-028E-664A-A220-3F9BD6B264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9137" y="2329663"/>
                <a:ext cx="2929197" cy="1099337"/>
              </a:xfrm>
              <a:prstGeom prst="flowChartAlternateProcess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E0FC21D-700D-D748-BF98-F615FD3DA758}"/>
                  </a:ext>
                </a:extLst>
              </p:cNvPr>
              <p:cNvSpPr txBox="1"/>
              <p:nvPr/>
            </p:nvSpPr>
            <p:spPr>
              <a:xfrm>
                <a:off x="8987725" y="5202946"/>
                <a:ext cx="2490554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𝑹𝑶</m:t>
                      </m:r>
                      <m:d>
                        <m:d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</m:d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?     </m:t>
                      </m:r>
                    </m:oMath>
                  </m:oMathPara>
                </a14:m>
                <a:endParaRPr lang="en-US" sz="2400" b="1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𝒈</m:t>
                        </m:r>
                      </m:e>
                      <m:sup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𝒛</m:t>
                        </m:r>
                      </m:sup>
                    </m:sSup>
                    <m:r>
                      <a:rPr lang="en-US" sz="24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𝒄</m:t>
                        </m:r>
                      </m:sup>
                    </m:sSup>
                  </m:oMath>
                </a14:m>
                <a:r>
                  <a:rPr lang="en-US" sz="2400" dirty="0"/>
                  <a:t> ?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E0FC21D-700D-D748-BF98-F615FD3DA7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7725" y="5202946"/>
                <a:ext cx="2490554" cy="830997"/>
              </a:xfrm>
              <a:prstGeom prst="rect">
                <a:avLst/>
              </a:prstGeom>
              <a:blipFill>
                <a:blip r:embed="rId8"/>
                <a:stretch>
                  <a:fillRect l="-508" b="-134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9496146-5B30-7B44-810D-CB5E719D1543}"/>
                  </a:ext>
                </a:extLst>
              </p:cNvPr>
              <p:cNvSpPr txBox="1"/>
              <p:nvPr/>
            </p:nvSpPr>
            <p:spPr>
              <a:xfrm>
                <a:off x="1916344" y="4938378"/>
                <a:ext cx="193815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𝑅𝑂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9496146-5B30-7B44-810D-CB5E719D15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6344" y="4938378"/>
                <a:ext cx="1938159" cy="461665"/>
              </a:xfrm>
              <a:prstGeom prst="rect">
                <a:avLst/>
              </a:prstGeom>
              <a:blipFill>
                <a:blip r:embed="rId9"/>
                <a:stretch>
                  <a:fillRect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18082F2-4F97-B845-8AD0-8B68E666324C}"/>
                  </a:ext>
                </a:extLst>
              </p:cNvPr>
              <p:cNvSpPr txBox="1"/>
              <p:nvPr/>
            </p:nvSpPr>
            <p:spPr>
              <a:xfrm>
                <a:off x="5097514" y="3603651"/>
                <a:ext cx="49513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18082F2-4F97-B845-8AD0-8B68E66632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7514" y="3603651"/>
                <a:ext cx="495136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759A191-3437-3C49-898E-D3081E75FAC7}"/>
                  </a:ext>
                </a:extLst>
              </p:cNvPr>
              <p:cNvSpPr txBox="1"/>
              <p:nvPr/>
            </p:nvSpPr>
            <p:spPr>
              <a:xfrm>
                <a:off x="5513751" y="3603651"/>
                <a:ext cx="46692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759A191-3437-3C49-898E-D3081E75FA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3751" y="3603651"/>
                <a:ext cx="466923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72E3EB8-3470-4C45-8C23-F32CF2CB2C84}"/>
                  </a:ext>
                </a:extLst>
              </p:cNvPr>
              <p:cNvSpPr txBox="1"/>
              <p:nvPr/>
            </p:nvSpPr>
            <p:spPr>
              <a:xfrm>
                <a:off x="5952149" y="3603651"/>
                <a:ext cx="40793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sz="240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72E3EB8-3470-4C45-8C23-F32CF2CB2C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2149" y="3603651"/>
                <a:ext cx="407932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Alternative Process 22">
                <a:extLst>
                  <a:ext uri="{FF2B5EF4-FFF2-40B4-BE49-F238E27FC236}">
                    <a16:creationId xmlns:a16="http://schemas.microsoft.com/office/drawing/2014/main" id="{38DBB319-95E8-E84E-831D-E9B3DC8C1937}"/>
                  </a:ext>
                </a:extLst>
              </p:cNvPr>
              <p:cNvSpPr/>
              <p:nvPr/>
            </p:nvSpPr>
            <p:spPr>
              <a:xfrm>
                <a:off x="4777740" y="1055675"/>
                <a:ext cx="2093262" cy="1099337"/>
              </a:xfrm>
              <a:prstGeom prst="flowChartAlternateProcess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/>
                  <a:t>Hash function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3" name="Alternative Process 22">
                <a:extLst>
                  <a:ext uri="{FF2B5EF4-FFF2-40B4-BE49-F238E27FC236}">
                    <a16:creationId xmlns:a16="http://schemas.microsoft.com/office/drawing/2014/main" id="{38DBB319-95E8-E84E-831D-E9B3DC8C19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7740" y="1055675"/>
                <a:ext cx="2093262" cy="1099337"/>
              </a:xfrm>
              <a:prstGeom prst="flowChartAlternateProcess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7613BCD9-1359-A198-BEE7-25AE88C6C77D}"/>
              </a:ext>
            </a:extLst>
          </p:cNvPr>
          <p:cNvSpPr txBox="1"/>
          <p:nvPr/>
        </p:nvSpPr>
        <p:spPr>
          <a:xfrm>
            <a:off x="1420310" y="6144349"/>
            <a:ext cx="1001261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Heuristic: NIZK when H is a </a:t>
            </a:r>
            <a:r>
              <a:rPr lang="en-US" sz="2200" i="1" dirty="0"/>
              <a:t>Random Oracle </a:t>
            </a:r>
            <a:r>
              <a:rPr lang="en-US" sz="2200" dirty="0"/>
              <a:t>– H behaves ideally, like a random function</a:t>
            </a:r>
          </a:p>
        </p:txBody>
      </p:sp>
    </p:spTree>
    <p:extLst>
      <p:ext uri="{BB962C8B-B14F-4D97-AF65-F5344CB8AC3E}">
        <p14:creationId xmlns:p14="http://schemas.microsoft.com/office/powerpoint/2010/main" val="1708575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C16AA-C3FC-284E-AE3A-104E6F6D4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9330" y="2501528"/>
            <a:ext cx="5219700" cy="1325563"/>
          </a:xfrm>
        </p:spPr>
        <p:txBody>
          <a:bodyPr/>
          <a:lstStyle/>
          <a:p>
            <a:r>
              <a:rPr lang="en-US" dirty="0"/>
              <a:t>Fiat-Shamir Transform</a:t>
            </a:r>
          </a:p>
        </p:txBody>
      </p:sp>
    </p:spTree>
    <p:extLst>
      <p:ext uri="{BB962C8B-B14F-4D97-AF65-F5344CB8AC3E}">
        <p14:creationId xmlns:p14="http://schemas.microsoft.com/office/powerpoint/2010/main" val="138902058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8B3845A-4280-2847-BF7F-675CCA447B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318733" y="2590486"/>
            <a:ext cx="1064157" cy="111505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A8F82D5-5F5B-0E4A-B2E6-4691E162A9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03485" y="2673073"/>
            <a:ext cx="944819" cy="949885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F0E77BA0-BB6E-E54C-9BFA-37230F5F5446}"/>
              </a:ext>
            </a:extLst>
          </p:cNvPr>
          <p:cNvGrpSpPr/>
          <p:nvPr/>
        </p:nvGrpSpPr>
        <p:grpSpPr>
          <a:xfrm>
            <a:off x="1248304" y="3848814"/>
            <a:ext cx="2074785" cy="1853203"/>
            <a:chOff x="4306964" y="2328272"/>
            <a:chExt cx="3569345" cy="2022764"/>
          </a:xfrm>
        </p:grpSpPr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4357AD12-EA4A-D345-98F5-C4906EF61C0C}"/>
                </a:ext>
              </a:extLst>
            </p:cNvPr>
            <p:cNvCxnSpPr>
              <a:cxnSpLocks/>
            </p:cNvCxnSpPr>
            <p:nvPr/>
          </p:nvCxnSpPr>
          <p:spPr>
            <a:xfrm>
              <a:off x="4306964" y="2328272"/>
              <a:ext cx="3545632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89AD6F15-AD10-8D43-90ED-1477AF0C219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306964" y="2813463"/>
              <a:ext cx="3545632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01E3A537-4DB3-8D43-8B2A-431E547D445F}"/>
                </a:ext>
              </a:extLst>
            </p:cNvPr>
            <p:cNvCxnSpPr>
              <a:cxnSpLocks/>
            </p:cNvCxnSpPr>
            <p:nvPr/>
          </p:nvCxnSpPr>
          <p:spPr>
            <a:xfrm>
              <a:off x="4328736" y="3339086"/>
              <a:ext cx="3547573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1EDAD908-A5B6-DB42-A9C1-5B7E70AE52A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306964" y="3849090"/>
              <a:ext cx="3545632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9CB6A481-8734-6E4D-A4D7-D13065444996}"/>
                </a:ext>
              </a:extLst>
            </p:cNvPr>
            <p:cNvCxnSpPr>
              <a:cxnSpLocks/>
            </p:cNvCxnSpPr>
            <p:nvPr/>
          </p:nvCxnSpPr>
          <p:spPr>
            <a:xfrm>
              <a:off x="4323184" y="4351036"/>
              <a:ext cx="3545632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384EBD27-9119-6A41-9D73-F4BB020C90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0414858" y="2590486"/>
            <a:ext cx="1064157" cy="111505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AEF39E4-7477-1946-B3ED-AADE6B0C46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399610" y="2673073"/>
            <a:ext cx="944819" cy="94988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52C037A-5738-AE43-8B6B-4FE067F0C738}"/>
                  </a:ext>
                </a:extLst>
              </p:cNvPr>
              <p:cNvSpPr txBox="1"/>
              <p:nvPr/>
            </p:nvSpPr>
            <p:spPr>
              <a:xfrm>
                <a:off x="2000589" y="3336934"/>
                <a:ext cx="575286" cy="4770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5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500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5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50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52C037A-5738-AE43-8B6B-4FE067F0C7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0589" y="3336934"/>
                <a:ext cx="575286" cy="4770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D501FB9-C599-8B48-92CE-B23AA3797F16}"/>
                  </a:ext>
                </a:extLst>
              </p:cNvPr>
              <p:cNvSpPr txBox="1"/>
              <p:nvPr/>
            </p:nvSpPr>
            <p:spPr>
              <a:xfrm>
                <a:off x="1991161" y="4295549"/>
                <a:ext cx="582724" cy="4770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5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500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5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50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D501FB9-C599-8B48-92CE-B23AA3797F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1161" y="4295549"/>
                <a:ext cx="582724" cy="477054"/>
              </a:xfrm>
              <a:prstGeom prst="rect">
                <a:avLst/>
              </a:prstGeom>
              <a:blipFill>
                <a:blip r:embed="rId6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91100D4-1A16-CB4A-B228-BD88170D91B9}"/>
                  </a:ext>
                </a:extLst>
              </p:cNvPr>
              <p:cNvSpPr txBox="1"/>
              <p:nvPr/>
            </p:nvSpPr>
            <p:spPr>
              <a:xfrm>
                <a:off x="1991161" y="5233570"/>
                <a:ext cx="582724" cy="4770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5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500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5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50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91100D4-1A16-CB4A-B228-BD88170D91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1161" y="5233570"/>
                <a:ext cx="582724" cy="477054"/>
              </a:xfrm>
              <a:prstGeom prst="rect">
                <a:avLst/>
              </a:prstGeom>
              <a:blipFill>
                <a:blip r:embed="rId7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7F24F3D-9D79-4842-82EA-9F898E965A8A}"/>
                  </a:ext>
                </a:extLst>
              </p:cNvPr>
              <p:cNvSpPr txBox="1"/>
              <p:nvPr/>
            </p:nvSpPr>
            <p:spPr>
              <a:xfrm>
                <a:off x="2000589" y="3859643"/>
                <a:ext cx="537005" cy="4770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5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500" b="0" i="1" dirty="0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5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50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7F24F3D-9D79-4842-82EA-9F898E965A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0589" y="3859643"/>
                <a:ext cx="537005" cy="47705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A2C2E07-07FE-2C4C-9861-462505C50E4D}"/>
                  </a:ext>
                </a:extLst>
              </p:cNvPr>
              <p:cNvSpPr txBox="1"/>
              <p:nvPr/>
            </p:nvSpPr>
            <p:spPr>
              <a:xfrm>
                <a:off x="1981448" y="4786764"/>
                <a:ext cx="544444" cy="4770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5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500" b="0" i="1" dirty="0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5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50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A2C2E07-07FE-2C4C-9861-462505C50E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1448" y="4786764"/>
                <a:ext cx="544444" cy="47705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74ADE94-67EC-244B-AB39-C87A8272AD0E}"/>
              </a:ext>
            </a:extLst>
          </p:cNvPr>
          <p:cNvCxnSpPr>
            <a:cxnSpLocks/>
          </p:cNvCxnSpPr>
          <p:nvPr/>
        </p:nvCxnSpPr>
        <p:spPr>
          <a:xfrm>
            <a:off x="8344429" y="3808207"/>
            <a:ext cx="2061001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F6EEC6E8-7E42-5143-9D03-91345C87A957}"/>
                  </a:ext>
                </a:extLst>
              </p:cNvPr>
              <p:cNvSpPr txBox="1"/>
              <p:nvPr/>
            </p:nvSpPr>
            <p:spPr>
              <a:xfrm>
                <a:off x="8320200" y="3238452"/>
                <a:ext cx="575286" cy="4770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5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500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5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50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F6EEC6E8-7E42-5143-9D03-91345C87A9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0200" y="3238452"/>
                <a:ext cx="575286" cy="47705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08B88CA7-8AFC-E146-85A4-D354B7FB39C9}"/>
                  </a:ext>
                </a:extLst>
              </p:cNvPr>
              <p:cNvSpPr txBox="1"/>
              <p:nvPr/>
            </p:nvSpPr>
            <p:spPr>
              <a:xfrm>
                <a:off x="7584376" y="3923154"/>
                <a:ext cx="2080698" cy="4770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5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500" b="0" i="1" dirty="0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5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5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500" b="0" i="1" dirty="0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500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5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500" b="0" i="1" dirty="0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5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500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5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500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50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08B88CA7-8AFC-E146-85A4-D354B7FB39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4376" y="3923154"/>
                <a:ext cx="2080698" cy="477054"/>
              </a:xfrm>
              <a:prstGeom prst="rect">
                <a:avLst/>
              </a:prstGeom>
              <a:blipFill>
                <a:blip r:embed="rId11"/>
                <a:stretch>
                  <a:fillRect r="-1220"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B6C63706-2416-4B41-961F-26BEF15BAAA8}"/>
                  </a:ext>
                </a:extLst>
              </p:cNvPr>
              <p:cNvSpPr txBox="1"/>
              <p:nvPr/>
            </p:nvSpPr>
            <p:spPr>
              <a:xfrm>
                <a:off x="7529394" y="4536368"/>
                <a:ext cx="2613343" cy="4770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5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500" b="0" i="1" dirty="0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5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5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500" b="0" i="1" dirty="0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500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5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500" b="0" i="1" dirty="0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5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500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5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500" b="0" i="1" dirty="0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5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500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5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500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50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B6C63706-2416-4B41-961F-26BEF15BAA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9394" y="4536368"/>
                <a:ext cx="2613343" cy="477054"/>
              </a:xfrm>
              <a:prstGeom prst="rect">
                <a:avLst/>
              </a:prstGeom>
              <a:blipFill>
                <a:blip r:embed="rId12"/>
                <a:stretch>
                  <a:fillRect b="-21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F7247EEF-AB90-BF4A-8DE9-10C26A7769AC}"/>
                  </a:ext>
                </a:extLst>
              </p:cNvPr>
              <p:cNvSpPr txBox="1"/>
              <p:nvPr/>
            </p:nvSpPr>
            <p:spPr>
              <a:xfrm>
                <a:off x="8689733" y="3238452"/>
                <a:ext cx="701859" cy="4770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5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500" b="0" i="1" dirty="0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500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5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50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F7247EEF-AB90-BF4A-8DE9-10C26A7769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9733" y="3238452"/>
                <a:ext cx="701859" cy="47705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>
            <a:extLst>
              <a:ext uri="{FF2B5EF4-FFF2-40B4-BE49-F238E27FC236}">
                <a16:creationId xmlns:a16="http://schemas.microsoft.com/office/drawing/2014/main" id="{B4D24CFF-F5C6-6743-B1E1-E1279E38B738}"/>
              </a:ext>
            </a:extLst>
          </p:cNvPr>
          <p:cNvSpPr txBox="1"/>
          <p:nvPr/>
        </p:nvSpPr>
        <p:spPr>
          <a:xfrm>
            <a:off x="8065002" y="5104671"/>
            <a:ext cx="25519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/>
              <a:t>.</a:t>
            </a:r>
          </a:p>
          <a:p>
            <a:r>
              <a:rPr lang="en-US" sz="2200"/>
              <a:t>.</a:t>
            </a:r>
          </a:p>
          <a:p>
            <a:r>
              <a:rPr lang="en-US" sz="2200"/>
              <a:t>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9F9FA69-B196-8A49-8185-88CC335070E2}"/>
              </a:ext>
            </a:extLst>
          </p:cNvPr>
          <p:cNvSpPr txBox="1"/>
          <p:nvPr/>
        </p:nvSpPr>
        <p:spPr>
          <a:xfrm>
            <a:off x="9291573" y="3251006"/>
            <a:ext cx="5245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/>
              <a:t>. . .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F947427E-373D-E242-96F2-89EECEC39316}"/>
              </a:ext>
            </a:extLst>
          </p:cNvPr>
          <p:cNvSpPr/>
          <p:nvPr/>
        </p:nvSpPr>
        <p:spPr>
          <a:xfrm>
            <a:off x="828675" y="1404507"/>
            <a:ext cx="3057525" cy="8572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/>
              <a:t>Public coin interactive argument</a:t>
            </a: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4DC76CD4-EC6F-3B42-B88E-A19DDE3BA6CD}"/>
              </a:ext>
            </a:extLst>
          </p:cNvPr>
          <p:cNvSpPr/>
          <p:nvPr/>
        </p:nvSpPr>
        <p:spPr>
          <a:xfrm>
            <a:off x="7859752" y="1404507"/>
            <a:ext cx="3057525" cy="8572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/>
              <a:t>Non-interactive argument</a:t>
            </a:r>
          </a:p>
        </p:txBody>
      </p:sp>
      <p:sp>
        <p:nvSpPr>
          <p:cNvPr id="45" name="Right Arrow 44">
            <a:extLst>
              <a:ext uri="{FF2B5EF4-FFF2-40B4-BE49-F238E27FC236}">
                <a16:creationId xmlns:a16="http://schemas.microsoft.com/office/drawing/2014/main" id="{A2AB281A-2780-1B4A-ADB1-75A4F7D03662}"/>
              </a:ext>
            </a:extLst>
          </p:cNvPr>
          <p:cNvSpPr/>
          <p:nvPr/>
        </p:nvSpPr>
        <p:spPr>
          <a:xfrm>
            <a:off x="5276850" y="1606267"/>
            <a:ext cx="1333500" cy="26670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937D629-FCD8-194F-B669-25D842E6C441}"/>
              </a:ext>
            </a:extLst>
          </p:cNvPr>
          <p:cNvSpPr/>
          <p:nvPr/>
        </p:nvSpPr>
        <p:spPr>
          <a:xfrm>
            <a:off x="7872019" y="3389586"/>
            <a:ext cx="394855" cy="286496"/>
          </a:xfrm>
          <a:prstGeom prst="rect">
            <a:avLst/>
          </a:prstGeom>
          <a:blipFill>
            <a:blip r:embed="rId14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FS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6D1EC28-EA7B-B446-9B76-052D2CB701C1}"/>
              </a:ext>
            </a:extLst>
          </p:cNvPr>
          <p:cNvSpPr/>
          <p:nvPr/>
        </p:nvSpPr>
        <p:spPr>
          <a:xfrm>
            <a:off x="11138020" y="3390110"/>
            <a:ext cx="394855" cy="286496"/>
          </a:xfrm>
          <a:prstGeom prst="rect">
            <a:avLst/>
          </a:prstGeom>
          <a:blipFill>
            <a:blip r:embed="rId14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FS</a:t>
            </a:r>
          </a:p>
        </p:txBody>
      </p:sp>
      <p:sp>
        <p:nvSpPr>
          <p:cNvPr id="49" name="Title 1">
            <a:extLst>
              <a:ext uri="{FF2B5EF4-FFF2-40B4-BE49-F238E27FC236}">
                <a16:creationId xmlns:a16="http://schemas.microsoft.com/office/drawing/2014/main" id="{1AB96171-C3F0-9744-BE38-881EC565B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215" y="-85421"/>
            <a:ext cx="10515600" cy="1325563"/>
          </a:xfrm>
        </p:spPr>
        <p:txBody>
          <a:bodyPr/>
          <a:lstStyle/>
          <a:p>
            <a:r>
              <a:rPr lang="en-US"/>
              <a:t>	The Fiat-Shamir Transform (FS86)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70EDEF4-62A8-3F8A-49B2-CFCF56A53BA6}"/>
              </a:ext>
            </a:extLst>
          </p:cNvPr>
          <p:cNvSpPr txBox="1"/>
          <p:nvPr/>
        </p:nvSpPr>
        <p:spPr>
          <a:xfrm>
            <a:off x="2000589" y="6082773"/>
            <a:ext cx="79696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Compile log-round public coin protocols into NIZKs in the ROM</a:t>
            </a:r>
          </a:p>
        </p:txBody>
      </p:sp>
    </p:spTree>
    <p:extLst>
      <p:ext uri="{BB962C8B-B14F-4D97-AF65-F5344CB8AC3E}">
        <p14:creationId xmlns:p14="http://schemas.microsoft.com/office/powerpoint/2010/main" val="446244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  <p:bldP spid="36" grpId="0"/>
      <p:bldP spid="37" grpId="0"/>
      <p:bldP spid="38" grpId="0"/>
      <p:bldP spid="39" grpId="0"/>
      <p:bldP spid="40" grpId="0"/>
      <p:bldP spid="41" grpId="0"/>
      <p:bldP spid="46" grpId="0" animBg="1"/>
      <p:bldP spid="48" grpId="0" animBg="1"/>
      <p:bldP spid="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48AC7-5B82-844B-AC77-3BD5BD1DC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51363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NIZK from </a:t>
            </a:r>
            <a:r>
              <a:rPr lang="en-US" dirty="0" err="1">
                <a:solidFill>
                  <a:schemeClr val="accent2">
                    <a:lumMod val="50000"/>
                  </a:schemeClr>
                </a:solidFill>
              </a:rPr>
              <a:t>Schnorr’s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 protocol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AE30EC-725C-2849-B75F-65615D225D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735995" y="3176078"/>
            <a:ext cx="1757912" cy="18419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4A0252-CBE8-0B44-9096-2D0B11A93A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707623" y="3179233"/>
            <a:ext cx="1579033" cy="15875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23A7F7C-98C0-A740-9C6A-A76105FCFB78}"/>
                  </a:ext>
                </a:extLst>
              </p:cNvPr>
              <p:cNvSpPr txBox="1"/>
              <p:nvPr/>
            </p:nvSpPr>
            <p:spPr>
              <a:xfrm>
                <a:off x="1814708" y="2560320"/>
                <a:ext cx="157267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sup>
                      </m:sSup>
                    </m:oMath>
                  </m:oMathPara>
                </a14:m>
                <a:endParaRPr lang="en-US" sz="240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23A7F7C-98C0-A740-9C6A-A76105FCFB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4708" y="2560320"/>
                <a:ext cx="1572675" cy="461665"/>
              </a:xfrm>
              <a:prstGeom prst="rect">
                <a:avLst/>
              </a:prstGeom>
              <a:blipFill>
                <a:blip r:embed="rId5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79B3BFC-F78D-794B-93D0-6D430D657267}"/>
                  </a:ext>
                </a:extLst>
              </p:cNvPr>
              <p:cNvSpPr txBox="1"/>
              <p:nvPr/>
            </p:nvSpPr>
            <p:spPr>
              <a:xfrm>
                <a:off x="9410952" y="2560319"/>
                <a:ext cx="42639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79B3BFC-F78D-794B-93D0-6D430D6572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10952" y="2560319"/>
                <a:ext cx="426399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50CE5F8-3AFE-2449-B8EC-3AD725DC9AA2}"/>
              </a:ext>
            </a:extLst>
          </p:cNvPr>
          <p:cNvCxnSpPr/>
          <p:nvPr/>
        </p:nvCxnSpPr>
        <p:spPr>
          <a:xfrm>
            <a:off x="4777740" y="4085909"/>
            <a:ext cx="24003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Alternative Process 20">
                <a:extLst>
                  <a:ext uri="{FF2B5EF4-FFF2-40B4-BE49-F238E27FC236}">
                    <a16:creationId xmlns:a16="http://schemas.microsoft.com/office/drawing/2014/main" id="{A6D3E5AF-028E-664A-A220-3F9BD6B2641E}"/>
                  </a:ext>
                </a:extLst>
              </p:cNvPr>
              <p:cNvSpPr/>
              <p:nvPr/>
            </p:nvSpPr>
            <p:spPr>
              <a:xfrm>
                <a:off x="3006593" y="1162595"/>
                <a:ext cx="2929197" cy="1099337"/>
              </a:xfrm>
              <a:prstGeom prst="flowChartAlternateProces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400"/>
                  <a:t> Group of order q</a:t>
                </a:r>
              </a:p>
              <a:p>
                <a:pPr algn="ctr"/>
                <a:r>
                  <a:rPr lang="en-US" sz="2400"/>
                  <a:t>generator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endParaRPr lang="en-US" sz="2400"/>
              </a:p>
            </p:txBody>
          </p:sp>
        </mc:Choice>
        <mc:Fallback xmlns="">
          <p:sp>
            <p:nvSpPr>
              <p:cNvPr id="21" name="Alternative Process 20">
                <a:extLst>
                  <a:ext uri="{FF2B5EF4-FFF2-40B4-BE49-F238E27FC236}">
                    <a16:creationId xmlns:a16="http://schemas.microsoft.com/office/drawing/2014/main" id="{A6D3E5AF-028E-664A-A220-3F9BD6B264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6593" y="1162595"/>
                <a:ext cx="2929197" cy="1099337"/>
              </a:xfrm>
              <a:prstGeom prst="flowChartAlternateProcess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E0FC21D-700D-D748-BF98-F615FD3DA758}"/>
                  </a:ext>
                </a:extLst>
              </p:cNvPr>
              <p:cNvSpPr txBox="1"/>
              <p:nvPr/>
            </p:nvSpPr>
            <p:spPr>
              <a:xfrm>
                <a:off x="10244120" y="3649817"/>
                <a:ext cx="2254143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𝑯</m:t>
                      </m:r>
                      <m:d>
                        <m:d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</m:d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?     </m:t>
                      </m:r>
                    </m:oMath>
                  </m:oMathPara>
                </a14:m>
                <a:endParaRPr lang="en-US" sz="2400" b="1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𝒈</m:t>
                        </m:r>
                      </m:e>
                      <m:sup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𝒛</m:t>
                        </m:r>
                      </m:sup>
                    </m:sSup>
                    <m:r>
                      <a:rPr lang="en-US" sz="24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𝒄</m:t>
                        </m:r>
                      </m:sup>
                    </m:sSup>
                  </m:oMath>
                </a14:m>
                <a:r>
                  <a:rPr lang="en-US" sz="2400" dirty="0"/>
                  <a:t> ?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E0FC21D-700D-D748-BF98-F615FD3DA7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44120" y="3649817"/>
                <a:ext cx="2254143" cy="830997"/>
              </a:xfrm>
              <a:prstGeom prst="rect">
                <a:avLst/>
              </a:prstGeom>
              <a:blipFill>
                <a:blip r:embed="rId8"/>
                <a:stretch>
                  <a:fillRect l="-1117" r="-559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9496146-5B30-7B44-810D-CB5E719D1543}"/>
                  </a:ext>
                </a:extLst>
              </p:cNvPr>
              <p:cNvSpPr txBox="1"/>
              <p:nvPr/>
            </p:nvSpPr>
            <p:spPr>
              <a:xfrm>
                <a:off x="292909" y="3821902"/>
                <a:ext cx="176016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9496146-5B30-7B44-810D-CB5E719D15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909" y="3821902"/>
                <a:ext cx="1760162" cy="461665"/>
              </a:xfrm>
              <a:prstGeom prst="rect">
                <a:avLst/>
              </a:prstGeom>
              <a:blipFill>
                <a:blip r:embed="rId9"/>
                <a:stretch>
                  <a:fillRect r="-719"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18082F2-4F97-B845-8AD0-8B68E666324C}"/>
                  </a:ext>
                </a:extLst>
              </p:cNvPr>
              <p:cNvSpPr txBox="1"/>
              <p:nvPr/>
            </p:nvSpPr>
            <p:spPr>
              <a:xfrm>
                <a:off x="5208043" y="3603651"/>
                <a:ext cx="49513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18082F2-4F97-B845-8AD0-8B68E66632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8043" y="3603651"/>
                <a:ext cx="495136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759A191-3437-3C49-898E-D3081E75FAC7}"/>
                  </a:ext>
                </a:extLst>
              </p:cNvPr>
              <p:cNvSpPr txBox="1"/>
              <p:nvPr/>
            </p:nvSpPr>
            <p:spPr>
              <a:xfrm>
                <a:off x="5624280" y="3603651"/>
                <a:ext cx="46692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759A191-3437-3C49-898E-D3081E75FA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4280" y="3603651"/>
                <a:ext cx="466923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72E3EB8-3470-4C45-8C23-F32CF2CB2C84}"/>
                  </a:ext>
                </a:extLst>
              </p:cNvPr>
              <p:cNvSpPr txBox="1"/>
              <p:nvPr/>
            </p:nvSpPr>
            <p:spPr>
              <a:xfrm>
                <a:off x="6062678" y="3603651"/>
                <a:ext cx="40793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sz="240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72E3EB8-3470-4C45-8C23-F32CF2CB2C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2678" y="3603651"/>
                <a:ext cx="407932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Alternative Process 22">
                <a:extLst>
                  <a:ext uri="{FF2B5EF4-FFF2-40B4-BE49-F238E27FC236}">
                    <a16:creationId xmlns:a16="http://schemas.microsoft.com/office/drawing/2014/main" id="{38DBB319-95E8-E84E-831D-E9B3DC8C1937}"/>
                  </a:ext>
                </a:extLst>
              </p:cNvPr>
              <p:cNvSpPr/>
              <p:nvPr/>
            </p:nvSpPr>
            <p:spPr>
              <a:xfrm>
                <a:off x="6426617" y="1162595"/>
                <a:ext cx="2093262" cy="1099337"/>
              </a:xfrm>
              <a:prstGeom prst="flowChartAlternateProces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/>
                  <a:t>Hash function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sz="2400"/>
              </a:p>
            </p:txBody>
          </p:sp>
        </mc:Choice>
        <mc:Fallback xmlns="">
          <p:sp>
            <p:nvSpPr>
              <p:cNvPr id="23" name="Alternative Process 22">
                <a:extLst>
                  <a:ext uri="{FF2B5EF4-FFF2-40B4-BE49-F238E27FC236}">
                    <a16:creationId xmlns:a16="http://schemas.microsoft.com/office/drawing/2014/main" id="{38DBB319-95E8-E84E-831D-E9B3DC8C19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6617" y="1162595"/>
                <a:ext cx="2093262" cy="1099337"/>
              </a:xfrm>
              <a:prstGeom prst="flowChartAlternateProcess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29AE7473-F511-A0B7-5B6F-B3A8B052E09D}"/>
              </a:ext>
            </a:extLst>
          </p:cNvPr>
          <p:cNvSpPr txBox="1"/>
          <p:nvPr/>
        </p:nvSpPr>
        <p:spPr>
          <a:xfrm>
            <a:off x="1656920" y="5718485"/>
            <a:ext cx="88369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/>
              <a:t>FS-compiled Sigma protocols are knowledge sound</a:t>
            </a:r>
          </a:p>
          <a:p>
            <a:pPr algn="ctr"/>
            <a:r>
              <a:rPr lang="en-US" sz="3000" dirty="0"/>
              <a:t>(even simulation extractable) </a:t>
            </a:r>
            <a:r>
              <a:rPr lang="en-US" sz="3000" dirty="0">
                <a:sym typeface="Wingdings" pitchFamily="2" charset="2"/>
              </a:rPr>
              <a:t>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52793356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DFF6F9-DAD4-DFC4-7F48-0AA24C536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Another road to NIZK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D33343-8480-7BE8-D7C3-6596FE867B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Common Reference String Model</a:t>
            </a:r>
          </a:p>
          <a:p>
            <a:pPr lvl="1"/>
            <a:r>
              <a:rPr lang="en-US" dirty="0"/>
              <a:t>Random string, structured string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Random Oracle Model</a:t>
            </a:r>
          </a:p>
          <a:p>
            <a:pPr lvl="1"/>
            <a:r>
              <a:rPr lang="en-US" dirty="0"/>
              <a:t>Heuristically compile public coin protocols</a:t>
            </a:r>
          </a:p>
        </p:txBody>
      </p:sp>
    </p:spTree>
    <p:extLst>
      <p:ext uri="{BB962C8B-B14F-4D97-AF65-F5344CB8AC3E}">
        <p14:creationId xmlns:p14="http://schemas.microsoft.com/office/powerpoint/2010/main" val="143213783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6B677-C88A-BF99-4252-69C8B3B04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02014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NIZK in </a:t>
            </a:r>
            <a:r>
              <a:rPr lang="en-US"/>
              <a:t>CRS</a:t>
            </a:r>
            <a:r>
              <a:rPr lang="en-US" dirty="0"/>
              <a:t> Model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6592797-2DA8-062F-886A-D9642F9885F3}"/>
              </a:ext>
            </a:extLst>
          </p:cNvPr>
          <p:cNvSpPr/>
          <p:nvPr/>
        </p:nvSpPr>
        <p:spPr>
          <a:xfrm>
            <a:off x="3768852" y="1402453"/>
            <a:ext cx="4654296" cy="59436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Common Reference String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C99808-713D-DE33-58B7-B075FCC0E2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597597" y="3202485"/>
            <a:ext cx="1126195" cy="11322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EAE32B-B1FB-DB47-E95D-EC25D6EA44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228664" y="3173459"/>
            <a:ext cx="1090875" cy="11430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9DBC0C1-2EC0-2F04-96E0-68D1E86092DF}"/>
                  </a:ext>
                </a:extLst>
              </p:cNvPr>
              <p:cNvSpPr txBox="1"/>
              <p:nvPr/>
            </p:nvSpPr>
            <p:spPr>
              <a:xfrm>
                <a:off x="9555900" y="2696405"/>
                <a:ext cx="436402" cy="4770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5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9DBC0C1-2EC0-2F04-96E0-68D1E86092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5900" y="2696405"/>
                <a:ext cx="436402" cy="4770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16C711F-3F7B-8B4F-F5E1-2B3E9A3EF64E}"/>
                  </a:ext>
                </a:extLst>
              </p:cNvPr>
              <p:cNvSpPr txBox="1"/>
              <p:nvPr/>
            </p:nvSpPr>
            <p:spPr>
              <a:xfrm>
                <a:off x="1759622" y="2696405"/>
                <a:ext cx="802143" cy="4770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US" sz="25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16C711F-3F7B-8B4F-F5E1-2B3E9A3EF6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9622" y="2696405"/>
                <a:ext cx="802143" cy="4770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Down Arrow 8">
            <a:extLst>
              <a:ext uri="{FF2B5EF4-FFF2-40B4-BE49-F238E27FC236}">
                <a16:creationId xmlns:a16="http://schemas.microsoft.com/office/drawing/2014/main" id="{472829EB-0EEC-2EB9-A713-E616E92A290D}"/>
              </a:ext>
            </a:extLst>
          </p:cNvPr>
          <p:cNvSpPr/>
          <p:nvPr/>
        </p:nvSpPr>
        <p:spPr>
          <a:xfrm rot="2581590">
            <a:off x="3076062" y="1917799"/>
            <a:ext cx="301573" cy="1352613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4667EB2-5541-D713-7F54-C7D591B6051C}"/>
              </a:ext>
            </a:extLst>
          </p:cNvPr>
          <p:cNvCxnSpPr/>
          <p:nvPr/>
        </p:nvCxnSpPr>
        <p:spPr>
          <a:xfrm>
            <a:off x="4313582" y="3806688"/>
            <a:ext cx="3747053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62FA6F5-2786-61CF-F163-6AC92CC9B818}"/>
                  </a:ext>
                </a:extLst>
              </p:cNvPr>
              <p:cNvSpPr txBox="1"/>
              <p:nvPr/>
            </p:nvSpPr>
            <p:spPr>
              <a:xfrm>
                <a:off x="5934023" y="3756992"/>
                <a:ext cx="44294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62FA6F5-2786-61CF-F163-6AC92CC9B8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4023" y="3756992"/>
                <a:ext cx="442942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own Arrow 2">
            <a:extLst>
              <a:ext uri="{FF2B5EF4-FFF2-40B4-BE49-F238E27FC236}">
                <a16:creationId xmlns:a16="http://schemas.microsoft.com/office/drawing/2014/main" id="{323E2322-AB68-A426-3BA0-2506C71899E2}"/>
              </a:ext>
            </a:extLst>
          </p:cNvPr>
          <p:cNvSpPr/>
          <p:nvPr/>
        </p:nvSpPr>
        <p:spPr>
          <a:xfrm rot="18867198">
            <a:off x="8663985" y="1951727"/>
            <a:ext cx="301573" cy="1352613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F09E85-EA04-E654-D39F-0C96AB8FA382}"/>
              </a:ext>
            </a:extLst>
          </p:cNvPr>
          <p:cNvSpPr txBox="1"/>
          <p:nvPr/>
        </p:nvSpPr>
        <p:spPr>
          <a:xfrm>
            <a:off x="2699307" y="5822776"/>
            <a:ext cx="6746847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700" dirty="0"/>
              <a:t>NIZK: Triple of algorithms (setup, Prove, Verify)</a:t>
            </a:r>
          </a:p>
        </p:txBody>
      </p:sp>
    </p:spTree>
    <p:extLst>
      <p:ext uri="{BB962C8B-B14F-4D97-AF65-F5344CB8AC3E}">
        <p14:creationId xmlns:p14="http://schemas.microsoft.com/office/powerpoint/2010/main" val="3693261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CD22BE-33E5-0040-8064-D7C9371A6E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0189" y="631766"/>
            <a:ext cx="11371811" cy="596022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Compile sigma into NIZK in the RO</a:t>
            </a:r>
          </a:p>
          <a:p>
            <a:endParaRPr lang="en-US" dirty="0"/>
          </a:p>
          <a:p>
            <a:pPr lvl="1"/>
            <a:r>
              <a:rPr lang="en-US" dirty="0"/>
              <a:t> public coin: derive verifier challenge as output of RO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Specific languages</a:t>
            </a:r>
          </a:p>
          <a:p>
            <a:endParaRPr lang="en-US" dirty="0"/>
          </a:p>
          <a:p>
            <a:pPr lvl="1"/>
            <a:r>
              <a:rPr lang="en-US" dirty="0"/>
              <a:t> knowledge of discrete logarithm, roots, polynomial relationship</a:t>
            </a:r>
          </a:p>
          <a:p>
            <a:pPr lvl="1"/>
            <a:r>
              <a:rPr lang="en-US" dirty="0"/>
              <a:t> knowledge of preimage of one-way homomorphism (Cramer97, Maurer09)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Go beyond?</a:t>
            </a:r>
          </a:p>
          <a:p>
            <a:endParaRPr lang="en-US" dirty="0"/>
          </a:p>
          <a:p>
            <a:pPr lvl="1"/>
            <a:r>
              <a:rPr lang="en-US" dirty="0"/>
              <a:t>Sigma protocol ideas as starting point for succinct arguments</a:t>
            </a:r>
          </a:p>
        </p:txBody>
      </p:sp>
    </p:spTree>
    <p:extLst>
      <p:ext uri="{BB962C8B-B14F-4D97-AF65-F5344CB8AC3E}">
        <p14:creationId xmlns:p14="http://schemas.microsoft.com/office/powerpoint/2010/main" val="22287892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1D057-2DA2-9445-B868-287CDFFDEC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" y="776436"/>
            <a:ext cx="8097521" cy="4504620"/>
          </a:xfrm>
        </p:spPr>
        <p:txBody>
          <a:bodyPr anchor="ctr">
            <a:normAutofit/>
          </a:bodyPr>
          <a:lstStyle/>
          <a:p>
            <a:r>
              <a:rPr lang="en-IN" sz="6200" dirty="0"/>
              <a:t>Computational integrity: </a:t>
            </a:r>
            <a:br>
              <a:rPr lang="en-IN" sz="6200" dirty="0"/>
            </a:br>
            <a:r>
              <a:rPr lang="en-IN" sz="6200" dirty="0"/>
              <a:t>Succinct arguments</a:t>
            </a:r>
            <a:endParaRPr lang="en-US" sz="6200" dirty="0"/>
          </a:p>
        </p:txBody>
      </p:sp>
      <p:pic>
        <p:nvPicPr>
          <p:cNvPr id="101" name="Graphic 100" descr="Encryption">
            <a:extLst>
              <a:ext uri="{FF2B5EF4-FFF2-40B4-BE49-F238E27FC236}">
                <a16:creationId xmlns:a16="http://schemas.microsoft.com/office/drawing/2014/main" id="{A707B2FC-AA17-4BC3-AFEE-FDE8464505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05604" y="1654902"/>
            <a:ext cx="3548195" cy="3548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77430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59289-CDF2-6342-BCE0-442921DBD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7795" y="290219"/>
            <a:ext cx="4805996" cy="129711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kern="1200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Integrity </a:t>
            </a:r>
          </a:p>
        </p:txBody>
      </p:sp>
      <p:pic>
        <p:nvPicPr>
          <p:cNvPr id="7" name="Graphic 6" descr="Verified Brand">
            <a:extLst>
              <a:ext uri="{FF2B5EF4-FFF2-40B4-BE49-F238E27FC236}">
                <a16:creationId xmlns:a16="http://schemas.microsoft.com/office/drawing/2014/main" id="{C9A9C604-0E66-467B-B6C2-14C719E362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0470" y="1815320"/>
            <a:ext cx="4141760" cy="4141760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494B55-0CCE-C741-B561-A41CC92E000A}"/>
              </a:ext>
            </a:extLst>
          </p:cNvPr>
          <p:cNvSpPr txBox="1"/>
          <p:nvPr/>
        </p:nvSpPr>
        <p:spPr>
          <a:xfrm>
            <a:off x="6646696" y="2518705"/>
            <a:ext cx="495353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dirty="0"/>
              <a:t>Integrity is doing the right thing, </a:t>
            </a:r>
          </a:p>
          <a:p>
            <a:r>
              <a:rPr lang="en-IN" sz="2800" dirty="0"/>
              <a:t>even when no one is watching.</a:t>
            </a:r>
          </a:p>
          <a:p>
            <a:r>
              <a:rPr lang="en-IN" sz="2800" dirty="0"/>
              <a:t>			-- C. S. Lewis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8930652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840F8-7236-A544-B961-FC35200D3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160" y="-7742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Computational Integrity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>
                <a:extLst>
                  <a:ext uri="{FF2B5EF4-FFF2-40B4-BE49-F238E27FC236}">
                    <a16:creationId xmlns:a16="http://schemas.microsoft.com/office/drawing/2014/main" id="{1F0D2F99-E40B-7B46-885C-910ECFE6996B}"/>
                  </a:ext>
                </a:extLst>
              </p:cNvPr>
              <p:cNvSpPr/>
              <p:nvPr/>
            </p:nvSpPr>
            <p:spPr>
              <a:xfrm>
                <a:off x="1864428" y="2446318"/>
                <a:ext cx="2060098" cy="1151906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accent2">
                      <a:lumMod val="67000"/>
                    </a:schemeClr>
                  </a:gs>
                  <a:gs pos="34000">
                    <a:schemeClr val="accent2">
                      <a:lumMod val="97000"/>
                      <a:lumOff val="3000"/>
                    </a:schemeClr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500" dirty="0"/>
                  <a:t>Computation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500" i="1" dirty="0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sz="2500" dirty="0"/>
              </a:p>
            </p:txBody>
          </p:sp>
        </mc:Choice>
        <mc:Fallback xmlns="">
          <p:sp>
            <p:nvSpPr>
              <p:cNvPr id="4" name="Rounded Rectangle 3">
                <a:extLst>
                  <a:ext uri="{FF2B5EF4-FFF2-40B4-BE49-F238E27FC236}">
                    <a16:creationId xmlns:a16="http://schemas.microsoft.com/office/drawing/2014/main" id="{1F0D2F99-E40B-7B46-885C-910ECFE699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4428" y="2446318"/>
                <a:ext cx="2060098" cy="1151906"/>
              </a:xfrm>
              <a:prstGeom prst="roundRect">
                <a:avLst/>
              </a:prstGeom>
              <a:blipFill>
                <a:blip r:embed="rId2"/>
                <a:stretch>
                  <a:fillRect r="-3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2D49E0C-9C40-354D-9AB8-571D81EFC69C}"/>
              </a:ext>
            </a:extLst>
          </p:cNvPr>
          <p:cNvCxnSpPr>
            <a:cxnSpLocks/>
          </p:cNvCxnSpPr>
          <p:nvPr/>
        </p:nvCxnSpPr>
        <p:spPr>
          <a:xfrm>
            <a:off x="351312" y="3310247"/>
            <a:ext cx="1363149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039C1CD-F76B-7546-A570-4BC1A9B22A21}"/>
                  </a:ext>
                </a:extLst>
              </p:cNvPr>
              <p:cNvSpPr txBox="1"/>
              <p:nvPr/>
            </p:nvSpPr>
            <p:spPr>
              <a:xfrm>
                <a:off x="541755" y="2783744"/>
                <a:ext cx="977696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5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𝑠𝑡𝑎𝑡𝑒</m:t>
                          </m:r>
                        </m:e>
                        <m:sub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5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039C1CD-F76B-7546-A570-4BC1A9B22A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755" y="2783744"/>
                <a:ext cx="977696" cy="477054"/>
              </a:xfrm>
              <a:prstGeom prst="rect">
                <a:avLst/>
              </a:prstGeom>
              <a:blipFill>
                <a:blip r:embed="rId3"/>
                <a:stretch>
                  <a:fillRect r="-5195" b="-2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A5DF975-34A5-C94F-9791-5014D22AD62E}"/>
              </a:ext>
            </a:extLst>
          </p:cNvPr>
          <p:cNvCxnSpPr>
            <a:cxnSpLocks/>
          </p:cNvCxnSpPr>
          <p:nvPr/>
        </p:nvCxnSpPr>
        <p:spPr>
          <a:xfrm>
            <a:off x="4171343" y="3309226"/>
            <a:ext cx="1363149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5F5EFAD-3202-3F43-879D-72BE45EEEEE1}"/>
                  </a:ext>
                </a:extLst>
              </p:cNvPr>
              <p:cNvSpPr txBox="1"/>
              <p:nvPr/>
            </p:nvSpPr>
            <p:spPr>
              <a:xfrm>
                <a:off x="4361786" y="2782723"/>
                <a:ext cx="971276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5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𝑠𝑡𝑎𝑡𝑒</m:t>
                          </m:r>
                        </m:e>
                        <m:sub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5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5F5EFAD-3202-3F43-879D-72BE45EEEE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1786" y="2782723"/>
                <a:ext cx="971276" cy="477054"/>
              </a:xfrm>
              <a:prstGeom prst="rect">
                <a:avLst/>
              </a:prstGeom>
              <a:blipFill>
                <a:blip r:embed="rId4"/>
                <a:stretch>
                  <a:fillRect l="-1299" r="-3896"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ounded Rectangle 11">
                <a:extLst>
                  <a:ext uri="{FF2B5EF4-FFF2-40B4-BE49-F238E27FC236}">
                    <a16:creationId xmlns:a16="http://schemas.microsoft.com/office/drawing/2014/main" id="{0D0817C5-659F-F14C-960D-DEAAA603BBDC}"/>
                  </a:ext>
                </a:extLst>
              </p:cNvPr>
              <p:cNvSpPr/>
              <p:nvPr/>
            </p:nvSpPr>
            <p:spPr>
              <a:xfrm>
                <a:off x="5920121" y="2445297"/>
                <a:ext cx="2060098" cy="1151906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accent2">
                      <a:lumMod val="67000"/>
                    </a:schemeClr>
                  </a:gs>
                  <a:gs pos="34000">
                    <a:schemeClr val="accent2">
                      <a:lumMod val="97000"/>
                      <a:lumOff val="3000"/>
                    </a:schemeClr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500" dirty="0"/>
                  <a:t>Computation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500" i="1" dirty="0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sz="2500" dirty="0"/>
              </a:p>
            </p:txBody>
          </p:sp>
        </mc:Choice>
        <mc:Fallback xmlns="">
          <p:sp>
            <p:nvSpPr>
              <p:cNvPr id="12" name="Rounded Rectangle 11">
                <a:extLst>
                  <a:ext uri="{FF2B5EF4-FFF2-40B4-BE49-F238E27FC236}">
                    <a16:creationId xmlns:a16="http://schemas.microsoft.com/office/drawing/2014/main" id="{0D0817C5-659F-F14C-960D-DEAAA603BBD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0121" y="2445297"/>
                <a:ext cx="2060098" cy="1151906"/>
              </a:xfrm>
              <a:prstGeom prst="roundRect">
                <a:avLst/>
              </a:prstGeom>
              <a:blipFill>
                <a:blip r:embed="rId5"/>
                <a:stretch>
                  <a:fillRect r="-3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B485993-5C82-6644-9087-8730F68ED136}"/>
              </a:ext>
            </a:extLst>
          </p:cNvPr>
          <p:cNvCxnSpPr>
            <a:cxnSpLocks/>
          </p:cNvCxnSpPr>
          <p:nvPr/>
        </p:nvCxnSpPr>
        <p:spPr>
          <a:xfrm>
            <a:off x="10251458" y="3358675"/>
            <a:ext cx="1363149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4CAA3EE-106E-6747-9328-0BBB96F436BE}"/>
                  </a:ext>
                </a:extLst>
              </p:cNvPr>
              <p:cNvSpPr txBox="1"/>
              <p:nvPr/>
            </p:nvSpPr>
            <p:spPr>
              <a:xfrm>
                <a:off x="10441901" y="2832172"/>
                <a:ext cx="971276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5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𝑠𝑡𝑎𝑡𝑒</m:t>
                          </m:r>
                        </m:e>
                        <m:sub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25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4CAA3EE-106E-6747-9328-0BBB96F436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41901" y="2832172"/>
                <a:ext cx="971276" cy="477054"/>
              </a:xfrm>
              <a:prstGeom prst="rect">
                <a:avLst/>
              </a:prstGeom>
              <a:blipFill>
                <a:blip r:embed="rId6"/>
                <a:stretch>
                  <a:fillRect l="-1316" r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D0008F37-90AC-B24B-A1B8-D347E8DFF7D1}"/>
              </a:ext>
            </a:extLst>
          </p:cNvPr>
          <p:cNvSpPr txBox="1"/>
          <p:nvPr/>
        </p:nvSpPr>
        <p:spPr>
          <a:xfrm>
            <a:off x="8882353" y="2998167"/>
            <a:ext cx="7040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. . 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EBE45EB-133F-F640-A434-1B14BA6A40AA}"/>
              </a:ext>
            </a:extLst>
          </p:cNvPr>
          <p:cNvSpPr txBox="1"/>
          <p:nvPr/>
        </p:nvSpPr>
        <p:spPr>
          <a:xfrm>
            <a:off x="3060457" y="1355047"/>
            <a:ext cx="6071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How do we guarantee computational integrity?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108B92B-51F0-A944-A5B2-8804D677F71B}"/>
                  </a:ext>
                </a:extLst>
              </p:cNvPr>
              <p:cNvSpPr txBox="1"/>
              <p:nvPr/>
            </p:nvSpPr>
            <p:spPr>
              <a:xfrm>
                <a:off x="2527705" y="4472009"/>
                <a:ext cx="733130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Trust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𝑠𝑡𝑎𝑡𝑒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400" dirty="0"/>
                  <a:t> is the output of the right computation? 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108B92B-51F0-A944-A5B2-8804D677F7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7705" y="4472009"/>
                <a:ext cx="7331302" cy="461665"/>
              </a:xfrm>
              <a:prstGeom prst="rect">
                <a:avLst/>
              </a:prstGeom>
              <a:blipFill>
                <a:blip r:embed="rId7"/>
                <a:stretch>
                  <a:fillRect l="-1386" t="-8333" r="-347" b="-30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5A368AD4-C287-EB49-BB13-FC41E9F13463}"/>
              </a:ext>
            </a:extLst>
          </p:cNvPr>
          <p:cNvSpPr txBox="1"/>
          <p:nvPr/>
        </p:nvSpPr>
        <p:spPr>
          <a:xfrm>
            <a:off x="4312469" y="5432982"/>
            <a:ext cx="321530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Naïve solution: recompute</a:t>
            </a:r>
          </a:p>
        </p:txBody>
      </p:sp>
    </p:spTree>
    <p:extLst>
      <p:ext uri="{BB962C8B-B14F-4D97-AF65-F5344CB8AC3E}">
        <p14:creationId xmlns:p14="http://schemas.microsoft.com/office/powerpoint/2010/main" val="3141760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9" grpId="0"/>
      <p:bldP spid="12" grpId="0" animBg="1"/>
      <p:bldP spid="16" grpId="0"/>
      <p:bldP spid="17" grpId="0"/>
      <p:bldP spid="18" grpId="0"/>
      <p:bldP spid="19" grpId="0"/>
      <p:bldP spid="20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This grocery receipt I just got. The most 2020 thing ever. I'm not sure  whether to buy a lottery ticket or go hide in my basement for the rest of  the year. :">
            <a:extLst>
              <a:ext uri="{FF2B5EF4-FFF2-40B4-BE49-F238E27FC236}">
                <a16:creationId xmlns:a16="http://schemas.microsoft.com/office/drawing/2014/main" id="{A8513CEB-CBA7-F543-BB5A-8E1187358B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018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96990F5-1BB4-8443-8EC4-C1008F57CDB5}"/>
              </a:ext>
            </a:extLst>
          </p:cNvPr>
          <p:cNvSpPr txBox="1"/>
          <p:nvPr/>
        </p:nvSpPr>
        <p:spPr>
          <a:xfrm>
            <a:off x="7844806" y="2172826"/>
            <a:ext cx="31179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Recompute the sum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492BD1-4899-C44B-9873-7F3F729856C0}"/>
              </a:ext>
            </a:extLst>
          </p:cNvPr>
          <p:cNvSpPr txBox="1"/>
          <p:nvPr/>
        </p:nvSpPr>
        <p:spPr>
          <a:xfrm>
            <a:off x="9177705" y="2987040"/>
            <a:ext cx="633507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dirty="0"/>
              <a:t>✅</a:t>
            </a:r>
          </a:p>
        </p:txBody>
      </p:sp>
    </p:spTree>
    <p:extLst>
      <p:ext uri="{BB962C8B-B14F-4D97-AF65-F5344CB8AC3E}">
        <p14:creationId xmlns:p14="http://schemas.microsoft.com/office/powerpoint/2010/main" val="1446149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34F1BFF-9A81-4A4C-AD63-062F8DC597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00" y="575494"/>
            <a:ext cx="8340725" cy="19787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7AEB837-44A0-DD46-94C9-25E79D997A3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0699" y="4715475"/>
            <a:ext cx="1885950" cy="18859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354B106-EA19-AE4D-8D4E-05973B69E37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1648" y="4715475"/>
            <a:ext cx="1976437" cy="197643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CFD7809-3E27-0349-BA89-1C182565E79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2615" y="4405911"/>
            <a:ext cx="1981200" cy="19812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9CFE0BF-9AE3-9F45-AD8D-56081362831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3658" y="3210525"/>
            <a:ext cx="1457325" cy="14573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963D0C3-572A-7C4B-A74B-E964607B639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20007" y="3193857"/>
            <a:ext cx="1473993" cy="147399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6F65F69-03DA-EA49-BA01-2580E56AF4F2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932" y="3178378"/>
            <a:ext cx="1489471" cy="148947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F732B9E-5256-AD4C-8587-5EBECEFD584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9407" y="2693794"/>
            <a:ext cx="990600" cy="990600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9C7ED35F-8411-F24A-B7DC-D4154F05FBD3}"/>
              </a:ext>
            </a:extLst>
          </p:cNvPr>
          <p:cNvSpPr/>
          <p:nvPr/>
        </p:nvSpPr>
        <p:spPr>
          <a:xfrm>
            <a:off x="8042477" y="3684394"/>
            <a:ext cx="3920191" cy="25001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Everyone in the system has to repeat computation!</a:t>
            </a:r>
          </a:p>
        </p:txBody>
      </p:sp>
    </p:spTree>
    <p:extLst>
      <p:ext uri="{BB962C8B-B14F-4D97-AF65-F5344CB8AC3E}">
        <p14:creationId xmlns:p14="http://schemas.microsoft.com/office/powerpoint/2010/main" val="1024725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7AEB49-208F-D849-BA2E-6E0B773B0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010" y="1248135"/>
            <a:ext cx="10809790" cy="4928828"/>
          </a:xfrm>
        </p:spPr>
        <p:txBody>
          <a:bodyPr/>
          <a:lstStyle/>
          <a:p>
            <a:r>
              <a:rPr lang="en-US" dirty="0"/>
              <a:t>Trust</a:t>
            </a:r>
          </a:p>
          <a:p>
            <a:pPr lvl="1"/>
            <a:r>
              <a:rPr lang="en-US" dirty="0"/>
              <a:t> Defeats decentralization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Recompute</a:t>
            </a:r>
          </a:p>
          <a:p>
            <a:endParaRPr lang="en-US" dirty="0"/>
          </a:p>
          <a:p>
            <a:pPr lvl="1"/>
            <a:r>
              <a:rPr lang="en-US" dirty="0"/>
              <a:t>Scalability – does not scale with number of users and size of computation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Privacy – might not be able to recompute due to secrets involved in the computation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F4958E5-0899-0A48-A5CD-DF1793642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160" y="-7742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Computational Integrity</a:t>
            </a:r>
          </a:p>
        </p:txBody>
      </p:sp>
    </p:spTree>
    <p:extLst>
      <p:ext uri="{BB962C8B-B14F-4D97-AF65-F5344CB8AC3E}">
        <p14:creationId xmlns:p14="http://schemas.microsoft.com/office/powerpoint/2010/main" val="2809642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DF9FD-4226-2AC9-F041-C29C6EF52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6841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r>
              <a:rPr lang="en-US" dirty="0"/>
              <a:t>What did we gain from interaction?</a:t>
            </a:r>
            <a:br>
              <a:rPr lang="en-US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36BA298-BE2E-DE82-C691-B776852986E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5805"/>
                <a:ext cx="10515600" cy="4794422"/>
              </a:xfrm>
            </p:spPr>
            <p:txBody>
              <a:bodyPr/>
              <a:lstStyle/>
              <a:p>
                <a:r>
                  <a:rPr lang="en-US" dirty="0">
                    <a:solidFill>
                      <a:schemeClr val="accent2"/>
                    </a:solidFill>
                  </a:rPr>
                  <a:t>Expressivity</a:t>
                </a:r>
              </a:p>
              <a:p>
                <a:pPr lvl="1"/>
                <a:r>
                  <a:rPr lang="en-US" dirty="0"/>
                  <a:t>IP much larger class than NP</a:t>
                </a:r>
              </a:p>
              <a:p>
                <a:endParaRPr lang="en-US" dirty="0"/>
              </a:p>
              <a:p>
                <a:r>
                  <a:rPr lang="en-US" dirty="0">
                    <a:solidFill>
                      <a:srgbClr val="0070C0"/>
                    </a:solidFill>
                  </a:rPr>
                  <a:t>Succinctness</a:t>
                </a:r>
                <a:r>
                  <a:rPr lang="en-US" dirty="0"/>
                  <a:t> </a:t>
                </a:r>
              </a:p>
              <a:p>
                <a:pPr lvl="1"/>
                <a:r>
                  <a:rPr lang="en-US" dirty="0"/>
                  <a:t>Even for NP statements, interaction allows proving a statement with communication complexity less than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endParaRPr lang="en-US" b="0" dirty="0"/>
              </a:p>
              <a:p>
                <a:endParaRPr lang="en-US" dirty="0"/>
              </a:p>
              <a:p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Privacy</a:t>
                </a:r>
              </a:p>
              <a:p>
                <a:pPr lvl="1"/>
                <a:r>
                  <a:rPr lang="en-US" dirty="0"/>
                  <a:t>Enable zero-knowledge: verifier learns nothing beyond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36BA298-BE2E-DE82-C691-B776852986E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5805"/>
                <a:ext cx="10515600" cy="4794422"/>
              </a:xfrm>
              <a:blipFill>
                <a:blip r:embed="rId3"/>
                <a:stretch>
                  <a:fillRect l="-1086" t="-21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457864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6BBBAB7-FCDF-C449-9C2D-34AADF4C143C}"/>
                  </a:ext>
                </a:extLst>
              </p:cNvPr>
              <p:cNvSpPr txBox="1"/>
              <p:nvPr/>
            </p:nvSpPr>
            <p:spPr>
              <a:xfrm>
                <a:off x="10175264" y="1639588"/>
                <a:ext cx="91871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da-DK" sz="2800" dirty="0"/>
                  <a:t>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da-DK" sz="28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6BBBAB7-FCDF-C449-9C2D-34AADF4C14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75264" y="1639588"/>
                <a:ext cx="918713" cy="523220"/>
              </a:xfrm>
              <a:prstGeom prst="rect">
                <a:avLst/>
              </a:prstGeom>
              <a:blipFill>
                <a:blip r:embed="rId2"/>
                <a:stretch>
                  <a:fillRect l="-2703" r="-6757" b="-21429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4B1B306-0FBC-6C47-85EC-844595F25170}"/>
              </a:ext>
            </a:extLst>
          </p:cNvPr>
          <p:cNvCxnSpPr/>
          <p:nvPr/>
        </p:nvCxnSpPr>
        <p:spPr>
          <a:xfrm>
            <a:off x="4306964" y="2328272"/>
            <a:ext cx="3545632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E1FB86B-84EE-E842-80BB-579DF3DEC945}"/>
              </a:ext>
            </a:extLst>
          </p:cNvPr>
          <p:cNvCxnSpPr/>
          <p:nvPr/>
        </p:nvCxnSpPr>
        <p:spPr>
          <a:xfrm flipH="1">
            <a:off x="4306964" y="2813463"/>
            <a:ext cx="3545632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8C695C7-7F89-5146-9931-F4A978D62164}"/>
              </a:ext>
            </a:extLst>
          </p:cNvPr>
          <p:cNvCxnSpPr/>
          <p:nvPr/>
        </p:nvCxnSpPr>
        <p:spPr>
          <a:xfrm>
            <a:off x="4328736" y="3339086"/>
            <a:ext cx="3545632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03C69880-5E5D-174E-9357-7FBAC610E1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707623" y="1853353"/>
            <a:ext cx="1579033" cy="15875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4236002-DD00-2844-9E46-1C2A0FA793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735995" y="1850198"/>
            <a:ext cx="1757912" cy="184199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351477E-3468-0044-BCF5-C016D036833A}"/>
                  </a:ext>
                </a:extLst>
              </p:cNvPr>
              <p:cNvSpPr txBox="1"/>
              <p:nvPr/>
            </p:nvSpPr>
            <p:spPr>
              <a:xfrm>
                <a:off x="1457325" y="3440853"/>
                <a:ext cx="2689904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2800" dirty="0"/>
                  <a:t> function</a:t>
                </a:r>
              </a:p>
              <a:p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/>
                  <a:t>claimed output</a:t>
                </a:r>
                <a:endParaRPr lang="en-US" sz="280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da-DK" sz="2800" dirty="0"/>
                  <a:t>private input</a:t>
                </a: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351477E-3468-0044-BCF5-C016D03683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325" y="3440853"/>
                <a:ext cx="2689904" cy="1384995"/>
              </a:xfrm>
              <a:prstGeom prst="rect">
                <a:avLst/>
              </a:prstGeom>
              <a:blipFill>
                <a:blip r:embed="rId5"/>
                <a:stretch>
                  <a:fillRect l="-939" t="-4545" r="-3286" b="-10000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4FA1C61-8A4E-9341-85A2-3ABF6DA79364}"/>
                  </a:ext>
                </a:extLst>
              </p:cNvPr>
              <p:cNvSpPr txBox="1"/>
              <p:nvPr/>
            </p:nvSpPr>
            <p:spPr>
              <a:xfrm>
                <a:off x="3651568" y="1299646"/>
                <a:ext cx="1658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da-DK" sz="28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4FA1C61-8A4E-9341-85A2-3ABF6DA793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1568" y="1299646"/>
                <a:ext cx="1658200" cy="523220"/>
              </a:xfrm>
              <a:prstGeom prst="rect">
                <a:avLst/>
              </a:prstGeom>
              <a:blipFill>
                <a:blip r:embed="rId6"/>
                <a:stretch>
                  <a:fillRect l="-2308" r="-1538" b="-697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ounded Rectangular Callout 28">
            <a:extLst>
              <a:ext uri="{FF2B5EF4-FFF2-40B4-BE49-F238E27FC236}">
                <a16:creationId xmlns:a16="http://schemas.microsoft.com/office/drawing/2014/main" id="{0E415DE2-93B9-3E4D-99A8-B6541D0938A9}"/>
              </a:ext>
            </a:extLst>
          </p:cNvPr>
          <p:cNvSpPr/>
          <p:nvPr/>
        </p:nvSpPr>
        <p:spPr>
          <a:xfrm>
            <a:off x="3440369" y="850397"/>
            <a:ext cx="2431794" cy="1121278"/>
          </a:xfrm>
          <a:prstGeom prst="wedgeRoundRectCallout">
            <a:avLst>
              <a:gd name="adj1" fmla="val -57578"/>
              <a:gd name="adj2" fmla="val 74441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2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891B5116-3E4B-C241-9BFC-48AA7FFA6913}"/>
                  </a:ext>
                </a:extLst>
              </p:cNvPr>
              <p:cNvSpPr txBox="1"/>
              <p:nvPr/>
            </p:nvSpPr>
            <p:spPr>
              <a:xfrm>
                <a:off x="3551989" y="986081"/>
                <a:ext cx="220855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a-DK" sz="2000" dirty="0"/>
                  <a:t>I know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da-DK" sz="2000" dirty="0" err="1"/>
                  <a:t>such</a:t>
                </a:r>
                <a:r>
                  <a:rPr lang="da-DK" sz="2000" dirty="0"/>
                  <a:t> </a:t>
                </a:r>
                <a:r>
                  <a:rPr lang="da-DK" sz="2000" dirty="0" err="1"/>
                  <a:t>that</a:t>
                </a:r>
                <a:r>
                  <a:rPr lang="da-DK" sz="2000" dirty="0"/>
                  <a:t> </a:t>
                </a: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891B5116-3E4B-C241-9BFC-48AA7FFA69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1989" y="986081"/>
                <a:ext cx="2208553" cy="400110"/>
              </a:xfrm>
              <a:prstGeom prst="rect">
                <a:avLst/>
              </a:prstGeom>
              <a:blipFill>
                <a:blip r:embed="rId7"/>
                <a:stretch>
                  <a:fillRect l="-2857" t="-9375" b="-25000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1065AED4-07BD-2B44-9FD1-70632BCCFD6D}"/>
              </a:ext>
            </a:extLst>
          </p:cNvPr>
          <p:cNvSpPr/>
          <p:nvPr/>
        </p:nvSpPr>
        <p:spPr>
          <a:xfrm>
            <a:off x="1525098" y="4995969"/>
            <a:ext cx="9915525" cy="160485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a-DK" sz="2300" dirty="0"/>
          </a:p>
          <a:p>
            <a:pPr algn="ctr"/>
            <a:r>
              <a:rPr lang="da-DK" sz="2400" dirty="0"/>
              <a:t> </a:t>
            </a:r>
            <a:r>
              <a:rPr lang="da-DK" sz="2400" dirty="0" err="1"/>
              <a:t>Succinctness</a:t>
            </a:r>
            <a:r>
              <a:rPr lang="da-DK" sz="2400" dirty="0"/>
              <a:t>: </a:t>
            </a:r>
            <a:r>
              <a:rPr lang="da-DK" sz="2400" dirty="0" err="1"/>
              <a:t>Verification</a:t>
            </a:r>
            <a:r>
              <a:rPr lang="da-DK" sz="2400" dirty="0"/>
              <a:t> runs in time </a:t>
            </a:r>
            <a:r>
              <a:rPr lang="da-DK" sz="2400" dirty="0" err="1"/>
              <a:t>logarithmic</a:t>
            </a:r>
            <a:r>
              <a:rPr lang="da-DK" sz="2400" dirty="0"/>
              <a:t> in </a:t>
            </a:r>
            <a:r>
              <a:rPr lang="da-DK" sz="2400" dirty="0" err="1"/>
              <a:t>size</a:t>
            </a:r>
            <a:r>
              <a:rPr lang="da-DK" sz="2400" dirty="0"/>
              <a:t> of statement and </a:t>
            </a:r>
            <a:r>
              <a:rPr lang="da-DK" sz="2400" dirty="0" err="1"/>
              <a:t>witness</a:t>
            </a:r>
            <a:endParaRPr lang="da-DK" sz="2400" dirty="0"/>
          </a:p>
          <a:p>
            <a:pPr algn="ctr"/>
            <a:endParaRPr lang="da-DK" dirty="0"/>
          </a:p>
        </p:txBody>
      </p:sp>
      <p:pic>
        <p:nvPicPr>
          <p:cNvPr id="16" name="Picture 2" descr="Free Images - SnappyGoat.com- bestof:dice red two game rolling chance luck  gambling win casino play jackpot vegas gaming odds random throw toss">
            <a:extLst>
              <a:ext uri="{FF2B5EF4-FFF2-40B4-BE49-F238E27FC236}">
                <a16:creationId xmlns:a16="http://schemas.microsoft.com/office/drawing/2014/main" id="{AAB29ED1-8FCF-064F-9948-798E5092EC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12495" y="316413"/>
            <a:ext cx="1888251" cy="1121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487776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ite and one yellow paper aeroplane on a blackboard">
            <a:extLst>
              <a:ext uri="{FF2B5EF4-FFF2-40B4-BE49-F238E27FC236}">
                <a16:creationId xmlns:a16="http://schemas.microsoft.com/office/drawing/2014/main" id="{CAFE855C-DA79-45B7-8E1C-E4E4B43ED2D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F8B8C7D-D920-5341-A6BE-11E6B0285B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en-US" sz="4800"/>
              <a:t>Succinct arguments</a:t>
            </a:r>
          </a:p>
        </p:txBody>
      </p:sp>
    </p:spTree>
    <p:extLst>
      <p:ext uri="{BB962C8B-B14F-4D97-AF65-F5344CB8AC3E}">
        <p14:creationId xmlns:p14="http://schemas.microsoft.com/office/powerpoint/2010/main" val="398511959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95B96C6D-5B70-2E49-9833-7C88D405D1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369" y="619996"/>
            <a:ext cx="9372599" cy="4701304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EE2AD8D6-8DF1-BA45-8801-F3F3CB8315B3}"/>
              </a:ext>
            </a:extLst>
          </p:cNvPr>
          <p:cNvSpPr txBox="1"/>
          <p:nvPr/>
        </p:nvSpPr>
        <p:spPr>
          <a:xfrm>
            <a:off x="3909913" y="5860977"/>
            <a:ext cx="4989636" cy="7540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500" dirty="0"/>
              <a:t>Argument: </a:t>
            </a:r>
            <a:r>
              <a:rPr lang="en-US" sz="2500" dirty="0"/>
              <a:t>computational soundness</a:t>
            </a:r>
            <a:endParaRPr lang="da-DK" sz="2500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92258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6" grpId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27339-38D7-F8CA-41EC-5A64EBD59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627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E2942-9943-CC47-01CB-00B2D9F646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Show that succinct </a:t>
            </a:r>
            <a:r>
              <a:rPr lang="en-US" b="1" dirty="0"/>
              <a:t>proofs </a:t>
            </a:r>
            <a:r>
              <a:rPr lang="en-US" dirty="0"/>
              <a:t>(soundness against unbounded adversaries) are not possible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0630149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0DE16383-4056-264F-9C97-A8ED4E0C607E}"/>
              </a:ext>
            </a:extLst>
          </p:cNvPr>
          <p:cNvSpPr/>
          <p:nvPr/>
        </p:nvSpPr>
        <p:spPr>
          <a:xfrm>
            <a:off x="110091" y="5687835"/>
            <a:ext cx="8777432" cy="113389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600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4B1B306-0FBC-6C47-85EC-844595F25170}"/>
              </a:ext>
            </a:extLst>
          </p:cNvPr>
          <p:cNvCxnSpPr/>
          <p:nvPr/>
        </p:nvCxnSpPr>
        <p:spPr>
          <a:xfrm>
            <a:off x="4278389" y="3214112"/>
            <a:ext cx="3545632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708D197-6932-7147-A276-20579B2121D7}"/>
                  </a:ext>
                </a:extLst>
              </p:cNvPr>
              <p:cNvSpPr txBox="1"/>
              <p:nvPr/>
            </p:nvSpPr>
            <p:spPr>
              <a:xfrm>
                <a:off x="1457325" y="4040943"/>
                <a:ext cx="2689904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2800" dirty="0"/>
                  <a:t> function</a:t>
                </a:r>
              </a:p>
              <a:p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/>
                  <a:t>claimed output</a:t>
                </a:r>
                <a:endParaRPr lang="en-US" sz="280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da-DK" sz="2800" dirty="0"/>
                  <a:t>private input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708D197-6932-7147-A276-20579B2121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325" y="4040943"/>
                <a:ext cx="2689904" cy="1384995"/>
              </a:xfrm>
              <a:prstGeom prst="rect">
                <a:avLst/>
              </a:prstGeom>
              <a:blipFill>
                <a:blip r:embed="rId3"/>
                <a:stretch>
                  <a:fillRect l="-939" t="-4545" r="-3286" b="-10909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>
            <a:extLst>
              <a:ext uri="{FF2B5EF4-FFF2-40B4-BE49-F238E27FC236}">
                <a16:creationId xmlns:a16="http://schemas.microsoft.com/office/drawing/2014/main" id="{ECBC506F-7D5E-0D40-85E1-F37E8F5CC3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735995" y="2450288"/>
            <a:ext cx="1757912" cy="184199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37F7C7F-7839-4F4E-8D21-021E867F5A69}"/>
                  </a:ext>
                </a:extLst>
              </p:cNvPr>
              <p:cNvSpPr txBox="1"/>
              <p:nvPr/>
            </p:nvSpPr>
            <p:spPr>
              <a:xfrm>
                <a:off x="10175264" y="2239678"/>
                <a:ext cx="91871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da-DK" sz="2800" dirty="0"/>
                  <a:t>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da-DK" sz="28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37F7C7F-7839-4F4E-8D21-021E867F5A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75264" y="2239678"/>
                <a:ext cx="918713" cy="523220"/>
              </a:xfrm>
              <a:prstGeom prst="rect">
                <a:avLst/>
              </a:prstGeom>
              <a:blipFill>
                <a:blip r:embed="rId5"/>
                <a:stretch>
                  <a:fillRect l="-2703" r="-6757" b="-18605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Picture 28">
            <a:extLst>
              <a:ext uri="{FF2B5EF4-FFF2-40B4-BE49-F238E27FC236}">
                <a16:creationId xmlns:a16="http://schemas.microsoft.com/office/drawing/2014/main" id="{4A127E72-9344-CC41-83AE-E770E3FD73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707623" y="2453443"/>
            <a:ext cx="1579033" cy="15875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E949D9A-7BF7-6146-B8A7-6DF653A682B6}"/>
                  </a:ext>
                </a:extLst>
              </p:cNvPr>
              <p:cNvSpPr txBox="1"/>
              <p:nvPr/>
            </p:nvSpPr>
            <p:spPr>
              <a:xfrm>
                <a:off x="3651568" y="1899736"/>
                <a:ext cx="1658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da-DK" sz="28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E949D9A-7BF7-6146-B8A7-6DF653A682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1568" y="1899736"/>
                <a:ext cx="1658200" cy="523220"/>
              </a:xfrm>
              <a:prstGeom prst="rect">
                <a:avLst/>
              </a:prstGeom>
              <a:blipFill>
                <a:blip r:embed="rId7"/>
                <a:stretch>
                  <a:fillRect l="-2308" r="-1538" b="-7143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ounded Rectangular Callout 30">
            <a:extLst>
              <a:ext uri="{FF2B5EF4-FFF2-40B4-BE49-F238E27FC236}">
                <a16:creationId xmlns:a16="http://schemas.microsoft.com/office/drawing/2014/main" id="{4FD96EB1-A81E-DC42-B4E2-0C9903670711}"/>
              </a:ext>
            </a:extLst>
          </p:cNvPr>
          <p:cNvSpPr/>
          <p:nvPr/>
        </p:nvSpPr>
        <p:spPr>
          <a:xfrm>
            <a:off x="3440369" y="1450487"/>
            <a:ext cx="2431794" cy="1121278"/>
          </a:xfrm>
          <a:prstGeom prst="wedgeRoundRectCallout">
            <a:avLst>
              <a:gd name="adj1" fmla="val -57578"/>
              <a:gd name="adj2" fmla="val 74441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2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C1C8997-9E68-8E4E-A1E5-CE7404358BEC}"/>
                  </a:ext>
                </a:extLst>
              </p:cNvPr>
              <p:cNvSpPr txBox="1"/>
              <p:nvPr/>
            </p:nvSpPr>
            <p:spPr>
              <a:xfrm>
                <a:off x="3551989" y="1586171"/>
                <a:ext cx="220855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a-DK" sz="2000" dirty="0"/>
                  <a:t>I know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da-DK" sz="2000" dirty="0" err="1"/>
                  <a:t>such</a:t>
                </a:r>
                <a:r>
                  <a:rPr lang="da-DK" sz="2000" dirty="0"/>
                  <a:t> </a:t>
                </a:r>
                <a:r>
                  <a:rPr lang="da-DK" sz="2000" dirty="0" err="1"/>
                  <a:t>that</a:t>
                </a:r>
                <a:r>
                  <a:rPr lang="da-DK" sz="2000" dirty="0"/>
                  <a:t>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C1C8997-9E68-8E4E-A1E5-CE7404358B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1989" y="1586171"/>
                <a:ext cx="2208553" cy="400110"/>
              </a:xfrm>
              <a:prstGeom prst="rect">
                <a:avLst/>
              </a:prstGeom>
              <a:blipFill>
                <a:blip r:embed="rId8"/>
                <a:stretch>
                  <a:fillRect l="-2857" t="-6250" b="-25000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Punched Tape 20">
            <a:extLst>
              <a:ext uri="{FF2B5EF4-FFF2-40B4-BE49-F238E27FC236}">
                <a16:creationId xmlns:a16="http://schemas.microsoft.com/office/drawing/2014/main" id="{45317B4F-FFB2-7946-9EF7-1AF01FD77FF9}"/>
              </a:ext>
            </a:extLst>
          </p:cNvPr>
          <p:cNvSpPr/>
          <p:nvPr/>
        </p:nvSpPr>
        <p:spPr>
          <a:xfrm>
            <a:off x="5125458" y="3457544"/>
            <a:ext cx="1772816" cy="997088"/>
          </a:xfrm>
          <a:prstGeom prst="flowChartPunchedTap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 dirty="0"/>
          </a:p>
          <a:p>
            <a:pPr algn="ctr"/>
            <a:r>
              <a:rPr lang="da-DK" sz="2500" dirty="0" err="1"/>
              <a:t>proof</a:t>
            </a:r>
            <a:endParaRPr lang="da-DK" sz="2500" dirty="0"/>
          </a:p>
          <a:p>
            <a:pPr algn="ctr"/>
            <a:endParaRPr lang="da-DK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D428DC6-C524-8E40-ABCE-F3F7E78D4941}"/>
              </a:ext>
            </a:extLst>
          </p:cNvPr>
          <p:cNvSpPr txBox="1">
            <a:spLocks/>
          </p:cNvSpPr>
          <p:nvPr/>
        </p:nvSpPr>
        <p:spPr>
          <a:xfrm>
            <a:off x="722764" y="-9736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a-DK" dirty="0" err="1"/>
              <a:t>zkSNARK</a:t>
            </a:r>
            <a:r>
              <a:rPr lang="da-DK" dirty="0"/>
              <a:t> for NP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37088F-CF0E-3A4D-8AD1-3FAAE284B617}"/>
              </a:ext>
            </a:extLst>
          </p:cNvPr>
          <p:cNvSpPr txBox="1"/>
          <p:nvPr/>
        </p:nvSpPr>
        <p:spPr>
          <a:xfrm>
            <a:off x="3481625" y="6049448"/>
            <a:ext cx="212641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dirty="0">
                <a:solidFill>
                  <a:schemeClr val="accent2">
                    <a:lumMod val="75000"/>
                  </a:schemeClr>
                </a:solidFill>
              </a:rPr>
              <a:t>N</a:t>
            </a:r>
            <a:r>
              <a:rPr lang="da-DK" sz="2400" dirty="0"/>
              <a:t>on-</a:t>
            </a:r>
            <a:r>
              <a:rPr lang="da-DK" sz="2400" dirty="0" err="1"/>
              <a:t>interactive</a:t>
            </a:r>
            <a:endParaRPr lang="da-DK" sz="2400" dirty="0"/>
          </a:p>
          <a:p>
            <a:endParaRPr lang="da-DK" sz="2400" dirty="0"/>
          </a:p>
          <a:p>
            <a:endParaRPr lang="da-DK" sz="2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92092C6-269F-294B-B6BA-7B83D828BAE1}"/>
              </a:ext>
            </a:extLst>
          </p:cNvPr>
          <p:cNvSpPr txBox="1"/>
          <p:nvPr/>
        </p:nvSpPr>
        <p:spPr>
          <a:xfrm>
            <a:off x="5541517" y="6049448"/>
            <a:ext cx="14962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dirty="0" err="1">
                <a:solidFill>
                  <a:schemeClr val="accent2">
                    <a:lumMod val="75000"/>
                  </a:schemeClr>
                </a:solidFill>
              </a:rPr>
              <a:t>AR</a:t>
            </a:r>
            <a:r>
              <a:rPr lang="da-DK" sz="2400" dirty="0" err="1"/>
              <a:t>gument</a:t>
            </a:r>
            <a:endParaRPr lang="da-DK" sz="2400" dirty="0"/>
          </a:p>
          <a:p>
            <a:endParaRPr lang="da-DK" sz="2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C5816B2-A162-4D45-A7A4-DBA906902980}"/>
              </a:ext>
            </a:extLst>
          </p:cNvPr>
          <p:cNvSpPr txBox="1"/>
          <p:nvPr/>
        </p:nvSpPr>
        <p:spPr>
          <a:xfrm>
            <a:off x="2344166" y="6042106"/>
            <a:ext cx="12121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dirty="0" err="1">
                <a:solidFill>
                  <a:schemeClr val="accent2">
                    <a:lumMod val="75000"/>
                  </a:schemeClr>
                </a:solidFill>
              </a:rPr>
              <a:t>S</a:t>
            </a:r>
            <a:r>
              <a:rPr lang="da-DK" sz="2400" dirty="0" err="1"/>
              <a:t>uccinct</a:t>
            </a:r>
            <a:endParaRPr lang="da-DK" sz="24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E2AD8D6-8DF1-BA45-8801-F3F3CB8315B3}"/>
              </a:ext>
            </a:extLst>
          </p:cNvPr>
          <p:cNvSpPr txBox="1"/>
          <p:nvPr/>
        </p:nvSpPr>
        <p:spPr>
          <a:xfrm>
            <a:off x="8727237" y="4821514"/>
            <a:ext cx="3533340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da-DK" dirty="0"/>
              <a:t> </a:t>
            </a:r>
            <a:r>
              <a:rPr lang="da-DK" sz="2000" dirty="0"/>
              <a:t>Argument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da-DK" sz="2000" dirty="0"/>
              <a:t> </a:t>
            </a:r>
            <a:r>
              <a:rPr lang="en-US" sz="2000" dirty="0"/>
              <a:t>computational soundness</a:t>
            </a:r>
            <a:endParaRPr lang="da-DK" sz="2000" dirty="0"/>
          </a:p>
          <a:p>
            <a:endParaRPr lang="da-DK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C963B2B-5F41-AA4E-901D-299E197EC608}"/>
              </a:ext>
            </a:extLst>
          </p:cNvPr>
          <p:cNvSpPr txBox="1"/>
          <p:nvPr/>
        </p:nvSpPr>
        <p:spPr>
          <a:xfrm>
            <a:off x="6905239" y="6049447"/>
            <a:ext cx="18896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dirty="0"/>
              <a:t>of </a:t>
            </a:r>
            <a:r>
              <a:rPr lang="da-DK" sz="2400" dirty="0">
                <a:solidFill>
                  <a:schemeClr val="accent2">
                    <a:lumMod val="75000"/>
                  </a:schemeClr>
                </a:solidFill>
              </a:rPr>
              <a:t>K</a:t>
            </a:r>
            <a:r>
              <a:rPr lang="da-DK" sz="2400" dirty="0"/>
              <a:t>nowledge</a:t>
            </a:r>
          </a:p>
          <a:p>
            <a:endParaRPr lang="da-DK" sz="24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A37750E-441D-3D40-AB24-BCDEE52CDB2C}"/>
              </a:ext>
            </a:extLst>
          </p:cNvPr>
          <p:cNvSpPr txBox="1"/>
          <p:nvPr/>
        </p:nvSpPr>
        <p:spPr>
          <a:xfrm>
            <a:off x="8797865" y="5865113"/>
            <a:ext cx="3110532" cy="15388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da-DK" dirty="0"/>
              <a:t> </a:t>
            </a:r>
            <a:r>
              <a:rPr lang="da-DK" sz="2000" dirty="0" err="1"/>
              <a:t>Proof</a:t>
            </a:r>
            <a:r>
              <a:rPr lang="da-DK" sz="2000" dirty="0"/>
              <a:t> of </a:t>
            </a:r>
            <a:r>
              <a:rPr lang="da-DK" sz="2000" dirty="0" err="1"/>
              <a:t>knowledge</a:t>
            </a:r>
            <a:r>
              <a:rPr lang="da-DK" sz="2000" dirty="0"/>
              <a:t>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da-DK" sz="2000" dirty="0"/>
              <a:t> </a:t>
            </a:r>
            <a:r>
              <a:rPr lang="da-DK" sz="2000" dirty="0" err="1"/>
              <a:t>existence</a:t>
            </a:r>
            <a:r>
              <a:rPr lang="da-DK" sz="2000" dirty="0"/>
              <a:t> of </a:t>
            </a:r>
            <a:r>
              <a:rPr lang="da-DK" sz="2000" dirty="0" err="1"/>
              <a:t>extractor</a:t>
            </a:r>
            <a:endParaRPr lang="da-DK" sz="2000" dirty="0"/>
          </a:p>
          <a:p>
            <a:pPr>
              <a:buFont typeface="Courier New" panose="02070309020205020404" pitchFamily="49" charset="0"/>
              <a:buChar char="o"/>
            </a:pPr>
            <a:endParaRPr lang="da-DK" dirty="0"/>
          </a:p>
          <a:p>
            <a:pPr>
              <a:buFont typeface="Courier New" panose="02070309020205020404" pitchFamily="49" charset="0"/>
              <a:buChar char="o"/>
            </a:pPr>
            <a:endParaRPr lang="da-DK" dirty="0"/>
          </a:p>
          <a:p>
            <a:pPr>
              <a:buFont typeface="Courier New" panose="02070309020205020404" pitchFamily="49" charset="0"/>
              <a:buChar char="o"/>
            </a:pPr>
            <a:endParaRPr lang="da-DK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E9BAD29-88AF-D943-B148-72FEF5B6AA25}"/>
              </a:ext>
            </a:extLst>
          </p:cNvPr>
          <p:cNvSpPr txBox="1"/>
          <p:nvPr/>
        </p:nvSpPr>
        <p:spPr>
          <a:xfrm>
            <a:off x="243626" y="6042107"/>
            <a:ext cx="2200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dirty="0">
                <a:solidFill>
                  <a:schemeClr val="accent2">
                    <a:lumMod val="75000"/>
                  </a:schemeClr>
                </a:solidFill>
              </a:rPr>
              <a:t>Z</a:t>
            </a:r>
            <a:r>
              <a:rPr lang="da-DK" sz="2400" dirty="0"/>
              <a:t>ero-</a:t>
            </a:r>
            <a:r>
              <a:rPr lang="da-DK" sz="2400" dirty="0" err="1">
                <a:solidFill>
                  <a:schemeClr val="accent2">
                    <a:lumMod val="75000"/>
                  </a:schemeClr>
                </a:solidFill>
              </a:rPr>
              <a:t>k</a:t>
            </a:r>
            <a:r>
              <a:rPr lang="da-DK" sz="2400" dirty="0" err="1"/>
              <a:t>nowledge</a:t>
            </a:r>
            <a:endParaRPr lang="da-DK" sz="2400" dirty="0"/>
          </a:p>
        </p:txBody>
      </p:sp>
    </p:spTree>
    <p:extLst>
      <p:ext uri="{BB962C8B-B14F-4D97-AF65-F5344CB8AC3E}">
        <p14:creationId xmlns:p14="http://schemas.microsoft.com/office/powerpoint/2010/main" val="567463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21" grpId="0" animBg="1"/>
      <p:bldP spid="15" grpId="0"/>
      <p:bldP spid="16" grpId="0"/>
      <p:bldP spid="20" grpId="0"/>
      <p:bldP spid="26" grpId="0"/>
      <p:bldP spid="26" grpId="1"/>
      <p:bldP spid="27" grpId="0"/>
      <p:bldP spid="28" grpId="0"/>
      <p:bldP spid="28" grpId="1"/>
      <p:bldP spid="32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81A9A-D07B-2541-BAE1-023861A71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729" y="-66415"/>
            <a:ext cx="10515600" cy="1325563"/>
          </a:xfrm>
        </p:spPr>
        <p:txBody>
          <a:bodyPr/>
          <a:lstStyle/>
          <a:p>
            <a:pPr algn="ctr"/>
            <a:r>
              <a:rPr lang="en-US" dirty="0" err="1"/>
              <a:t>zkSNARK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2">
                <a:extLst>
                  <a:ext uri="{FF2B5EF4-FFF2-40B4-BE49-F238E27FC236}">
                    <a16:creationId xmlns:a16="http://schemas.microsoft.com/office/drawing/2014/main" id="{81B8A0A1-3DE0-594A-824D-6718E88F8B76}"/>
                  </a:ext>
                </a:extLst>
              </p:cNvPr>
              <p:cNvSpPr/>
              <p:nvPr/>
            </p:nvSpPr>
            <p:spPr>
              <a:xfrm>
                <a:off x="1070517" y="2390659"/>
                <a:ext cx="2854712" cy="3606281"/>
              </a:xfrm>
              <a:prstGeom prst="round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600" dirty="0"/>
                  <a:t>Prover</a:t>
                </a:r>
              </a:p>
              <a:p>
                <a:pPr algn="ctr"/>
                <a:endParaRPr lang="en-US" dirty="0"/>
              </a:p>
              <a:p>
                <a:pPr algn="ctr"/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sz="2200" b="1" i="1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𝑭</m:t>
                    </m:r>
                  </m:oMath>
                </a14:m>
                <a:r>
                  <a:rPr lang="en-US" sz="2200" dirty="0">
                    <a:solidFill>
                      <a:schemeClr val="accent2"/>
                    </a:solidFill>
                  </a:rPr>
                  <a:t>  </a:t>
                </a:r>
                <a:r>
                  <a:rPr lang="en-US" sz="2200" dirty="0"/>
                  <a:t>function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200" b="1" i="1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200" dirty="0"/>
                  <a:t> output</a:t>
                </a:r>
              </a:p>
              <a:p>
                <a:pPr lvl="1"/>
                <a:r>
                  <a:rPr lang="en-US" sz="2200" b="1" dirty="0">
                    <a:solidFill>
                      <a:schemeClr val="accent2">
                        <a:lumMod val="75000"/>
                      </a:schemeClr>
                    </a:solidFill>
                  </a:rPr>
                  <a:t>T</a:t>
                </a:r>
                <a:r>
                  <a:rPr lang="en-US" sz="2200" dirty="0"/>
                  <a:t>  time bound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200" b="1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2200" dirty="0">
                    <a:solidFill>
                      <a:schemeClr val="accent6"/>
                    </a:solidFill>
                  </a:rPr>
                  <a:t>  </a:t>
                </a:r>
                <a:r>
                  <a:rPr lang="en-US" sz="2200" dirty="0"/>
                  <a:t>input</a:t>
                </a:r>
              </a:p>
            </p:txBody>
          </p:sp>
        </mc:Choice>
        <mc:Fallback xmlns="">
          <p:sp>
            <p:nvSpPr>
              <p:cNvPr id="3" name="Rounded Rectangle 2">
                <a:extLst>
                  <a:ext uri="{FF2B5EF4-FFF2-40B4-BE49-F238E27FC236}">
                    <a16:creationId xmlns:a16="http://schemas.microsoft.com/office/drawing/2014/main" id="{81B8A0A1-3DE0-594A-824D-6718E88F8B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517" y="2390659"/>
                <a:ext cx="2854712" cy="3606281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>
                <a:extLst>
                  <a:ext uri="{FF2B5EF4-FFF2-40B4-BE49-F238E27FC236}">
                    <a16:creationId xmlns:a16="http://schemas.microsoft.com/office/drawing/2014/main" id="{6BFA6669-DAE9-814B-9D9B-EDB666A7E971}"/>
                  </a:ext>
                </a:extLst>
              </p:cNvPr>
              <p:cNvSpPr/>
              <p:nvPr/>
            </p:nvSpPr>
            <p:spPr>
              <a:xfrm>
                <a:off x="7689274" y="3671369"/>
                <a:ext cx="2402178" cy="2244685"/>
              </a:xfrm>
              <a:prstGeom prst="round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600" dirty="0"/>
              </a:p>
              <a:p>
                <a:pPr algn="ctr"/>
                <a:r>
                  <a:rPr lang="en-US" sz="2600" dirty="0"/>
                  <a:t>Verifier</a:t>
                </a:r>
              </a:p>
              <a:p>
                <a:pPr algn="ctr"/>
                <a:endParaRPr lang="en-US" sz="2600" dirty="0"/>
              </a:p>
              <a:p>
                <a:pPr lvl="1"/>
                <a14:m>
                  <m:oMath xmlns:m="http://schemas.openxmlformats.org/officeDocument/2006/math">
                    <m:r>
                      <a:rPr lang="en-US" sz="2200" b="1" i="1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𝑭</m:t>
                    </m:r>
                  </m:oMath>
                </a14:m>
                <a:r>
                  <a:rPr lang="en-US" sz="2200" dirty="0"/>
                  <a:t>  function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200" b="1" i="1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sz="22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200" dirty="0"/>
                  <a:t> output</a:t>
                </a:r>
              </a:p>
              <a:p>
                <a:pPr lvl="1"/>
                <a:r>
                  <a:rPr lang="en-US" sz="2200" b="1" dirty="0">
                    <a:solidFill>
                      <a:schemeClr val="accent2">
                        <a:lumMod val="75000"/>
                      </a:schemeClr>
                    </a:solidFill>
                  </a:rPr>
                  <a:t>T</a:t>
                </a:r>
                <a:r>
                  <a:rPr lang="en-US" sz="2200" dirty="0"/>
                  <a:t> time bound</a:t>
                </a:r>
              </a:p>
              <a:p>
                <a:pPr algn="ctr"/>
                <a:endParaRPr lang="en-US" dirty="0"/>
              </a:p>
            </p:txBody>
          </p:sp>
        </mc:Choice>
        <mc:Fallback xmlns="">
          <p:sp>
            <p:nvSpPr>
              <p:cNvPr id="4" name="Rounded Rectangle 3">
                <a:extLst>
                  <a:ext uri="{FF2B5EF4-FFF2-40B4-BE49-F238E27FC236}">
                    <a16:creationId xmlns:a16="http://schemas.microsoft.com/office/drawing/2014/main" id="{6BFA6669-DAE9-814B-9D9B-EDB666A7E9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9274" y="3671369"/>
                <a:ext cx="2402178" cy="2244685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1D7D5A56-28B4-EB4A-B98F-1930F520324C}"/>
              </a:ext>
            </a:extLst>
          </p:cNvPr>
          <p:cNvSpPr/>
          <p:nvPr/>
        </p:nvSpPr>
        <p:spPr>
          <a:xfrm>
            <a:off x="1214963" y="641074"/>
            <a:ext cx="3169390" cy="1121278"/>
          </a:xfrm>
          <a:prstGeom prst="wedgeRoundRectCallout">
            <a:avLst>
              <a:gd name="adj1" fmla="val -25599"/>
              <a:gd name="adj2" fmla="val 69528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2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6AFEC0E-3B5C-C648-B080-C8008A1CDE4E}"/>
                  </a:ext>
                </a:extLst>
              </p:cNvPr>
              <p:cNvSpPr txBox="1"/>
              <p:nvPr/>
            </p:nvSpPr>
            <p:spPr>
              <a:xfrm>
                <a:off x="2649033" y="737237"/>
                <a:ext cx="1658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sz="28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8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da-DK" sz="28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6AFEC0E-3B5C-C648-B080-C8008A1CDE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9033" y="737237"/>
                <a:ext cx="1658200" cy="523220"/>
              </a:xfrm>
              <a:prstGeom prst="rect">
                <a:avLst/>
              </a:prstGeom>
              <a:blipFill>
                <a:blip r:embed="rId5"/>
                <a:stretch>
                  <a:fillRect l="-1527" r="-5344" b="-219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6FF9FCE-A7B1-F447-8971-B44ADD07B4CE}"/>
                  </a:ext>
                </a:extLst>
              </p:cNvPr>
              <p:cNvSpPr txBox="1"/>
              <p:nvPr/>
            </p:nvSpPr>
            <p:spPr>
              <a:xfrm>
                <a:off x="1326583" y="798792"/>
                <a:ext cx="150034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a-DK" sz="2000" dirty="0"/>
                  <a:t>I know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da-DK" sz="2000" dirty="0" err="1"/>
                  <a:t>s.t</a:t>
                </a:r>
                <a:r>
                  <a:rPr lang="da-DK" sz="2000" dirty="0"/>
                  <a:t>.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6FF9FCE-A7B1-F447-8971-B44ADD07B4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6583" y="798792"/>
                <a:ext cx="1500347" cy="400110"/>
              </a:xfrm>
              <a:prstGeom prst="rect">
                <a:avLst/>
              </a:prstGeom>
              <a:blipFill>
                <a:blip r:embed="rId6"/>
                <a:stretch>
                  <a:fillRect l="-4237" t="-6250" r="-339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2F65C682-D8C2-A449-94B7-11636797444E}"/>
              </a:ext>
            </a:extLst>
          </p:cNvPr>
          <p:cNvSpPr txBox="1"/>
          <p:nvPr/>
        </p:nvSpPr>
        <p:spPr>
          <a:xfrm>
            <a:off x="1326583" y="1205372"/>
            <a:ext cx="21638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within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T</a:t>
            </a:r>
            <a:r>
              <a:rPr lang="en-US" sz="2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dirty="0"/>
              <a:t>time steps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74000AD3-B5B6-4844-8A69-D015EF42513E}"/>
              </a:ext>
            </a:extLst>
          </p:cNvPr>
          <p:cNvSpPr/>
          <p:nvPr/>
        </p:nvSpPr>
        <p:spPr>
          <a:xfrm>
            <a:off x="5220520" y="1762353"/>
            <a:ext cx="1477736" cy="1128524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 dirty="0"/>
          </a:p>
          <a:p>
            <a:pPr algn="ctr"/>
            <a:r>
              <a:rPr lang="en-US" sz="2600" dirty="0"/>
              <a:t>Setup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8C2344-2A99-064A-B24D-2601E87BF6C3}"/>
              </a:ext>
            </a:extLst>
          </p:cNvPr>
          <p:cNvSpPr/>
          <p:nvPr/>
        </p:nvSpPr>
        <p:spPr>
          <a:xfrm>
            <a:off x="4967132" y="3186628"/>
            <a:ext cx="1984511" cy="48474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Public parameters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DF825CD-C4E2-E946-9BB3-E60D5D633B50}"/>
              </a:ext>
            </a:extLst>
          </p:cNvPr>
          <p:cNvCxnSpPr/>
          <p:nvPr/>
        </p:nvCxnSpPr>
        <p:spPr>
          <a:xfrm>
            <a:off x="4153359" y="4990641"/>
            <a:ext cx="3404212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Table 14">
            <a:extLst>
              <a:ext uri="{FF2B5EF4-FFF2-40B4-BE49-F238E27FC236}">
                <a16:creationId xmlns:a16="http://schemas.microsoft.com/office/drawing/2014/main" id="{F5217662-0F53-D542-8A3C-D889A7B4BED2}"/>
              </a:ext>
            </a:extLst>
          </p:cNvPr>
          <p:cNvGraphicFramePr>
            <a:graphicFrameLocks noGrp="1"/>
          </p:cNvGraphicFramePr>
          <p:nvPr/>
        </p:nvGraphicFramePr>
        <p:xfrm>
          <a:off x="4878019" y="5227116"/>
          <a:ext cx="207362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04">
                  <a:extLst>
                    <a:ext uri="{9D8B030D-6E8A-4147-A177-3AD203B41FA5}">
                      <a16:colId xmlns:a16="http://schemas.microsoft.com/office/drawing/2014/main" val="3896092538"/>
                    </a:ext>
                  </a:extLst>
                </a:gridCol>
                <a:gridCol w="345604">
                  <a:extLst>
                    <a:ext uri="{9D8B030D-6E8A-4147-A177-3AD203B41FA5}">
                      <a16:colId xmlns:a16="http://schemas.microsoft.com/office/drawing/2014/main" val="3424637790"/>
                    </a:ext>
                  </a:extLst>
                </a:gridCol>
                <a:gridCol w="345604">
                  <a:extLst>
                    <a:ext uri="{9D8B030D-6E8A-4147-A177-3AD203B41FA5}">
                      <a16:colId xmlns:a16="http://schemas.microsoft.com/office/drawing/2014/main" val="684412121"/>
                    </a:ext>
                  </a:extLst>
                </a:gridCol>
                <a:gridCol w="345604">
                  <a:extLst>
                    <a:ext uri="{9D8B030D-6E8A-4147-A177-3AD203B41FA5}">
                      <a16:colId xmlns:a16="http://schemas.microsoft.com/office/drawing/2014/main" val="379098790"/>
                    </a:ext>
                  </a:extLst>
                </a:gridCol>
                <a:gridCol w="345604">
                  <a:extLst>
                    <a:ext uri="{9D8B030D-6E8A-4147-A177-3AD203B41FA5}">
                      <a16:colId xmlns:a16="http://schemas.microsoft.com/office/drawing/2014/main" val="1126090110"/>
                    </a:ext>
                  </a:extLst>
                </a:gridCol>
                <a:gridCol w="345604">
                  <a:extLst>
                    <a:ext uri="{9D8B030D-6E8A-4147-A177-3AD203B41FA5}">
                      <a16:colId xmlns:a16="http://schemas.microsoft.com/office/drawing/2014/main" val="22336336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9651675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048763F-B943-A040-8439-9E4751D26289}"/>
                  </a:ext>
                </a:extLst>
              </p:cNvPr>
              <p:cNvSpPr txBox="1"/>
              <p:nvPr/>
            </p:nvSpPr>
            <p:spPr>
              <a:xfrm>
                <a:off x="1055320" y="6216926"/>
                <a:ext cx="306224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𝑝𝑜𝑙𝑦</m:t>
                          </m:r>
                        </m:e>
                        <m:sub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(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048763F-B943-A040-8439-9E4751D262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320" y="6216926"/>
                <a:ext cx="3062249" cy="461665"/>
              </a:xfrm>
              <a:prstGeom prst="rect">
                <a:avLst/>
              </a:prstGeom>
              <a:blipFill>
                <a:blip r:embed="rId7"/>
                <a:stretch>
                  <a:fillRect b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90B26C1-B8CA-144A-BB10-C1280066E110}"/>
                  </a:ext>
                </a:extLst>
              </p:cNvPr>
              <p:cNvSpPr txBox="1"/>
              <p:nvPr/>
            </p:nvSpPr>
            <p:spPr>
              <a:xfrm>
                <a:off x="4937053" y="5855546"/>
                <a:ext cx="201459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𝑝𝑜𝑙𝑦</m:t>
                          </m:r>
                        </m:e>
                        <m:sub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(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2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fun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90B26C1-B8CA-144A-BB10-C1280066E1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7053" y="5855546"/>
                <a:ext cx="2014590" cy="461665"/>
              </a:xfrm>
              <a:prstGeom prst="rect">
                <a:avLst/>
              </a:prstGeom>
              <a:blipFill>
                <a:blip r:embed="rId8"/>
                <a:stretch>
                  <a:fillRect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025BB2D-0EFC-7043-BD65-035910E8FB77}"/>
                  </a:ext>
                </a:extLst>
              </p:cNvPr>
              <p:cNvSpPr txBox="1"/>
              <p:nvPr/>
            </p:nvSpPr>
            <p:spPr>
              <a:xfrm>
                <a:off x="7396056" y="6216925"/>
                <a:ext cx="351269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𝑝𝑜𝑙𝑦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 (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en-US" sz="2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2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func>
                      <m:r>
                        <a:rPr lang="en-US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025BB2D-0EFC-7043-BD65-035910E8FB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6056" y="6216925"/>
                <a:ext cx="3512693" cy="461665"/>
              </a:xfrm>
              <a:prstGeom prst="rect">
                <a:avLst/>
              </a:prstGeom>
              <a:blipFill>
                <a:blip r:embed="rId9"/>
                <a:stretch>
                  <a:fillRect b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17">
            <a:extLst>
              <a:ext uri="{FF2B5EF4-FFF2-40B4-BE49-F238E27FC236}">
                <a16:creationId xmlns:a16="http://schemas.microsoft.com/office/drawing/2014/main" id="{08CB86E4-B633-A740-AB1D-5971B5316EE3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8237" y="3896878"/>
            <a:ext cx="1093763" cy="109376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2BD90F6-D469-734E-81CE-6E5C66BFDE01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30883" y="3186628"/>
            <a:ext cx="990600" cy="9906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7418F24-1815-5B49-BB82-476E0696551F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36200" y="4793711"/>
            <a:ext cx="990600" cy="9906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CA915EA-A26E-D048-9706-665463FB7E7F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618593" y="1872595"/>
            <a:ext cx="651510" cy="417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53151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25E80F1-C56B-D442-8C5F-F9DA50760508}"/>
              </a:ext>
            </a:extLst>
          </p:cNvPr>
          <p:cNvSpPr/>
          <p:nvPr/>
        </p:nvSpPr>
        <p:spPr>
          <a:xfrm>
            <a:off x="5514651" y="937308"/>
            <a:ext cx="2286017" cy="1140046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NP relation R(</a:t>
            </a:r>
            <a:r>
              <a:rPr lang="en-US" sz="2000" dirty="0" err="1"/>
              <a:t>x,w</a:t>
            </a:r>
            <a:r>
              <a:rPr lang="en-US" sz="2000" dirty="0"/>
              <a:t>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B929043-79E9-8D4C-9081-2AAB2FFC7AB3}"/>
              </a:ext>
            </a:extLst>
          </p:cNvPr>
          <p:cNvSpPr/>
          <p:nvPr/>
        </p:nvSpPr>
        <p:spPr>
          <a:xfrm>
            <a:off x="5514651" y="2440329"/>
            <a:ext cx="2286017" cy="1115842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Intermediate </a:t>
            </a:r>
          </a:p>
          <a:p>
            <a:pPr algn="ctr"/>
            <a:r>
              <a:rPr lang="en-US" sz="2000" dirty="0"/>
              <a:t>representation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17C3E4-7581-F149-9714-23DA3E4DC9E1}"/>
              </a:ext>
            </a:extLst>
          </p:cNvPr>
          <p:cNvSpPr/>
          <p:nvPr/>
        </p:nvSpPr>
        <p:spPr>
          <a:xfrm>
            <a:off x="5514651" y="3996250"/>
            <a:ext cx="2286017" cy="1115842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Information-theoretic  proof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31D1FE9-5C29-5D49-B275-00A5D782B359}"/>
              </a:ext>
            </a:extLst>
          </p:cNvPr>
          <p:cNvSpPr/>
          <p:nvPr/>
        </p:nvSpPr>
        <p:spPr>
          <a:xfrm>
            <a:off x="5514651" y="5475067"/>
            <a:ext cx="2286017" cy="1115842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Argument system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AEACA5F0-D00F-2F40-B886-BB6E87174CA5}"/>
              </a:ext>
            </a:extLst>
          </p:cNvPr>
          <p:cNvSpPr/>
          <p:nvPr/>
        </p:nvSpPr>
        <p:spPr>
          <a:xfrm>
            <a:off x="870350" y="1961002"/>
            <a:ext cx="3158726" cy="15951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Boolean/arithmetic circuit,</a:t>
            </a:r>
          </a:p>
          <a:p>
            <a:pPr algn="ctr"/>
            <a:r>
              <a:rPr lang="en-US" sz="2000" dirty="0"/>
              <a:t>Quadratic arithmetic program, R1CS …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BE8B8C57-BBBF-D945-B702-9F4C8C5E0B8D}"/>
              </a:ext>
            </a:extLst>
          </p:cNvPr>
          <p:cNvSpPr/>
          <p:nvPr/>
        </p:nvSpPr>
        <p:spPr>
          <a:xfrm>
            <a:off x="870349" y="3996250"/>
            <a:ext cx="3158725" cy="11158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Probabilistically Checkable Proof (PCP), LPCP, IOP, AHP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CE2D8262-D340-304A-8B73-D2C04AD80D3D}"/>
              </a:ext>
            </a:extLst>
          </p:cNvPr>
          <p:cNvSpPr/>
          <p:nvPr/>
        </p:nvSpPr>
        <p:spPr>
          <a:xfrm>
            <a:off x="870349" y="5475067"/>
            <a:ext cx="3158725" cy="11158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Cryptographic assumptions/Idealized models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B129CA3-BAAB-4047-9DC0-FCAFCBD50D05}"/>
              </a:ext>
            </a:extLst>
          </p:cNvPr>
          <p:cNvCxnSpPr/>
          <p:nvPr/>
        </p:nvCxnSpPr>
        <p:spPr>
          <a:xfrm>
            <a:off x="4682854" y="937308"/>
            <a:ext cx="0" cy="5653601"/>
          </a:xfrm>
          <a:prstGeom prst="straightConnector1">
            <a:avLst/>
          </a:prstGeom>
          <a:ln w="22225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le 1">
            <a:extLst>
              <a:ext uri="{FF2B5EF4-FFF2-40B4-BE49-F238E27FC236}">
                <a16:creationId xmlns:a16="http://schemas.microsoft.com/office/drawing/2014/main" id="{11AA055D-7E53-3E42-ABEC-717CF6AB65F9}"/>
              </a:ext>
            </a:extLst>
          </p:cNvPr>
          <p:cNvSpPr txBox="1">
            <a:spLocks/>
          </p:cNvSpPr>
          <p:nvPr/>
        </p:nvSpPr>
        <p:spPr>
          <a:xfrm>
            <a:off x="999931" y="-20883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Modular approach</a:t>
            </a:r>
          </a:p>
        </p:txBody>
      </p:sp>
      <p:sp>
        <p:nvSpPr>
          <p:cNvPr id="10" name="Curved Left Arrow 9">
            <a:extLst>
              <a:ext uri="{FF2B5EF4-FFF2-40B4-BE49-F238E27FC236}">
                <a16:creationId xmlns:a16="http://schemas.microsoft.com/office/drawing/2014/main" id="{BD2C5216-6EE0-3248-BFFF-A6532EA60844}"/>
              </a:ext>
            </a:extLst>
          </p:cNvPr>
          <p:cNvSpPr/>
          <p:nvPr/>
        </p:nvSpPr>
        <p:spPr>
          <a:xfrm>
            <a:off x="8184569" y="4461830"/>
            <a:ext cx="1007126" cy="1718249"/>
          </a:xfrm>
          <a:prstGeom prst="curvedLeftArrow">
            <a:avLst>
              <a:gd name="adj1" fmla="val 10323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F7FB089A-6A8E-3E4D-BF75-74E0FD3570D3}"/>
              </a:ext>
            </a:extLst>
          </p:cNvPr>
          <p:cNvSpPr/>
          <p:nvPr/>
        </p:nvSpPr>
        <p:spPr>
          <a:xfrm>
            <a:off x="9077114" y="3996250"/>
            <a:ext cx="2286017" cy="111584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cap="fla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r>
              <a:rPr lang="en-US" dirty="0"/>
              <a:t>Cryptographic compiler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581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4" grpId="0" animBg="1"/>
      <p:bldP spid="15" grpId="0" animBg="1"/>
      <p:bldP spid="3" grpId="0" animBg="1"/>
      <p:bldP spid="16" grpId="0" animBg="1"/>
      <p:bldP spid="17" grpId="0" animBg="1"/>
      <p:bldP spid="10" grpId="0" animBg="1"/>
      <p:bldP spid="24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25E80F1-C56B-D442-8C5F-F9DA50760508}"/>
              </a:ext>
            </a:extLst>
          </p:cNvPr>
          <p:cNvSpPr/>
          <p:nvPr/>
        </p:nvSpPr>
        <p:spPr>
          <a:xfrm>
            <a:off x="5514651" y="937308"/>
            <a:ext cx="2286017" cy="1140046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NP relation R(</a:t>
            </a:r>
            <a:r>
              <a:rPr lang="en-US" sz="2000" dirty="0" err="1"/>
              <a:t>x,w</a:t>
            </a:r>
            <a:r>
              <a:rPr lang="en-US" sz="2000" dirty="0"/>
              <a:t>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B929043-79E9-8D4C-9081-2AAB2FFC7AB3}"/>
              </a:ext>
            </a:extLst>
          </p:cNvPr>
          <p:cNvSpPr/>
          <p:nvPr/>
        </p:nvSpPr>
        <p:spPr>
          <a:xfrm>
            <a:off x="5514651" y="2440329"/>
            <a:ext cx="2286017" cy="1115842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Intermediate </a:t>
            </a:r>
          </a:p>
          <a:p>
            <a:pPr algn="ctr"/>
            <a:r>
              <a:rPr lang="en-US" sz="2000" dirty="0"/>
              <a:t>representation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17C3E4-7581-F149-9714-23DA3E4DC9E1}"/>
              </a:ext>
            </a:extLst>
          </p:cNvPr>
          <p:cNvSpPr/>
          <p:nvPr/>
        </p:nvSpPr>
        <p:spPr>
          <a:xfrm>
            <a:off x="5514651" y="3996250"/>
            <a:ext cx="2286017" cy="1115842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Information-theoretic  proof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31D1FE9-5C29-5D49-B275-00A5D782B359}"/>
              </a:ext>
            </a:extLst>
          </p:cNvPr>
          <p:cNvSpPr/>
          <p:nvPr/>
        </p:nvSpPr>
        <p:spPr>
          <a:xfrm>
            <a:off x="5514651" y="5475067"/>
            <a:ext cx="2286017" cy="1115842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Argument system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AEACA5F0-D00F-2F40-B886-BB6E87174CA5}"/>
              </a:ext>
            </a:extLst>
          </p:cNvPr>
          <p:cNvSpPr/>
          <p:nvPr/>
        </p:nvSpPr>
        <p:spPr>
          <a:xfrm>
            <a:off x="870350" y="1961002"/>
            <a:ext cx="3158726" cy="15951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Boolean/arithmetic circuit,</a:t>
            </a:r>
          </a:p>
          <a:p>
            <a:pPr algn="ctr"/>
            <a:r>
              <a:rPr lang="en-US" sz="2000" dirty="0"/>
              <a:t>Quadratic arithmetic program, R1CS …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BE8B8C57-BBBF-D945-B702-9F4C8C5E0B8D}"/>
              </a:ext>
            </a:extLst>
          </p:cNvPr>
          <p:cNvSpPr/>
          <p:nvPr/>
        </p:nvSpPr>
        <p:spPr>
          <a:xfrm>
            <a:off x="870349" y="3996250"/>
            <a:ext cx="3158725" cy="11158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accent2"/>
                </a:solidFill>
              </a:rPr>
              <a:t>Probabilistically Checkable Proof (PCP), </a:t>
            </a:r>
            <a:r>
              <a:rPr lang="en-US" sz="2000" dirty="0"/>
              <a:t>LPCP, IOP, AHP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CE2D8262-D340-304A-8B73-D2C04AD80D3D}"/>
              </a:ext>
            </a:extLst>
          </p:cNvPr>
          <p:cNvSpPr/>
          <p:nvPr/>
        </p:nvSpPr>
        <p:spPr>
          <a:xfrm>
            <a:off x="870349" y="5475067"/>
            <a:ext cx="3158725" cy="11158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Cryptographic assumptions/Idealized models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B129CA3-BAAB-4047-9DC0-FCAFCBD50D05}"/>
              </a:ext>
            </a:extLst>
          </p:cNvPr>
          <p:cNvCxnSpPr/>
          <p:nvPr/>
        </p:nvCxnSpPr>
        <p:spPr>
          <a:xfrm>
            <a:off x="4682854" y="937308"/>
            <a:ext cx="0" cy="5653601"/>
          </a:xfrm>
          <a:prstGeom prst="straightConnector1">
            <a:avLst/>
          </a:prstGeom>
          <a:ln w="22225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le 1">
            <a:extLst>
              <a:ext uri="{FF2B5EF4-FFF2-40B4-BE49-F238E27FC236}">
                <a16:creationId xmlns:a16="http://schemas.microsoft.com/office/drawing/2014/main" id="{11AA055D-7E53-3E42-ABEC-717CF6AB65F9}"/>
              </a:ext>
            </a:extLst>
          </p:cNvPr>
          <p:cNvSpPr txBox="1">
            <a:spLocks/>
          </p:cNvSpPr>
          <p:nvPr/>
        </p:nvSpPr>
        <p:spPr>
          <a:xfrm>
            <a:off x="999931" y="-20883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Modular approach</a:t>
            </a:r>
          </a:p>
        </p:txBody>
      </p:sp>
      <p:sp>
        <p:nvSpPr>
          <p:cNvPr id="10" name="Curved Left Arrow 9">
            <a:extLst>
              <a:ext uri="{FF2B5EF4-FFF2-40B4-BE49-F238E27FC236}">
                <a16:creationId xmlns:a16="http://schemas.microsoft.com/office/drawing/2014/main" id="{BD2C5216-6EE0-3248-BFFF-A6532EA60844}"/>
              </a:ext>
            </a:extLst>
          </p:cNvPr>
          <p:cNvSpPr/>
          <p:nvPr/>
        </p:nvSpPr>
        <p:spPr>
          <a:xfrm>
            <a:off x="8184569" y="4461830"/>
            <a:ext cx="1007126" cy="1718249"/>
          </a:xfrm>
          <a:prstGeom prst="curvedLeftArrow">
            <a:avLst>
              <a:gd name="adj1" fmla="val 10323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F7FB089A-6A8E-3E4D-BF75-74E0FD3570D3}"/>
              </a:ext>
            </a:extLst>
          </p:cNvPr>
          <p:cNvSpPr/>
          <p:nvPr/>
        </p:nvSpPr>
        <p:spPr>
          <a:xfrm>
            <a:off x="9077114" y="3996250"/>
            <a:ext cx="2286017" cy="111584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cap="fla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r>
              <a:rPr lang="en-US" dirty="0"/>
              <a:t>Cryptographic compiler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27941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60CD9-465F-F240-A6CE-F2BE352E7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84843" y="-261652"/>
            <a:ext cx="12583885" cy="1325563"/>
          </a:xfrm>
        </p:spPr>
        <p:txBody>
          <a:bodyPr/>
          <a:lstStyle/>
          <a:p>
            <a:pPr algn="ctr"/>
            <a:r>
              <a:rPr lang="en-US" dirty="0"/>
              <a:t>Probabilistically Checkable Proofs (PCP)</a:t>
            </a:r>
            <a:endParaRPr lang="en-US" sz="2000" dirty="0"/>
          </a:p>
        </p:txBody>
      </p:sp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id="{760FB6A9-2239-284C-93C6-8F67F695F648}"/>
              </a:ext>
            </a:extLst>
          </p:cNvPr>
          <p:cNvSpPr/>
          <p:nvPr/>
        </p:nvSpPr>
        <p:spPr>
          <a:xfrm>
            <a:off x="1715478" y="850397"/>
            <a:ext cx="3169390" cy="1121278"/>
          </a:xfrm>
          <a:prstGeom prst="wedgeRoundRectCallout">
            <a:avLst>
              <a:gd name="adj1" fmla="val -27416"/>
              <a:gd name="adj2" fmla="val 72588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2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4DAD9CF-EC6C-5540-AC9E-F2BE00174934}"/>
                  </a:ext>
                </a:extLst>
              </p:cNvPr>
              <p:cNvSpPr txBox="1"/>
              <p:nvPr/>
            </p:nvSpPr>
            <p:spPr>
              <a:xfrm>
                <a:off x="3226667" y="924526"/>
                <a:ext cx="1658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da-DK" sz="28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4DAD9CF-EC6C-5540-AC9E-F2BE001749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6667" y="924526"/>
                <a:ext cx="1658200" cy="523220"/>
              </a:xfrm>
              <a:prstGeom prst="rect">
                <a:avLst/>
              </a:prstGeom>
              <a:blipFill>
                <a:blip r:embed="rId3"/>
                <a:stretch>
                  <a:fillRect l="-1527" r="-5344" b="-219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951E48F-9EF5-4D43-9478-901D319DAED2}"/>
                  </a:ext>
                </a:extLst>
              </p:cNvPr>
              <p:cNvSpPr txBox="1"/>
              <p:nvPr/>
            </p:nvSpPr>
            <p:spPr>
              <a:xfrm>
                <a:off x="1827098" y="986081"/>
                <a:ext cx="150034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a-DK" sz="2000" dirty="0"/>
                  <a:t>I know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da-DK" sz="2000" dirty="0" err="1"/>
                  <a:t>s.t</a:t>
                </a:r>
                <a:r>
                  <a:rPr lang="da-DK" sz="2000" dirty="0"/>
                  <a:t>.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951E48F-9EF5-4D43-9478-901D319DAE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7098" y="986081"/>
                <a:ext cx="1500347" cy="400110"/>
              </a:xfrm>
              <a:prstGeom prst="rect">
                <a:avLst/>
              </a:prstGeom>
              <a:blipFill>
                <a:blip r:embed="rId4"/>
                <a:stretch>
                  <a:fillRect l="-5085" t="-9677" r="-2542" b="-290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4C790129-1FEE-5447-B5FB-5917159AB1C6}"/>
              </a:ext>
            </a:extLst>
          </p:cNvPr>
          <p:cNvSpPr txBox="1"/>
          <p:nvPr/>
        </p:nvSpPr>
        <p:spPr>
          <a:xfrm>
            <a:off x="1827098" y="1447746"/>
            <a:ext cx="1964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within T time steps</a:t>
            </a:r>
          </a:p>
        </p:txBody>
      </p:sp>
      <p:graphicFrame>
        <p:nvGraphicFramePr>
          <p:cNvPr id="11" name="Table 11">
            <a:extLst>
              <a:ext uri="{FF2B5EF4-FFF2-40B4-BE49-F238E27FC236}">
                <a16:creationId xmlns:a16="http://schemas.microsoft.com/office/drawing/2014/main" id="{0D0A8189-A363-E843-BC06-94E5772E71A8}"/>
              </a:ext>
            </a:extLst>
          </p:cNvPr>
          <p:cNvGraphicFramePr>
            <a:graphicFrameLocks noGrp="1"/>
          </p:cNvGraphicFramePr>
          <p:nvPr/>
        </p:nvGraphicFramePr>
        <p:xfrm>
          <a:off x="4082877" y="3919653"/>
          <a:ext cx="333321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6652">
                  <a:extLst>
                    <a:ext uri="{9D8B030D-6E8A-4147-A177-3AD203B41FA5}">
                      <a16:colId xmlns:a16="http://schemas.microsoft.com/office/drawing/2014/main" val="3766286703"/>
                    </a:ext>
                  </a:extLst>
                </a:gridCol>
                <a:gridCol w="416652">
                  <a:extLst>
                    <a:ext uri="{9D8B030D-6E8A-4147-A177-3AD203B41FA5}">
                      <a16:colId xmlns:a16="http://schemas.microsoft.com/office/drawing/2014/main" val="580510266"/>
                    </a:ext>
                  </a:extLst>
                </a:gridCol>
                <a:gridCol w="416652">
                  <a:extLst>
                    <a:ext uri="{9D8B030D-6E8A-4147-A177-3AD203B41FA5}">
                      <a16:colId xmlns:a16="http://schemas.microsoft.com/office/drawing/2014/main" val="1403215546"/>
                    </a:ext>
                  </a:extLst>
                </a:gridCol>
                <a:gridCol w="416652">
                  <a:extLst>
                    <a:ext uri="{9D8B030D-6E8A-4147-A177-3AD203B41FA5}">
                      <a16:colId xmlns:a16="http://schemas.microsoft.com/office/drawing/2014/main" val="2735859812"/>
                    </a:ext>
                  </a:extLst>
                </a:gridCol>
                <a:gridCol w="416652">
                  <a:extLst>
                    <a:ext uri="{9D8B030D-6E8A-4147-A177-3AD203B41FA5}">
                      <a16:colId xmlns:a16="http://schemas.microsoft.com/office/drawing/2014/main" val="144280668"/>
                    </a:ext>
                  </a:extLst>
                </a:gridCol>
                <a:gridCol w="416652">
                  <a:extLst>
                    <a:ext uri="{9D8B030D-6E8A-4147-A177-3AD203B41FA5}">
                      <a16:colId xmlns:a16="http://schemas.microsoft.com/office/drawing/2014/main" val="3166647153"/>
                    </a:ext>
                  </a:extLst>
                </a:gridCol>
                <a:gridCol w="416652">
                  <a:extLst>
                    <a:ext uri="{9D8B030D-6E8A-4147-A177-3AD203B41FA5}">
                      <a16:colId xmlns:a16="http://schemas.microsoft.com/office/drawing/2014/main" val="1201180799"/>
                    </a:ext>
                  </a:extLst>
                </a:gridCol>
                <a:gridCol w="416652">
                  <a:extLst>
                    <a:ext uri="{9D8B030D-6E8A-4147-A177-3AD203B41FA5}">
                      <a16:colId xmlns:a16="http://schemas.microsoft.com/office/drawing/2014/main" val="65228261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05331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6D6BF87E-E9EC-A94E-8237-DC7DA9448C45}"/>
              </a:ext>
            </a:extLst>
          </p:cNvPr>
          <p:cNvSpPr txBox="1"/>
          <p:nvPr/>
        </p:nvSpPr>
        <p:spPr>
          <a:xfrm>
            <a:off x="10462856" y="100358"/>
            <a:ext cx="18321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[BFLS91,FGLSS96,</a:t>
            </a:r>
          </a:p>
          <a:p>
            <a:r>
              <a:rPr lang="en-US" dirty="0"/>
              <a:t> AS92,ALMSS92]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085FDE6-5405-9A42-8652-6054611B6018}"/>
              </a:ext>
            </a:extLst>
          </p:cNvPr>
          <p:cNvCxnSpPr>
            <a:cxnSpLocks/>
          </p:cNvCxnSpPr>
          <p:nvPr/>
        </p:nvCxnSpPr>
        <p:spPr>
          <a:xfrm>
            <a:off x="3708162" y="4104409"/>
            <a:ext cx="300194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4A914E9D-7B7B-144F-977D-082992E66628}"/>
                  </a:ext>
                </a:extLst>
              </p:cNvPr>
              <p:cNvSpPr/>
              <p:nvPr/>
            </p:nvSpPr>
            <p:spPr>
              <a:xfrm>
                <a:off x="801247" y="2265638"/>
                <a:ext cx="2854712" cy="3606281"/>
              </a:xfrm>
              <a:prstGeom prst="round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600" dirty="0"/>
                  <a:t>Prover</a:t>
                </a:r>
              </a:p>
              <a:p>
                <a:pPr algn="ctr"/>
                <a:endParaRPr lang="en-US" dirty="0"/>
              </a:p>
              <a:p>
                <a:pPr algn="ctr"/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sz="2200" b="1" i="1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𝑭</m:t>
                    </m:r>
                  </m:oMath>
                </a14:m>
                <a:r>
                  <a:rPr lang="en-US" sz="2200" dirty="0">
                    <a:solidFill>
                      <a:schemeClr val="accent2"/>
                    </a:solidFill>
                  </a:rPr>
                  <a:t>  </a:t>
                </a:r>
                <a:r>
                  <a:rPr lang="en-US" sz="2200" dirty="0"/>
                  <a:t>function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200" b="1" i="1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200" dirty="0"/>
                  <a:t> output</a:t>
                </a:r>
              </a:p>
              <a:p>
                <a:pPr lvl="1"/>
                <a:r>
                  <a:rPr lang="en-US" sz="2200" b="1" dirty="0">
                    <a:solidFill>
                      <a:schemeClr val="accent2">
                        <a:lumMod val="75000"/>
                      </a:schemeClr>
                    </a:solidFill>
                  </a:rPr>
                  <a:t>T</a:t>
                </a:r>
                <a:r>
                  <a:rPr lang="en-US" sz="2200" dirty="0"/>
                  <a:t>  time bound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200" b="1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2200" dirty="0">
                    <a:solidFill>
                      <a:schemeClr val="accent6"/>
                    </a:solidFill>
                  </a:rPr>
                  <a:t>  </a:t>
                </a:r>
                <a:r>
                  <a:rPr lang="en-US" sz="2200" dirty="0"/>
                  <a:t>input</a:t>
                </a:r>
              </a:p>
            </p:txBody>
          </p:sp>
        </mc:Choice>
        <mc:Fallback xmlns=""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4A914E9D-7B7B-144F-977D-082992E666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247" y="2265638"/>
                <a:ext cx="2854712" cy="3606281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664C06F0-8ACA-6646-8E92-DFA6FBBB1ED9}"/>
                  </a:ext>
                </a:extLst>
              </p:cNvPr>
              <p:cNvSpPr/>
              <p:nvPr/>
            </p:nvSpPr>
            <p:spPr>
              <a:xfrm>
                <a:off x="8614067" y="2265638"/>
                <a:ext cx="2660072" cy="3606281"/>
              </a:xfrm>
              <a:prstGeom prst="round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600" dirty="0"/>
                  <a:t>Verifier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200" b="1" i="1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𝑭</m:t>
                    </m:r>
                  </m:oMath>
                </a14:m>
                <a:r>
                  <a:rPr lang="en-US" sz="2200" dirty="0"/>
                  <a:t>  function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200" b="1" i="1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sz="22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200" dirty="0"/>
                  <a:t> output</a:t>
                </a:r>
              </a:p>
              <a:p>
                <a:pPr lvl="1"/>
                <a:r>
                  <a:rPr lang="en-US" sz="2200" b="1" dirty="0">
                    <a:solidFill>
                      <a:schemeClr val="accent2">
                        <a:lumMod val="75000"/>
                      </a:schemeClr>
                    </a:solidFill>
                  </a:rPr>
                  <a:t>T</a:t>
                </a:r>
                <a:r>
                  <a:rPr lang="en-US" sz="2200" dirty="0"/>
                  <a:t> time bound</a:t>
                </a:r>
              </a:p>
              <a:p>
                <a:pPr lvl="1"/>
                <a:endParaRPr lang="en-US" sz="2200" dirty="0"/>
              </a:p>
              <a:p>
                <a:pPr lvl="1"/>
                <a:endParaRPr lang="en-US" sz="2200" dirty="0"/>
              </a:p>
              <a:p>
                <a:pPr lvl="1"/>
                <a:endParaRPr lang="en-US" sz="2200" dirty="0"/>
              </a:p>
              <a:p>
                <a:pPr lvl="1"/>
                <a:endParaRPr lang="en-US" sz="2200" dirty="0"/>
              </a:p>
              <a:p>
                <a:pPr algn="ctr"/>
                <a:endParaRPr lang="en-US" dirty="0"/>
              </a:p>
            </p:txBody>
          </p:sp>
        </mc:Choice>
        <mc:Fallback xmlns="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664C06F0-8ACA-6646-8E92-DFA6FBBB1ED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4067" y="2265638"/>
                <a:ext cx="2660072" cy="3606281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2574CF77-C68A-4547-AFE4-5BB514C1080D}"/>
              </a:ext>
            </a:extLst>
          </p:cNvPr>
          <p:cNvSpPr/>
          <p:nvPr/>
        </p:nvSpPr>
        <p:spPr>
          <a:xfrm>
            <a:off x="9319061" y="3999985"/>
            <a:ext cx="1274291" cy="636856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Query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458F6DB-2BCC-0342-9039-42004D95670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562915" y="4636841"/>
            <a:ext cx="749460" cy="48040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F591434C-015F-CA43-9F4D-871A389A72BB}"/>
                  </a:ext>
                </a:extLst>
              </p14:cNvPr>
              <p14:cNvContentPartPr/>
              <p14:nvPr/>
            </p14:nvContentPartPr>
            <p14:xfrm>
              <a:off x="5105455" y="3089095"/>
              <a:ext cx="3943440" cy="88632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F591434C-015F-CA43-9F4D-871A389A72B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096455" y="3080095"/>
                <a:ext cx="3961080" cy="90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3C185C7F-9D7F-7849-823C-A7CA712CCC28}"/>
                  </a:ext>
                </a:extLst>
              </p14:cNvPr>
              <p14:cNvContentPartPr/>
              <p14:nvPr/>
            </p14:nvContentPartPr>
            <p14:xfrm>
              <a:off x="5959375" y="3516415"/>
              <a:ext cx="3063600" cy="43704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3C185C7F-9D7F-7849-823C-A7CA712CCC2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950375" y="3507415"/>
                <a:ext cx="3081240" cy="45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7B7CB68D-E866-2A42-96B4-74CB3C6F7253}"/>
                  </a:ext>
                </a:extLst>
              </p14:cNvPr>
              <p14:cNvContentPartPr/>
              <p14:nvPr/>
            </p14:nvContentPartPr>
            <p14:xfrm>
              <a:off x="6789175" y="3743575"/>
              <a:ext cx="2251800" cy="23148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7B7CB68D-E866-2A42-96B4-74CB3C6F725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780175" y="3734575"/>
                <a:ext cx="2269440" cy="249120"/>
              </a:xfrm>
              <a:prstGeom prst="rect">
                <a:avLst/>
              </a:prstGeom>
            </p:spPr>
          </p:pic>
        </mc:Fallback>
      </mc:AlternateContent>
      <p:grpSp>
        <p:nvGrpSpPr>
          <p:cNvPr id="34" name="Group 33">
            <a:extLst>
              <a:ext uri="{FF2B5EF4-FFF2-40B4-BE49-F238E27FC236}">
                <a16:creationId xmlns:a16="http://schemas.microsoft.com/office/drawing/2014/main" id="{4D817F93-1F3E-9247-8828-009D666E7267}"/>
              </a:ext>
            </a:extLst>
          </p:cNvPr>
          <p:cNvGrpSpPr/>
          <p:nvPr/>
        </p:nvGrpSpPr>
        <p:grpSpPr>
          <a:xfrm>
            <a:off x="5114455" y="3729895"/>
            <a:ext cx="1830960" cy="225720"/>
            <a:chOff x="5114455" y="3729895"/>
            <a:chExt cx="1830960" cy="225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FD031776-C716-C045-8D12-93E2347AB411}"/>
                    </a:ext>
                  </a:extLst>
                </p14:cNvPr>
                <p14:cNvContentPartPr/>
                <p14:nvPr/>
              </p14:nvContentPartPr>
              <p14:xfrm>
                <a:off x="5114455" y="3756175"/>
                <a:ext cx="100440" cy="1350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FD031776-C716-C045-8D12-93E2347AB411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105815" y="3747535"/>
                  <a:ext cx="11808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9EC9FD54-2935-3B49-B9A1-983036F0A7EB}"/>
                    </a:ext>
                  </a:extLst>
                </p14:cNvPr>
                <p14:cNvContentPartPr/>
                <p14:nvPr/>
              </p14:nvContentPartPr>
              <p14:xfrm>
                <a:off x="5974135" y="3763735"/>
                <a:ext cx="139680" cy="16200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9EC9FD54-2935-3B49-B9A1-983036F0A7EB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965135" y="3754735"/>
                  <a:ext cx="15732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30CFC5DE-ECB7-D142-B2BD-A66B75FE2836}"/>
                    </a:ext>
                  </a:extLst>
                </p14:cNvPr>
                <p14:cNvContentPartPr/>
                <p14:nvPr/>
              </p14:nvContentPartPr>
              <p14:xfrm>
                <a:off x="6776215" y="3729895"/>
                <a:ext cx="169200" cy="22572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30CFC5DE-ECB7-D142-B2BD-A66B75FE2836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767215" y="3720895"/>
                  <a:ext cx="186840" cy="24336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4DEE3683-6A34-194F-AD41-356383F96EDA}"/>
              </a:ext>
            </a:extLst>
          </p:cNvPr>
          <p:cNvSpPr/>
          <p:nvPr/>
        </p:nvSpPr>
        <p:spPr>
          <a:xfrm>
            <a:off x="9319061" y="5122760"/>
            <a:ext cx="1274291" cy="636856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Decide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65C24D1-5688-2241-96FF-F0F749FFD8FB}"/>
                  </a:ext>
                </a:extLst>
              </p:cNvPr>
              <p:cNvSpPr txBox="1"/>
              <p:nvPr/>
            </p:nvSpPr>
            <p:spPr>
              <a:xfrm>
                <a:off x="868541" y="6210044"/>
                <a:ext cx="306224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𝑝𝑜𝑙𝑦</m:t>
                          </m:r>
                        </m:e>
                        <m:sub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(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65C24D1-5688-2241-96FF-F0F749FFD8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541" y="6210044"/>
                <a:ext cx="3062249" cy="461665"/>
              </a:xfrm>
              <a:prstGeom prst="rect">
                <a:avLst/>
              </a:prstGeom>
              <a:blipFill>
                <a:blip r:embed="rId20"/>
                <a:stretch>
                  <a:fillRect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F771BAEB-BFA9-054E-9EF4-4E9AB8046552}"/>
                  </a:ext>
                </a:extLst>
              </p:cNvPr>
              <p:cNvSpPr txBox="1"/>
              <p:nvPr/>
            </p:nvSpPr>
            <p:spPr>
              <a:xfrm>
                <a:off x="5153475" y="6169129"/>
                <a:ext cx="149682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𝑝𝑜𝑙𝑦</m:t>
                          </m:r>
                        </m:e>
                        <m:sub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US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F771BAEB-BFA9-054E-9EF4-4E9AB80465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3475" y="6169129"/>
                <a:ext cx="1496820" cy="461665"/>
              </a:xfrm>
              <a:prstGeom prst="rect">
                <a:avLst/>
              </a:prstGeom>
              <a:blipFill>
                <a:blip r:embed="rId21"/>
                <a:stretch>
                  <a:fillRect r="-840"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E9681F45-A122-0742-9562-32709318773B}"/>
                  </a:ext>
                </a:extLst>
              </p:cNvPr>
              <p:cNvSpPr txBox="1"/>
              <p:nvPr/>
            </p:nvSpPr>
            <p:spPr>
              <a:xfrm>
                <a:off x="8074433" y="6140355"/>
                <a:ext cx="351269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𝑝𝑜𝑙𝑦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 (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en-US" sz="2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2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func>
                      <m:r>
                        <a:rPr lang="en-US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E9681F45-A122-0742-9562-3270931877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4433" y="6140355"/>
                <a:ext cx="3512693" cy="461665"/>
              </a:xfrm>
              <a:prstGeom prst="rect">
                <a:avLst/>
              </a:prstGeom>
              <a:blipFill>
                <a:blip r:embed="rId22"/>
                <a:stretch>
                  <a:fillRect l="-362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C445DCFE-1ACE-924C-A01E-98E9374D9620}"/>
              </a:ext>
            </a:extLst>
          </p:cNvPr>
          <p:cNvCxnSpPr/>
          <p:nvPr/>
        </p:nvCxnSpPr>
        <p:spPr>
          <a:xfrm>
            <a:off x="8146477" y="2826327"/>
            <a:ext cx="0" cy="1173658"/>
          </a:xfrm>
          <a:prstGeom prst="line">
            <a:avLst/>
          </a:prstGeom>
          <a:ln w="12700">
            <a:solidFill>
              <a:schemeClr val="tx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8F55249A-8DEE-E442-A0AF-84CB5562ECC3}"/>
                  </a:ext>
                </a:extLst>
              </p:cNvPr>
              <p:cNvSpPr txBox="1"/>
              <p:nvPr/>
            </p:nvSpPr>
            <p:spPr>
              <a:xfrm>
                <a:off x="7812338" y="2379036"/>
                <a:ext cx="7192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(1)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8F55249A-8DEE-E442-A0AF-84CB5562EC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2338" y="2379036"/>
                <a:ext cx="719299" cy="369332"/>
              </a:xfrm>
              <a:prstGeom prst="rect">
                <a:avLst/>
              </a:prstGeom>
              <a:blipFill>
                <a:blip r:embed="rId23"/>
                <a:stretch>
                  <a:fillRect b="-137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29426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7" grpId="0" animBg="1"/>
      <p:bldP spid="38" grpId="0"/>
      <p:bldP spid="39" grpId="0"/>
      <p:bldP spid="40" grpId="0"/>
      <p:bldP spid="43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9B848C7-CA6C-C230-9F77-AEA0F0632F4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76250" y="895350"/>
                <a:ext cx="11430000" cy="5753099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P is an all-powerful prover, V is a PPT oracle algorithm.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d>
                  </m:oMath>
                </a14:m>
                <a:r>
                  <a:rPr lang="en-US" dirty="0"/>
                  <a:t> is a PCP system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if: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u="sng" dirty="0"/>
                  <a:t>Completeness</a:t>
                </a:r>
                <a:r>
                  <a:rPr lang="en-US" dirty="0"/>
                  <a:t>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∀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,  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)         </m:t>
                      </m:r>
                    </m:oMath>
                  </m:oMathPara>
                </a14:m>
                <a:endParaRPr lang="en-US" sz="32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32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32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 [ </m:t>
                          </m:r>
                          <m:sSup>
                            <m:sSup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</m:d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 ]=1</m:t>
                          </m:r>
                        </m:e>
                      </m:func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≥1−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𝑛𝑒𝑔𝑙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3200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9B848C7-CA6C-C230-9F77-AEA0F0632F4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76250" y="895350"/>
                <a:ext cx="11430000" cy="5753099"/>
              </a:xfrm>
              <a:blipFill>
                <a:blip r:embed="rId3"/>
                <a:stretch>
                  <a:fillRect l="-1110" t="-1762" r="-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>
            <a:extLst>
              <a:ext uri="{FF2B5EF4-FFF2-40B4-BE49-F238E27FC236}">
                <a16:creationId xmlns:a16="http://schemas.microsoft.com/office/drawing/2014/main" id="{E1F996ED-9BFC-2620-69C5-9D2FCB99E2A4}"/>
              </a:ext>
            </a:extLst>
          </p:cNvPr>
          <p:cNvSpPr txBox="1">
            <a:spLocks/>
          </p:cNvSpPr>
          <p:nvPr/>
        </p:nvSpPr>
        <p:spPr>
          <a:xfrm>
            <a:off x="-284843" y="-261652"/>
            <a:ext cx="1258388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/>
              <a:t>Probabilistically Checkable Proofs (PCP)</a:t>
            </a:r>
            <a:endParaRPr lang="en-US" sz="2000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CD3AB05-F2EA-8650-9EB1-DBB49966AB4E}"/>
              </a:ext>
            </a:extLst>
          </p:cNvPr>
          <p:cNvSpPr/>
          <p:nvPr/>
        </p:nvSpPr>
        <p:spPr>
          <a:xfrm>
            <a:off x="2819400" y="2220913"/>
            <a:ext cx="6896100" cy="2008187"/>
          </a:xfrm>
          <a:prstGeom prst="roundRect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50420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9B848C7-CA6C-C230-9F77-AEA0F0632F4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76250" y="895350"/>
                <a:ext cx="11430000" cy="5753099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en-US" dirty="0"/>
                  <a:t>P is an all-powerful prover, V is a PPT oracle algorithm.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d>
                  </m:oMath>
                </a14:m>
                <a:r>
                  <a:rPr lang="en-US" dirty="0"/>
                  <a:t> is a PCP system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if: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u="sng" dirty="0"/>
                  <a:t>Completeness</a:t>
                </a:r>
                <a:r>
                  <a:rPr lang="en-US" dirty="0"/>
                  <a:t>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∀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,  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)         </m:t>
                      </m:r>
                    </m:oMath>
                  </m:oMathPara>
                </a14:m>
                <a:endParaRPr lang="en-US" sz="32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32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32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 [ </m:t>
                          </m:r>
                          <m:sSup>
                            <m:sSup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</m:d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 ]=1</m:t>
                          </m:r>
                        </m:e>
                      </m:func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≥1−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𝑛𝑒𝑔𝑙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3200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u="sng" dirty="0"/>
                  <a:t>Soundness:</a:t>
                </a:r>
                <a:r>
                  <a:rPr lang="en-US" dirty="0"/>
                  <a:t>                         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∉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,   ∀ </m:t>
                    </m:r>
                    <m:sSup>
                      <m:sSupPr>
                        <m:ctrlPr>
                          <a:rPr lang="en-US" sz="32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sz="32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sz="3200" b="0" i="1" dirty="0">
                  <a:solidFill>
                    <a:schemeClr val="bg1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3200" b="0" i="1" dirty="0">
                  <a:solidFill>
                    <a:schemeClr val="bg1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32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3200" b="0" i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r>
                            <a:rPr lang="en-US" sz="32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 [ </m:t>
                          </m:r>
                          <m:sSup>
                            <m:sSupPr>
                              <m:ctrlPr>
                                <a:rPr lang="en-US" sz="32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sSup>
                                <m:sSupPr>
                                  <m:ctrlPr>
                                    <a:rPr lang="en-US" sz="32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32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p>
                                  <m:r>
                                    <a:rPr lang="en-US" sz="32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sup>
                          </m:sSup>
                          <m:d>
                            <m:dPr>
                              <m:ctrlPr>
                                <a:rPr lang="en-US" sz="32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32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32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  <m:r>
                                <a:rPr lang="en-US" sz="32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</m:d>
                          <m:r>
                            <a:rPr lang="en-US" sz="32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 ]=1</m:t>
                          </m:r>
                        </m:e>
                      </m:func>
                      <m:r>
                        <a:rPr lang="en-US" sz="32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US" sz="32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𝑛𝑒𝑔𝑙</m:t>
                      </m:r>
                      <m:r>
                        <a:rPr lang="en-US" sz="32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3200" dirty="0">
                  <a:solidFill>
                    <a:schemeClr val="bg1"/>
                  </a:solidFill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9B848C7-CA6C-C230-9F77-AEA0F0632F4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76250" y="895350"/>
                <a:ext cx="11430000" cy="5753099"/>
              </a:xfrm>
              <a:blipFill>
                <a:blip r:embed="rId3"/>
                <a:stretch>
                  <a:fillRect l="-999" t="-22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>
            <a:extLst>
              <a:ext uri="{FF2B5EF4-FFF2-40B4-BE49-F238E27FC236}">
                <a16:creationId xmlns:a16="http://schemas.microsoft.com/office/drawing/2014/main" id="{E1F996ED-9BFC-2620-69C5-9D2FCB99E2A4}"/>
              </a:ext>
            </a:extLst>
          </p:cNvPr>
          <p:cNvSpPr txBox="1">
            <a:spLocks/>
          </p:cNvSpPr>
          <p:nvPr/>
        </p:nvSpPr>
        <p:spPr>
          <a:xfrm>
            <a:off x="-284843" y="-261652"/>
            <a:ext cx="1258388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/>
              <a:t>Probabilistically Checkable Proofs (PCP)</a:t>
            </a:r>
            <a:endParaRPr lang="en-US" sz="2000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CD3AB05-F2EA-8650-9EB1-DBB49966AB4E}"/>
              </a:ext>
            </a:extLst>
          </p:cNvPr>
          <p:cNvSpPr/>
          <p:nvPr/>
        </p:nvSpPr>
        <p:spPr>
          <a:xfrm>
            <a:off x="2819400" y="2220913"/>
            <a:ext cx="6896100" cy="2008187"/>
          </a:xfrm>
          <a:prstGeom prst="roundRect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63C107D-E627-9B3B-17E0-8A1C2FA8B4CA}"/>
              </a:ext>
            </a:extLst>
          </p:cNvPr>
          <p:cNvSpPr/>
          <p:nvPr/>
        </p:nvSpPr>
        <p:spPr>
          <a:xfrm>
            <a:off x="2819400" y="4602162"/>
            <a:ext cx="6896100" cy="2008187"/>
          </a:xfrm>
          <a:prstGeom prst="roundRect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04587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9B848C7-CA6C-C230-9F77-AEA0F0632F4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76250" y="895350"/>
                <a:ext cx="11430000" cy="5753099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en-US" dirty="0"/>
                  <a:t>P is an all-powerful prover, V is a PPT oracle algorithm.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d>
                  </m:oMath>
                </a14:m>
                <a:r>
                  <a:rPr lang="en-US" dirty="0"/>
                  <a:t> is a PCP system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if: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u="sng" dirty="0"/>
                  <a:t>Completeness</a:t>
                </a:r>
                <a:r>
                  <a:rPr lang="en-US" dirty="0"/>
                  <a:t>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∀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,  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)         </m:t>
                      </m:r>
                    </m:oMath>
                  </m:oMathPara>
                </a14:m>
                <a:endParaRPr lang="en-US" sz="32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32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32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 [ </m:t>
                          </m:r>
                          <m:sSup>
                            <m:sSup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</m:d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 ]=1</m:t>
                          </m:r>
                        </m:e>
                      </m:func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≥1−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𝑛𝑒𝑔𝑙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3200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u="sng" dirty="0"/>
                  <a:t>Soundness:</a:t>
                </a:r>
                <a:r>
                  <a:rPr lang="en-US" dirty="0"/>
                  <a:t>                         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∉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,   ∀ </m:t>
                    </m:r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sz="32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32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32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 [ </m:t>
                          </m:r>
                          <m:sSup>
                            <m:sSup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sSup>
                                <m:sSupPr>
                                  <m:ctrlP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p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sup>
                          </m:sSup>
                          <m:d>
                            <m:d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</m:d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 ]=1</m:t>
                          </m:r>
                        </m:e>
                      </m:func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𝑛𝑒𝑔𝑙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3200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9B848C7-CA6C-C230-9F77-AEA0F0632F4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76250" y="895350"/>
                <a:ext cx="11430000" cy="5753099"/>
              </a:xfrm>
              <a:blipFill>
                <a:blip r:embed="rId3"/>
                <a:stretch>
                  <a:fillRect l="-999" t="-22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>
            <a:extLst>
              <a:ext uri="{FF2B5EF4-FFF2-40B4-BE49-F238E27FC236}">
                <a16:creationId xmlns:a16="http://schemas.microsoft.com/office/drawing/2014/main" id="{E1F996ED-9BFC-2620-69C5-9D2FCB99E2A4}"/>
              </a:ext>
            </a:extLst>
          </p:cNvPr>
          <p:cNvSpPr txBox="1">
            <a:spLocks/>
          </p:cNvSpPr>
          <p:nvPr/>
        </p:nvSpPr>
        <p:spPr>
          <a:xfrm>
            <a:off x="-284843" y="-261652"/>
            <a:ext cx="1258388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/>
              <a:t>Probabilistically Checkable Proofs (PCP)</a:t>
            </a:r>
            <a:endParaRPr lang="en-US" sz="2000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CD3AB05-F2EA-8650-9EB1-DBB49966AB4E}"/>
              </a:ext>
            </a:extLst>
          </p:cNvPr>
          <p:cNvSpPr/>
          <p:nvPr/>
        </p:nvSpPr>
        <p:spPr>
          <a:xfrm>
            <a:off x="2819400" y="2220913"/>
            <a:ext cx="6896100" cy="2008187"/>
          </a:xfrm>
          <a:prstGeom prst="roundRect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63C107D-E627-9B3B-17E0-8A1C2FA8B4CA}"/>
              </a:ext>
            </a:extLst>
          </p:cNvPr>
          <p:cNvSpPr/>
          <p:nvPr/>
        </p:nvSpPr>
        <p:spPr>
          <a:xfrm>
            <a:off x="2819400" y="4602162"/>
            <a:ext cx="6896100" cy="2008187"/>
          </a:xfrm>
          <a:prstGeom prst="roundRect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79725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60CD9-465F-F240-A6CE-F2BE352E7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84843" y="-261652"/>
            <a:ext cx="12583885" cy="1325563"/>
          </a:xfrm>
        </p:spPr>
        <p:txBody>
          <a:bodyPr/>
          <a:lstStyle/>
          <a:p>
            <a:pPr algn="ctr"/>
            <a:r>
              <a:rPr lang="en-US" dirty="0"/>
              <a:t>Probabilistically Checkable Proofs (PCP)</a:t>
            </a:r>
            <a:endParaRPr lang="en-US" sz="2000" dirty="0"/>
          </a:p>
        </p:txBody>
      </p:sp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id="{760FB6A9-2239-284C-93C6-8F67F695F648}"/>
              </a:ext>
            </a:extLst>
          </p:cNvPr>
          <p:cNvSpPr/>
          <p:nvPr/>
        </p:nvSpPr>
        <p:spPr>
          <a:xfrm>
            <a:off x="1715478" y="850397"/>
            <a:ext cx="3169390" cy="1121278"/>
          </a:xfrm>
          <a:prstGeom prst="wedgeRoundRectCallout">
            <a:avLst>
              <a:gd name="adj1" fmla="val -27416"/>
              <a:gd name="adj2" fmla="val 72588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2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4DAD9CF-EC6C-5540-AC9E-F2BE00174934}"/>
                  </a:ext>
                </a:extLst>
              </p:cNvPr>
              <p:cNvSpPr txBox="1"/>
              <p:nvPr/>
            </p:nvSpPr>
            <p:spPr>
              <a:xfrm>
                <a:off x="3226667" y="924526"/>
                <a:ext cx="1658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da-DK" sz="28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4DAD9CF-EC6C-5540-AC9E-F2BE001749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6667" y="924526"/>
                <a:ext cx="1658200" cy="523220"/>
              </a:xfrm>
              <a:prstGeom prst="rect">
                <a:avLst/>
              </a:prstGeom>
              <a:blipFill>
                <a:blip r:embed="rId3"/>
                <a:stretch>
                  <a:fillRect l="-1527" r="-5344" b="-219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951E48F-9EF5-4D43-9478-901D319DAED2}"/>
                  </a:ext>
                </a:extLst>
              </p:cNvPr>
              <p:cNvSpPr txBox="1"/>
              <p:nvPr/>
            </p:nvSpPr>
            <p:spPr>
              <a:xfrm>
                <a:off x="1827098" y="986081"/>
                <a:ext cx="150034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a-DK" sz="2000" dirty="0"/>
                  <a:t>I know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da-DK" sz="2000" dirty="0" err="1"/>
                  <a:t>s.t</a:t>
                </a:r>
                <a:r>
                  <a:rPr lang="da-DK" sz="2000" dirty="0"/>
                  <a:t>.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951E48F-9EF5-4D43-9478-901D319DAE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7098" y="986081"/>
                <a:ext cx="1500347" cy="400110"/>
              </a:xfrm>
              <a:prstGeom prst="rect">
                <a:avLst/>
              </a:prstGeom>
              <a:blipFill>
                <a:blip r:embed="rId4"/>
                <a:stretch>
                  <a:fillRect l="-5085" t="-9677" r="-2542" b="-290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4C790129-1FEE-5447-B5FB-5917159AB1C6}"/>
              </a:ext>
            </a:extLst>
          </p:cNvPr>
          <p:cNvSpPr txBox="1"/>
          <p:nvPr/>
        </p:nvSpPr>
        <p:spPr>
          <a:xfrm>
            <a:off x="1827098" y="1447746"/>
            <a:ext cx="1964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within T time steps</a:t>
            </a:r>
          </a:p>
        </p:txBody>
      </p:sp>
      <p:graphicFrame>
        <p:nvGraphicFramePr>
          <p:cNvPr id="11" name="Table 11">
            <a:extLst>
              <a:ext uri="{FF2B5EF4-FFF2-40B4-BE49-F238E27FC236}">
                <a16:creationId xmlns:a16="http://schemas.microsoft.com/office/drawing/2014/main" id="{0D0A8189-A363-E843-BC06-94E5772E71A8}"/>
              </a:ext>
            </a:extLst>
          </p:cNvPr>
          <p:cNvGraphicFramePr>
            <a:graphicFrameLocks noGrp="1"/>
          </p:cNvGraphicFramePr>
          <p:nvPr/>
        </p:nvGraphicFramePr>
        <p:xfrm>
          <a:off x="4082877" y="3919653"/>
          <a:ext cx="333321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6652">
                  <a:extLst>
                    <a:ext uri="{9D8B030D-6E8A-4147-A177-3AD203B41FA5}">
                      <a16:colId xmlns:a16="http://schemas.microsoft.com/office/drawing/2014/main" val="3766286703"/>
                    </a:ext>
                  </a:extLst>
                </a:gridCol>
                <a:gridCol w="416652">
                  <a:extLst>
                    <a:ext uri="{9D8B030D-6E8A-4147-A177-3AD203B41FA5}">
                      <a16:colId xmlns:a16="http://schemas.microsoft.com/office/drawing/2014/main" val="580510266"/>
                    </a:ext>
                  </a:extLst>
                </a:gridCol>
                <a:gridCol w="416652">
                  <a:extLst>
                    <a:ext uri="{9D8B030D-6E8A-4147-A177-3AD203B41FA5}">
                      <a16:colId xmlns:a16="http://schemas.microsoft.com/office/drawing/2014/main" val="1403215546"/>
                    </a:ext>
                  </a:extLst>
                </a:gridCol>
                <a:gridCol w="416652">
                  <a:extLst>
                    <a:ext uri="{9D8B030D-6E8A-4147-A177-3AD203B41FA5}">
                      <a16:colId xmlns:a16="http://schemas.microsoft.com/office/drawing/2014/main" val="2735859812"/>
                    </a:ext>
                  </a:extLst>
                </a:gridCol>
                <a:gridCol w="416652">
                  <a:extLst>
                    <a:ext uri="{9D8B030D-6E8A-4147-A177-3AD203B41FA5}">
                      <a16:colId xmlns:a16="http://schemas.microsoft.com/office/drawing/2014/main" val="144280668"/>
                    </a:ext>
                  </a:extLst>
                </a:gridCol>
                <a:gridCol w="416652">
                  <a:extLst>
                    <a:ext uri="{9D8B030D-6E8A-4147-A177-3AD203B41FA5}">
                      <a16:colId xmlns:a16="http://schemas.microsoft.com/office/drawing/2014/main" val="3166647153"/>
                    </a:ext>
                  </a:extLst>
                </a:gridCol>
                <a:gridCol w="416652">
                  <a:extLst>
                    <a:ext uri="{9D8B030D-6E8A-4147-A177-3AD203B41FA5}">
                      <a16:colId xmlns:a16="http://schemas.microsoft.com/office/drawing/2014/main" val="1201180799"/>
                    </a:ext>
                  </a:extLst>
                </a:gridCol>
                <a:gridCol w="416652">
                  <a:extLst>
                    <a:ext uri="{9D8B030D-6E8A-4147-A177-3AD203B41FA5}">
                      <a16:colId xmlns:a16="http://schemas.microsoft.com/office/drawing/2014/main" val="65228261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05331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6D6BF87E-E9EC-A94E-8237-DC7DA9448C45}"/>
              </a:ext>
            </a:extLst>
          </p:cNvPr>
          <p:cNvSpPr txBox="1"/>
          <p:nvPr/>
        </p:nvSpPr>
        <p:spPr>
          <a:xfrm>
            <a:off x="10462856" y="100358"/>
            <a:ext cx="18321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[BFLS91,FGLSS96,</a:t>
            </a:r>
          </a:p>
          <a:p>
            <a:r>
              <a:rPr lang="en-US" dirty="0"/>
              <a:t> AS92,ALMSS92]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085FDE6-5405-9A42-8652-6054611B6018}"/>
              </a:ext>
            </a:extLst>
          </p:cNvPr>
          <p:cNvCxnSpPr>
            <a:cxnSpLocks/>
          </p:cNvCxnSpPr>
          <p:nvPr/>
        </p:nvCxnSpPr>
        <p:spPr>
          <a:xfrm>
            <a:off x="3708162" y="4104409"/>
            <a:ext cx="300194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4A914E9D-7B7B-144F-977D-082992E66628}"/>
                  </a:ext>
                </a:extLst>
              </p:cNvPr>
              <p:cNvSpPr/>
              <p:nvPr/>
            </p:nvSpPr>
            <p:spPr>
              <a:xfrm>
                <a:off x="801247" y="2265638"/>
                <a:ext cx="2854712" cy="3606281"/>
              </a:xfrm>
              <a:prstGeom prst="round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600" dirty="0"/>
                  <a:t>Prover</a:t>
                </a:r>
              </a:p>
              <a:p>
                <a:pPr algn="ctr"/>
                <a:endParaRPr lang="en-US" dirty="0"/>
              </a:p>
              <a:p>
                <a:pPr algn="ctr"/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sz="2200" b="1" i="1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𝑭</m:t>
                    </m:r>
                  </m:oMath>
                </a14:m>
                <a:r>
                  <a:rPr lang="en-US" sz="2200" dirty="0">
                    <a:solidFill>
                      <a:schemeClr val="accent2"/>
                    </a:solidFill>
                  </a:rPr>
                  <a:t>  </a:t>
                </a:r>
                <a:r>
                  <a:rPr lang="en-US" sz="2200" dirty="0"/>
                  <a:t>function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200" b="1" i="1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200" dirty="0"/>
                  <a:t> output</a:t>
                </a:r>
              </a:p>
              <a:p>
                <a:pPr lvl="1"/>
                <a:r>
                  <a:rPr lang="en-US" sz="2200" b="1" dirty="0">
                    <a:solidFill>
                      <a:schemeClr val="accent2">
                        <a:lumMod val="75000"/>
                      </a:schemeClr>
                    </a:solidFill>
                  </a:rPr>
                  <a:t>T</a:t>
                </a:r>
                <a:r>
                  <a:rPr lang="en-US" sz="2200" dirty="0"/>
                  <a:t>  time bound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200" b="1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2200" dirty="0">
                    <a:solidFill>
                      <a:schemeClr val="accent6"/>
                    </a:solidFill>
                  </a:rPr>
                  <a:t>  </a:t>
                </a:r>
                <a:r>
                  <a:rPr lang="en-US" sz="2200" dirty="0"/>
                  <a:t>input</a:t>
                </a:r>
              </a:p>
            </p:txBody>
          </p:sp>
        </mc:Choice>
        <mc:Fallback xmlns=""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4A914E9D-7B7B-144F-977D-082992E666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247" y="2265638"/>
                <a:ext cx="2854712" cy="3606281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664C06F0-8ACA-6646-8E92-DFA6FBBB1ED9}"/>
                  </a:ext>
                </a:extLst>
              </p:cNvPr>
              <p:cNvSpPr/>
              <p:nvPr/>
            </p:nvSpPr>
            <p:spPr>
              <a:xfrm>
                <a:off x="8614067" y="2265638"/>
                <a:ext cx="2660072" cy="3606281"/>
              </a:xfrm>
              <a:prstGeom prst="round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600" dirty="0"/>
                  <a:t>Verifier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200" b="1" i="1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𝑭</m:t>
                    </m:r>
                  </m:oMath>
                </a14:m>
                <a:r>
                  <a:rPr lang="en-US" sz="2200" dirty="0"/>
                  <a:t>  function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200" b="1" i="1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sz="22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200" dirty="0"/>
                  <a:t> output</a:t>
                </a:r>
              </a:p>
              <a:p>
                <a:pPr lvl="1"/>
                <a:r>
                  <a:rPr lang="en-US" sz="2200" b="1" dirty="0">
                    <a:solidFill>
                      <a:schemeClr val="accent2">
                        <a:lumMod val="75000"/>
                      </a:schemeClr>
                    </a:solidFill>
                  </a:rPr>
                  <a:t>T</a:t>
                </a:r>
                <a:r>
                  <a:rPr lang="en-US" sz="2200" dirty="0"/>
                  <a:t> time bound</a:t>
                </a:r>
              </a:p>
              <a:p>
                <a:pPr lvl="1"/>
                <a:endParaRPr lang="en-US" sz="2200" dirty="0"/>
              </a:p>
              <a:p>
                <a:pPr lvl="1"/>
                <a:endParaRPr lang="en-US" sz="2200" dirty="0"/>
              </a:p>
              <a:p>
                <a:pPr lvl="1"/>
                <a:endParaRPr lang="en-US" sz="2200" dirty="0"/>
              </a:p>
              <a:p>
                <a:pPr lvl="1"/>
                <a:endParaRPr lang="en-US" sz="2200" dirty="0"/>
              </a:p>
              <a:p>
                <a:pPr algn="ctr"/>
                <a:endParaRPr lang="en-US" dirty="0"/>
              </a:p>
            </p:txBody>
          </p:sp>
        </mc:Choice>
        <mc:Fallback xmlns="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664C06F0-8ACA-6646-8E92-DFA6FBBB1ED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4067" y="2265638"/>
                <a:ext cx="2660072" cy="3606281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2574CF77-C68A-4547-AFE4-5BB514C1080D}"/>
              </a:ext>
            </a:extLst>
          </p:cNvPr>
          <p:cNvSpPr/>
          <p:nvPr/>
        </p:nvSpPr>
        <p:spPr>
          <a:xfrm>
            <a:off x="9319061" y="3999985"/>
            <a:ext cx="1274291" cy="636856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Query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458F6DB-2BCC-0342-9039-42004D95670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562915" y="4636841"/>
            <a:ext cx="749460" cy="48040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F591434C-015F-CA43-9F4D-871A389A72BB}"/>
                  </a:ext>
                </a:extLst>
              </p14:cNvPr>
              <p14:cNvContentPartPr/>
              <p14:nvPr/>
            </p14:nvContentPartPr>
            <p14:xfrm>
              <a:off x="5105455" y="3089095"/>
              <a:ext cx="3943440" cy="88632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F591434C-015F-CA43-9F4D-871A389A72B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096455" y="3080095"/>
                <a:ext cx="3961080" cy="90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3C185C7F-9D7F-7849-823C-A7CA712CCC28}"/>
                  </a:ext>
                </a:extLst>
              </p14:cNvPr>
              <p14:cNvContentPartPr/>
              <p14:nvPr/>
            </p14:nvContentPartPr>
            <p14:xfrm>
              <a:off x="5959375" y="3516415"/>
              <a:ext cx="3063600" cy="43704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3C185C7F-9D7F-7849-823C-A7CA712CCC2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950375" y="3507415"/>
                <a:ext cx="3081240" cy="45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7B7CB68D-E866-2A42-96B4-74CB3C6F7253}"/>
                  </a:ext>
                </a:extLst>
              </p14:cNvPr>
              <p14:cNvContentPartPr/>
              <p14:nvPr/>
            </p14:nvContentPartPr>
            <p14:xfrm>
              <a:off x="6789175" y="3743575"/>
              <a:ext cx="2251800" cy="23148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7B7CB68D-E866-2A42-96B4-74CB3C6F725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780175" y="3734575"/>
                <a:ext cx="2269440" cy="249120"/>
              </a:xfrm>
              <a:prstGeom prst="rect">
                <a:avLst/>
              </a:prstGeom>
            </p:spPr>
          </p:pic>
        </mc:Fallback>
      </mc:AlternateContent>
      <p:grpSp>
        <p:nvGrpSpPr>
          <p:cNvPr id="34" name="Group 33">
            <a:extLst>
              <a:ext uri="{FF2B5EF4-FFF2-40B4-BE49-F238E27FC236}">
                <a16:creationId xmlns:a16="http://schemas.microsoft.com/office/drawing/2014/main" id="{4D817F93-1F3E-9247-8828-009D666E7267}"/>
              </a:ext>
            </a:extLst>
          </p:cNvPr>
          <p:cNvGrpSpPr/>
          <p:nvPr/>
        </p:nvGrpSpPr>
        <p:grpSpPr>
          <a:xfrm>
            <a:off x="5114455" y="3729895"/>
            <a:ext cx="1830960" cy="225720"/>
            <a:chOff x="5114455" y="3729895"/>
            <a:chExt cx="1830960" cy="225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FD031776-C716-C045-8D12-93E2347AB411}"/>
                    </a:ext>
                  </a:extLst>
                </p14:cNvPr>
                <p14:cNvContentPartPr/>
                <p14:nvPr/>
              </p14:nvContentPartPr>
              <p14:xfrm>
                <a:off x="5114455" y="3756175"/>
                <a:ext cx="100440" cy="1350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FD031776-C716-C045-8D12-93E2347AB411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105815" y="3747535"/>
                  <a:ext cx="11808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9EC9FD54-2935-3B49-B9A1-983036F0A7EB}"/>
                    </a:ext>
                  </a:extLst>
                </p14:cNvPr>
                <p14:cNvContentPartPr/>
                <p14:nvPr/>
              </p14:nvContentPartPr>
              <p14:xfrm>
                <a:off x="5974135" y="3763735"/>
                <a:ext cx="139680" cy="16200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9EC9FD54-2935-3B49-B9A1-983036F0A7EB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965135" y="3754735"/>
                  <a:ext cx="15732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30CFC5DE-ECB7-D142-B2BD-A66B75FE2836}"/>
                    </a:ext>
                  </a:extLst>
                </p14:cNvPr>
                <p14:cNvContentPartPr/>
                <p14:nvPr/>
              </p14:nvContentPartPr>
              <p14:xfrm>
                <a:off x="6776215" y="3729895"/>
                <a:ext cx="169200" cy="22572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30CFC5DE-ECB7-D142-B2BD-A66B75FE2836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767215" y="3720895"/>
                  <a:ext cx="186840" cy="24336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4DEE3683-6A34-194F-AD41-356383F96EDA}"/>
              </a:ext>
            </a:extLst>
          </p:cNvPr>
          <p:cNvSpPr/>
          <p:nvPr/>
        </p:nvSpPr>
        <p:spPr>
          <a:xfrm>
            <a:off x="9319061" y="5122760"/>
            <a:ext cx="1274291" cy="636856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Decide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65C24D1-5688-2241-96FF-F0F749FFD8FB}"/>
                  </a:ext>
                </a:extLst>
              </p:cNvPr>
              <p:cNvSpPr txBox="1"/>
              <p:nvPr/>
            </p:nvSpPr>
            <p:spPr>
              <a:xfrm>
                <a:off x="868541" y="6210044"/>
                <a:ext cx="306224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𝑝𝑜𝑙𝑦</m:t>
                          </m:r>
                        </m:e>
                        <m:sub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(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65C24D1-5688-2241-96FF-F0F749FFD8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541" y="6210044"/>
                <a:ext cx="3062249" cy="461665"/>
              </a:xfrm>
              <a:prstGeom prst="rect">
                <a:avLst/>
              </a:prstGeom>
              <a:blipFill>
                <a:blip r:embed="rId20"/>
                <a:stretch>
                  <a:fillRect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F771BAEB-BFA9-054E-9EF4-4E9AB8046552}"/>
                  </a:ext>
                </a:extLst>
              </p:cNvPr>
              <p:cNvSpPr txBox="1"/>
              <p:nvPr/>
            </p:nvSpPr>
            <p:spPr>
              <a:xfrm>
                <a:off x="5153475" y="6169129"/>
                <a:ext cx="149682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𝑝𝑜𝑙𝑦</m:t>
                          </m:r>
                        </m:e>
                        <m:sub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US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F771BAEB-BFA9-054E-9EF4-4E9AB80465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3475" y="6169129"/>
                <a:ext cx="1496820" cy="461665"/>
              </a:xfrm>
              <a:prstGeom prst="rect">
                <a:avLst/>
              </a:prstGeom>
              <a:blipFill>
                <a:blip r:embed="rId21"/>
                <a:stretch>
                  <a:fillRect r="-840"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E9681F45-A122-0742-9562-32709318773B}"/>
                  </a:ext>
                </a:extLst>
              </p:cNvPr>
              <p:cNvSpPr txBox="1"/>
              <p:nvPr/>
            </p:nvSpPr>
            <p:spPr>
              <a:xfrm>
                <a:off x="8074433" y="6140355"/>
                <a:ext cx="351269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𝑝𝑜𝑙𝑦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 (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en-US" sz="2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2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func>
                      <m:r>
                        <a:rPr lang="en-US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E9681F45-A122-0742-9562-3270931877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4433" y="6140355"/>
                <a:ext cx="3512693" cy="461665"/>
              </a:xfrm>
              <a:prstGeom prst="rect">
                <a:avLst/>
              </a:prstGeom>
              <a:blipFill>
                <a:blip r:embed="rId22"/>
                <a:stretch>
                  <a:fillRect l="-362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C445DCFE-1ACE-924C-A01E-98E9374D9620}"/>
              </a:ext>
            </a:extLst>
          </p:cNvPr>
          <p:cNvCxnSpPr/>
          <p:nvPr/>
        </p:nvCxnSpPr>
        <p:spPr>
          <a:xfrm>
            <a:off x="8146477" y="2826327"/>
            <a:ext cx="0" cy="1173658"/>
          </a:xfrm>
          <a:prstGeom prst="line">
            <a:avLst/>
          </a:prstGeom>
          <a:ln w="12700">
            <a:solidFill>
              <a:schemeClr val="tx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8F55249A-8DEE-E442-A0AF-84CB5562ECC3}"/>
                  </a:ext>
                </a:extLst>
              </p:cNvPr>
              <p:cNvSpPr txBox="1"/>
              <p:nvPr/>
            </p:nvSpPr>
            <p:spPr>
              <a:xfrm>
                <a:off x="7812338" y="2379036"/>
                <a:ext cx="7192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(1)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8F55249A-8DEE-E442-A0AF-84CB5562EC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2338" y="2379036"/>
                <a:ext cx="719299" cy="369332"/>
              </a:xfrm>
              <a:prstGeom prst="rect">
                <a:avLst/>
              </a:prstGeom>
              <a:blipFill>
                <a:blip r:embed="rId23"/>
                <a:stretch>
                  <a:fillRect b="-137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35509B4-829D-B1B6-DF74-307C6AE78C32}"/>
              </a:ext>
            </a:extLst>
          </p:cNvPr>
          <p:cNvSpPr txBox="1"/>
          <p:nvPr/>
        </p:nvSpPr>
        <p:spPr>
          <a:xfrm>
            <a:off x="5114455" y="1426336"/>
            <a:ext cx="37929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2"/>
                </a:solidFill>
              </a:rPr>
              <a:t>Is this a SNARG already ?</a:t>
            </a:r>
          </a:p>
        </p:txBody>
      </p:sp>
    </p:spTree>
    <p:extLst>
      <p:ext uri="{BB962C8B-B14F-4D97-AF65-F5344CB8AC3E}">
        <p14:creationId xmlns:p14="http://schemas.microsoft.com/office/powerpoint/2010/main" val="1408211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60CD9-465F-F240-A6CE-F2BE352E7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84843" y="-261652"/>
            <a:ext cx="12583885" cy="1325563"/>
          </a:xfrm>
        </p:spPr>
        <p:txBody>
          <a:bodyPr/>
          <a:lstStyle/>
          <a:p>
            <a:pPr algn="ctr"/>
            <a:r>
              <a:rPr lang="en-US" dirty="0"/>
              <a:t>Probabilistically Checkable Proofs (PCP)</a:t>
            </a:r>
            <a:endParaRPr lang="en-US" sz="2000" dirty="0"/>
          </a:p>
        </p:txBody>
      </p:sp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id="{760FB6A9-2239-284C-93C6-8F67F695F648}"/>
              </a:ext>
            </a:extLst>
          </p:cNvPr>
          <p:cNvSpPr/>
          <p:nvPr/>
        </p:nvSpPr>
        <p:spPr>
          <a:xfrm>
            <a:off x="1715478" y="850397"/>
            <a:ext cx="3169390" cy="1121278"/>
          </a:xfrm>
          <a:prstGeom prst="wedgeRoundRectCallout">
            <a:avLst>
              <a:gd name="adj1" fmla="val -27416"/>
              <a:gd name="adj2" fmla="val 72588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2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4DAD9CF-EC6C-5540-AC9E-F2BE00174934}"/>
                  </a:ext>
                </a:extLst>
              </p:cNvPr>
              <p:cNvSpPr txBox="1"/>
              <p:nvPr/>
            </p:nvSpPr>
            <p:spPr>
              <a:xfrm>
                <a:off x="3226667" y="924526"/>
                <a:ext cx="1658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da-DK" sz="28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4DAD9CF-EC6C-5540-AC9E-F2BE001749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6667" y="924526"/>
                <a:ext cx="1658200" cy="523220"/>
              </a:xfrm>
              <a:prstGeom prst="rect">
                <a:avLst/>
              </a:prstGeom>
              <a:blipFill>
                <a:blip r:embed="rId3"/>
                <a:stretch>
                  <a:fillRect l="-1527" r="-5344" b="-219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951E48F-9EF5-4D43-9478-901D319DAED2}"/>
                  </a:ext>
                </a:extLst>
              </p:cNvPr>
              <p:cNvSpPr txBox="1"/>
              <p:nvPr/>
            </p:nvSpPr>
            <p:spPr>
              <a:xfrm>
                <a:off x="1827098" y="986081"/>
                <a:ext cx="150034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a-DK" sz="2000" dirty="0"/>
                  <a:t>I know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da-DK" sz="2000" dirty="0" err="1"/>
                  <a:t>s.t</a:t>
                </a:r>
                <a:r>
                  <a:rPr lang="da-DK" sz="2000" dirty="0"/>
                  <a:t>.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951E48F-9EF5-4D43-9478-901D319DAE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7098" y="986081"/>
                <a:ext cx="1500347" cy="400110"/>
              </a:xfrm>
              <a:prstGeom prst="rect">
                <a:avLst/>
              </a:prstGeom>
              <a:blipFill>
                <a:blip r:embed="rId4"/>
                <a:stretch>
                  <a:fillRect l="-5085" t="-9677" r="-2542" b="-290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4C790129-1FEE-5447-B5FB-5917159AB1C6}"/>
              </a:ext>
            </a:extLst>
          </p:cNvPr>
          <p:cNvSpPr txBox="1"/>
          <p:nvPr/>
        </p:nvSpPr>
        <p:spPr>
          <a:xfrm>
            <a:off x="1827098" y="1447746"/>
            <a:ext cx="1964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within T time steps</a:t>
            </a:r>
          </a:p>
        </p:txBody>
      </p:sp>
      <p:graphicFrame>
        <p:nvGraphicFramePr>
          <p:cNvPr id="11" name="Table 11">
            <a:extLst>
              <a:ext uri="{FF2B5EF4-FFF2-40B4-BE49-F238E27FC236}">
                <a16:creationId xmlns:a16="http://schemas.microsoft.com/office/drawing/2014/main" id="{0D0A8189-A363-E843-BC06-94E5772E71A8}"/>
              </a:ext>
            </a:extLst>
          </p:cNvPr>
          <p:cNvGraphicFramePr>
            <a:graphicFrameLocks noGrp="1"/>
          </p:cNvGraphicFramePr>
          <p:nvPr/>
        </p:nvGraphicFramePr>
        <p:xfrm>
          <a:off x="4082877" y="3919653"/>
          <a:ext cx="333321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6652">
                  <a:extLst>
                    <a:ext uri="{9D8B030D-6E8A-4147-A177-3AD203B41FA5}">
                      <a16:colId xmlns:a16="http://schemas.microsoft.com/office/drawing/2014/main" val="3766286703"/>
                    </a:ext>
                  </a:extLst>
                </a:gridCol>
                <a:gridCol w="416652">
                  <a:extLst>
                    <a:ext uri="{9D8B030D-6E8A-4147-A177-3AD203B41FA5}">
                      <a16:colId xmlns:a16="http://schemas.microsoft.com/office/drawing/2014/main" val="580510266"/>
                    </a:ext>
                  </a:extLst>
                </a:gridCol>
                <a:gridCol w="416652">
                  <a:extLst>
                    <a:ext uri="{9D8B030D-6E8A-4147-A177-3AD203B41FA5}">
                      <a16:colId xmlns:a16="http://schemas.microsoft.com/office/drawing/2014/main" val="1403215546"/>
                    </a:ext>
                  </a:extLst>
                </a:gridCol>
                <a:gridCol w="416652">
                  <a:extLst>
                    <a:ext uri="{9D8B030D-6E8A-4147-A177-3AD203B41FA5}">
                      <a16:colId xmlns:a16="http://schemas.microsoft.com/office/drawing/2014/main" val="2735859812"/>
                    </a:ext>
                  </a:extLst>
                </a:gridCol>
                <a:gridCol w="416652">
                  <a:extLst>
                    <a:ext uri="{9D8B030D-6E8A-4147-A177-3AD203B41FA5}">
                      <a16:colId xmlns:a16="http://schemas.microsoft.com/office/drawing/2014/main" val="144280668"/>
                    </a:ext>
                  </a:extLst>
                </a:gridCol>
                <a:gridCol w="416652">
                  <a:extLst>
                    <a:ext uri="{9D8B030D-6E8A-4147-A177-3AD203B41FA5}">
                      <a16:colId xmlns:a16="http://schemas.microsoft.com/office/drawing/2014/main" val="3166647153"/>
                    </a:ext>
                  </a:extLst>
                </a:gridCol>
                <a:gridCol w="416652">
                  <a:extLst>
                    <a:ext uri="{9D8B030D-6E8A-4147-A177-3AD203B41FA5}">
                      <a16:colId xmlns:a16="http://schemas.microsoft.com/office/drawing/2014/main" val="1201180799"/>
                    </a:ext>
                  </a:extLst>
                </a:gridCol>
                <a:gridCol w="416652">
                  <a:extLst>
                    <a:ext uri="{9D8B030D-6E8A-4147-A177-3AD203B41FA5}">
                      <a16:colId xmlns:a16="http://schemas.microsoft.com/office/drawing/2014/main" val="65228261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053313"/>
                  </a:ext>
                </a:extLst>
              </a:tr>
            </a:tbl>
          </a:graphicData>
        </a:graphic>
      </p:graphicFrame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085FDE6-5405-9A42-8652-6054611B6018}"/>
              </a:ext>
            </a:extLst>
          </p:cNvPr>
          <p:cNvCxnSpPr>
            <a:cxnSpLocks/>
          </p:cNvCxnSpPr>
          <p:nvPr/>
        </p:nvCxnSpPr>
        <p:spPr>
          <a:xfrm>
            <a:off x="3708162" y="4104409"/>
            <a:ext cx="300194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4A914E9D-7B7B-144F-977D-082992E66628}"/>
                  </a:ext>
                </a:extLst>
              </p:cNvPr>
              <p:cNvSpPr/>
              <p:nvPr/>
            </p:nvSpPr>
            <p:spPr>
              <a:xfrm>
                <a:off x="801247" y="2265638"/>
                <a:ext cx="2854712" cy="3606281"/>
              </a:xfrm>
              <a:prstGeom prst="round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600" dirty="0"/>
                  <a:t>Prover</a:t>
                </a:r>
              </a:p>
              <a:p>
                <a:pPr algn="ctr"/>
                <a:endParaRPr lang="en-US" dirty="0"/>
              </a:p>
              <a:p>
                <a:pPr algn="ctr"/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sz="2200" b="1" i="1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𝑭</m:t>
                    </m:r>
                  </m:oMath>
                </a14:m>
                <a:r>
                  <a:rPr lang="en-US" sz="2200" dirty="0">
                    <a:solidFill>
                      <a:schemeClr val="accent2"/>
                    </a:solidFill>
                  </a:rPr>
                  <a:t>  </a:t>
                </a:r>
                <a:r>
                  <a:rPr lang="en-US" sz="2200" dirty="0"/>
                  <a:t>function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200" b="1" i="1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200" dirty="0"/>
                  <a:t> output</a:t>
                </a:r>
              </a:p>
              <a:p>
                <a:pPr lvl="1"/>
                <a:r>
                  <a:rPr lang="en-US" sz="2200" b="1" dirty="0">
                    <a:solidFill>
                      <a:schemeClr val="accent2">
                        <a:lumMod val="75000"/>
                      </a:schemeClr>
                    </a:solidFill>
                  </a:rPr>
                  <a:t>T</a:t>
                </a:r>
                <a:r>
                  <a:rPr lang="en-US" sz="2200" dirty="0"/>
                  <a:t>  time bound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200" b="1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2200" dirty="0">
                    <a:solidFill>
                      <a:schemeClr val="accent6"/>
                    </a:solidFill>
                  </a:rPr>
                  <a:t>  </a:t>
                </a:r>
                <a:r>
                  <a:rPr lang="en-US" sz="2200" dirty="0"/>
                  <a:t>input</a:t>
                </a:r>
              </a:p>
            </p:txBody>
          </p:sp>
        </mc:Choice>
        <mc:Fallback xmlns=""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4A914E9D-7B7B-144F-977D-082992E666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247" y="2265638"/>
                <a:ext cx="2854712" cy="3606281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664C06F0-8ACA-6646-8E92-DFA6FBBB1ED9}"/>
                  </a:ext>
                </a:extLst>
              </p:cNvPr>
              <p:cNvSpPr/>
              <p:nvPr/>
            </p:nvSpPr>
            <p:spPr>
              <a:xfrm>
                <a:off x="8614067" y="2265638"/>
                <a:ext cx="2660072" cy="3606281"/>
              </a:xfrm>
              <a:prstGeom prst="round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600" dirty="0"/>
                  <a:t>Verifier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200" b="1" i="1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𝑭</m:t>
                    </m:r>
                  </m:oMath>
                </a14:m>
                <a:r>
                  <a:rPr lang="en-US" sz="2200" dirty="0"/>
                  <a:t>  function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200" b="1" i="1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sz="22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200" dirty="0"/>
                  <a:t> output</a:t>
                </a:r>
              </a:p>
              <a:p>
                <a:pPr lvl="1"/>
                <a:r>
                  <a:rPr lang="en-US" sz="2200" b="1" dirty="0">
                    <a:solidFill>
                      <a:schemeClr val="accent2">
                        <a:lumMod val="75000"/>
                      </a:schemeClr>
                    </a:solidFill>
                  </a:rPr>
                  <a:t>T</a:t>
                </a:r>
                <a:r>
                  <a:rPr lang="en-US" sz="2200" dirty="0"/>
                  <a:t> time bound</a:t>
                </a:r>
              </a:p>
              <a:p>
                <a:pPr lvl="1"/>
                <a:endParaRPr lang="en-US" sz="2200" dirty="0"/>
              </a:p>
              <a:p>
                <a:pPr lvl="1"/>
                <a:endParaRPr lang="en-US" sz="2200" dirty="0"/>
              </a:p>
              <a:p>
                <a:pPr lvl="1"/>
                <a:endParaRPr lang="en-US" sz="2200" dirty="0"/>
              </a:p>
              <a:p>
                <a:pPr lvl="1"/>
                <a:endParaRPr lang="en-US" sz="2200" dirty="0"/>
              </a:p>
              <a:p>
                <a:pPr algn="ctr"/>
                <a:endParaRPr lang="en-US" dirty="0"/>
              </a:p>
            </p:txBody>
          </p:sp>
        </mc:Choice>
        <mc:Fallback xmlns="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664C06F0-8ACA-6646-8E92-DFA6FBBB1ED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4067" y="2265638"/>
                <a:ext cx="2660072" cy="3606281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2574CF77-C68A-4547-AFE4-5BB514C1080D}"/>
              </a:ext>
            </a:extLst>
          </p:cNvPr>
          <p:cNvSpPr/>
          <p:nvPr/>
        </p:nvSpPr>
        <p:spPr>
          <a:xfrm>
            <a:off x="9319061" y="3999985"/>
            <a:ext cx="1274291" cy="636856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Query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458F6DB-2BCC-0342-9039-42004D95670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562915" y="4636841"/>
            <a:ext cx="749460" cy="48040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F591434C-015F-CA43-9F4D-871A389A72BB}"/>
                  </a:ext>
                </a:extLst>
              </p14:cNvPr>
              <p14:cNvContentPartPr/>
              <p14:nvPr/>
            </p14:nvContentPartPr>
            <p14:xfrm>
              <a:off x="5105455" y="3089095"/>
              <a:ext cx="3943440" cy="88632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F591434C-015F-CA43-9F4D-871A389A72B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096455" y="3080095"/>
                <a:ext cx="3961080" cy="90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3C185C7F-9D7F-7849-823C-A7CA712CCC28}"/>
                  </a:ext>
                </a:extLst>
              </p14:cNvPr>
              <p14:cNvContentPartPr/>
              <p14:nvPr/>
            </p14:nvContentPartPr>
            <p14:xfrm>
              <a:off x="5959375" y="3516415"/>
              <a:ext cx="3063600" cy="43704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3C185C7F-9D7F-7849-823C-A7CA712CCC2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950375" y="3507415"/>
                <a:ext cx="3081240" cy="45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7B7CB68D-E866-2A42-96B4-74CB3C6F7253}"/>
                  </a:ext>
                </a:extLst>
              </p14:cNvPr>
              <p14:cNvContentPartPr/>
              <p14:nvPr/>
            </p14:nvContentPartPr>
            <p14:xfrm>
              <a:off x="6789175" y="3743575"/>
              <a:ext cx="2251800" cy="23148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7B7CB68D-E866-2A42-96B4-74CB3C6F725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780175" y="3734575"/>
                <a:ext cx="2269440" cy="249120"/>
              </a:xfrm>
              <a:prstGeom prst="rect">
                <a:avLst/>
              </a:prstGeom>
            </p:spPr>
          </p:pic>
        </mc:Fallback>
      </mc:AlternateContent>
      <p:grpSp>
        <p:nvGrpSpPr>
          <p:cNvPr id="34" name="Group 33">
            <a:extLst>
              <a:ext uri="{FF2B5EF4-FFF2-40B4-BE49-F238E27FC236}">
                <a16:creationId xmlns:a16="http://schemas.microsoft.com/office/drawing/2014/main" id="{4D817F93-1F3E-9247-8828-009D666E7267}"/>
              </a:ext>
            </a:extLst>
          </p:cNvPr>
          <p:cNvGrpSpPr/>
          <p:nvPr/>
        </p:nvGrpSpPr>
        <p:grpSpPr>
          <a:xfrm>
            <a:off x="5114455" y="3729895"/>
            <a:ext cx="1830960" cy="225720"/>
            <a:chOff x="5114455" y="3729895"/>
            <a:chExt cx="1830960" cy="225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FD031776-C716-C045-8D12-93E2347AB411}"/>
                    </a:ext>
                  </a:extLst>
                </p14:cNvPr>
                <p14:cNvContentPartPr/>
                <p14:nvPr/>
              </p14:nvContentPartPr>
              <p14:xfrm>
                <a:off x="5114455" y="3756175"/>
                <a:ext cx="100440" cy="1350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FD031776-C716-C045-8D12-93E2347AB411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105815" y="3747535"/>
                  <a:ext cx="11808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9EC9FD54-2935-3B49-B9A1-983036F0A7EB}"/>
                    </a:ext>
                  </a:extLst>
                </p14:cNvPr>
                <p14:cNvContentPartPr/>
                <p14:nvPr/>
              </p14:nvContentPartPr>
              <p14:xfrm>
                <a:off x="5974135" y="3763735"/>
                <a:ext cx="139680" cy="16200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9EC9FD54-2935-3B49-B9A1-983036F0A7EB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965135" y="3754735"/>
                  <a:ext cx="15732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30CFC5DE-ECB7-D142-B2BD-A66B75FE2836}"/>
                    </a:ext>
                  </a:extLst>
                </p14:cNvPr>
                <p14:cNvContentPartPr/>
                <p14:nvPr/>
              </p14:nvContentPartPr>
              <p14:xfrm>
                <a:off x="6776215" y="3729895"/>
                <a:ext cx="169200" cy="22572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30CFC5DE-ECB7-D142-B2BD-A66B75FE2836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767215" y="3720895"/>
                  <a:ext cx="186840" cy="24336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4DEE3683-6A34-194F-AD41-356383F96EDA}"/>
              </a:ext>
            </a:extLst>
          </p:cNvPr>
          <p:cNvSpPr/>
          <p:nvPr/>
        </p:nvSpPr>
        <p:spPr>
          <a:xfrm>
            <a:off x="9319061" y="5122760"/>
            <a:ext cx="1274291" cy="636856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Decide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65C24D1-5688-2241-96FF-F0F749FFD8FB}"/>
                  </a:ext>
                </a:extLst>
              </p:cNvPr>
              <p:cNvSpPr txBox="1"/>
              <p:nvPr/>
            </p:nvSpPr>
            <p:spPr>
              <a:xfrm>
                <a:off x="868541" y="6210044"/>
                <a:ext cx="306224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𝑝𝑜𝑙𝑦</m:t>
                          </m:r>
                        </m:e>
                        <m:sub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(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65C24D1-5688-2241-96FF-F0F749FFD8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541" y="6210044"/>
                <a:ext cx="3062249" cy="461665"/>
              </a:xfrm>
              <a:prstGeom prst="rect">
                <a:avLst/>
              </a:prstGeom>
              <a:blipFill>
                <a:blip r:embed="rId20"/>
                <a:stretch>
                  <a:fillRect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F771BAEB-BFA9-054E-9EF4-4E9AB8046552}"/>
                  </a:ext>
                </a:extLst>
              </p:cNvPr>
              <p:cNvSpPr txBox="1"/>
              <p:nvPr/>
            </p:nvSpPr>
            <p:spPr>
              <a:xfrm>
                <a:off x="5001075" y="6167794"/>
                <a:ext cx="149682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𝑝𝑜𝑙𝑦</m:t>
                          </m:r>
                        </m:e>
                        <m:sub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US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F771BAEB-BFA9-054E-9EF4-4E9AB80465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1075" y="6167794"/>
                <a:ext cx="1496820" cy="461665"/>
              </a:xfrm>
              <a:prstGeom prst="rect">
                <a:avLst/>
              </a:prstGeom>
              <a:blipFill>
                <a:blip r:embed="rId21"/>
                <a:stretch>
                  <a:fillRect r="-847" b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E9681F45-A122-0742-9562-32709318773B}"/>
                  </a:ext>
                </a:extLst>
              </p:cNvPr>
              <p:cNvSpPr txBox="1"/>
              <p:nvPr/>
            </p:nvSpPr>
            <p:spPr>
              <a:xfrm>
                <a:off x="8074433" y="6140355"/>
                <a:ext cx="351269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𝑝𝑜𝑙𝑦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 (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en-US" sz="2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2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func>
                      <m:r>
                        <a:rPr lang="en-US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E9681F45-A122-0742-9562-3270931877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4433" y="6140355"/>
                <a:ext cx="3512693" cy="461665"/>
              </a:xfrm>
              <a:prstGeom prst="rect">
                <a:avLst/>
              </a:prstGeom>
              <a:blipFill>
                <a:blip r:embed="rId22"/>
                <a:stretch>
                  <a:fillRect l="-362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C445DCFE-1ACE-924C-A01E-98E9374D9620}"/>
              </a:ext>
            </a:extLst>
          </p:cNvPr>
          <p:cNvCxnSpPr/>
          <p:nvPr/>
        </p:nvCxnSpPr>
        <p:spPr>
          <a:xfrm>
            <a:off x="8146477" y="2826327"/>
            <a:ext cx="0" cy="1173658"/>
          </a:xfrm>
          <a:prstGeom prst="line">
            <a:avLst/>
          </a:prstGeom>
          <a:ln w="12700">
            <a:solidFill>
              <a:schemeClr val="tx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8F55249A-8DEE-E442-A0AF-84CB5562ECC3}"/>
                  </a:ext>
                </a:extLst>
              </p:cNvPr>
              <p:cNvSpPr txBox="1"/>
              <p:nvPr/>
            </p:nvSpPr>
            <p:spPr>
              <a:xfrm>
                <a:off x="7812338" y="2379036"/>
                <a:ext cx="7192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(1)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8F55249A-8DEE-E442-A0AF-84CB5562EC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2338" y="2379036"/>
                <a:ext cx="719299" cy="369332"/>
              </a:xfrm>
              <a:prstGeom prst="rect">
                <a:avLst/>
              </a:prstGeom>
              <a:blipFill>
                <a:blip r:embed="rId23"/>
                <a:stretch>
                  <a:fillRect b="-137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5FC61349-B2F1-E845-819E-16E353BF4632}"/>
              </a:ext>
            </a:extLst>
          </p:cNvPr>
          <p:cNvSpPr/>
          <p:nvPr/>
        </p:nvSpPr>
        <p:spPr>
          <a:xfrm>
            <a:off x="426027" y="1971675"/>
            <a:ext cx="7242464" cy="4086225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6259DE-DD3D-3643-AA29-329F2BD73780}"/>
              </a:ext>
            </a:extLst>
          </p:cNvPr>
          <p:cNvSpPr txBox="1"/>
          <p:nvPr/>
        </p:nvSpPr>
        <p:spPr>
          <a:xfrm>
            <a:off x="5164675" y="1386191"/>
            <a:ext cx="57940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Insecure to ask the prover to answer queries correctly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FC8C395-9EC3-1F42-8F04-36F9E102669F}"/>
                  </a:ext>
                </a:extLst>
              </p:cNvPr>
              <p:cNvSpPr txBox="1"/>
              <p:nvPr/>
            </p:nvSpPr>
            <p:spPr>
              <a:xfrm>
                <a:off x="6465454" y="890355"/>
                <a:ext cx="190821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chemeClr val="accent2">
                        <a:lumMod val="75000"/>
                      </a:schemeClr>
                    </a:solidFill>
                  </a:rPr>
                  <a:t>PCP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lang="en-US" sz="2400" dirty="0">
                    <a:solidFill>
                      <a:schemeClr val="accent2">
                        <a:lumMod val="75000"/>
                      </a:schemeClr>
                    </a:solidFill>
                  </a:rPr>
                  <a:t> SNARG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FC8C395-9EC3-1F42-8F04-36F9E10266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5454" y="890355"/>
                <a:ext cx="1908215" cy="461665"/>
              </a:xfrm>
              <a:prstGeom prst="rect">
                <a:avLst/>
              </a:prstGeom>
              <a:blipFill>
                <a:blip r:embed="rId24"/>
                <a:stretch>
                  <a:fillRect l="-5333" t="-8333" r="-4000" b="-30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6762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783F4-495E-8BFE-B1A5-ED19BB81B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557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PCP to SNARK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C1FDC86-BE1D-9AEF-C75A-376C97AF70E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71500" y="1619250"/>
                <a:ext cx="11353800" cy="4743450"/>
              </a:xfrm>
            </p:spPr>
            <p:txBody>
              <a:bodyPr/>
              <a:lstStyle/>
              <a:p>
                <a:r>
                  <a:rPr lang="en-US" dirty="0"/>
                  <a:t>Prover not bound to the oracle, can choose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dirty="0"/>
                  <a:t> based on the queries; PCP soundness does not hold anymore</a:t>
                </a:r>
              </a:p>
              <a:p>
                <a:endParaRPr lang="en-US" dirty="0"/>
              </a:p>
              <a:p>
                <a:pPr lvl="1"/>
                <a:r>
                  <a:rPr lang="en-US" dirty="0"/>
                  <a:t>Need the prover to “commit” to the oracle</a:t>
                </a:r>
              </a:p>
              <a:p>
                <a:pPr lvl="1"/>
                <a:endParaRPr lang="en-US" dirty="0"/>
              </a:p>
              <a:p>
                <a:r>
                  <a:rPr lang="en-US" dirty="0"/>
                  <a:t>Commitment needs to be succinct and with a selective opening property</a:t>
                </a:r>
              </a:p>
              <a:p>
                <a:endParaRPr lang="en-US" dirty="0"/>
              </a:p>
              <a:p>
                <a:r>
                  <a:rPr lang="en-US" dirty="0"/>
                  <a:t>Merkle tree as a vector commitment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C1FDC86-BE1D-9AEF-C75A-376C97AF70E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1500" y="1619250"/>
                <a:ext cx="11353800" cy="4743450"/>
              </a:xfrm>
              <a:blipFill>
                <a:blip r:embed="rId3"/>
                <a:stretch>
                  <a:fillRect l="-1007" t="-21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41393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3B210-F05A-E71A-F338-CB2E19552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7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Merkle Tree Commitment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D2ED23F1-DDD7-6AB8-0F73-032C76A2FCF2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47130" y="5931431"/>
              <a:ext cx="2374902" cy="5614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7451">
                      <a:extLst>
                        <a:ext uri="{9D8B030D-6E8A-4147-A177-3AD203B41FA5}">
                          <a16:colId xmlns:a16="http://schemas.microsoft.com/office/drawing/2014/main" val="3842012602"/>
                        </a:ext>
                      </a:extLst>
                    </a:gridCol>
                    <a:gridCol w="1187451">
                      <a:extLst>
                        <a:ext uri="{9D8B030D-6E8A-4147-A177-3AD203B41FA5}">
                          <a16:colId xmlns:a16="http://schemas.microsoft.com/office/drawing/2014/main" val="876236010"/>
                        </a:ext>
                      </a:extLst>
                    </a:gridCol>
                  </a:tblGrid>
                  <a:tr h="56144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b="1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772989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D2ED23F1-DDD7-6AB8-0F73-032C76A2FCF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29165290"/>
                  </p:ext>
                </p:extLst>
              </p:nvPr>
            </p:nvGraphicFramePr>
            <p:xfrm>
              <a:off x="347130" y="5931431"/>
              <a:ext cx="2374902" cy="5614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7451">
                      <a:extLst>
                        <a:ext uri="{9D8B030D-6E8A-4147-A177-3AD203B41FA5}">
                          <a16:colId xmlns:a16="http://schemas.microsoft.com/office/drawing/2014/main" val="3842012602"/>
                        </a:ext>
                      </a:extLst>
                    </a:gridCol>
                    <a:gridCol w="1187451">
                      <a:extLst>
                        <a:ext uri="{9D8B030D-6E8A-4147-A177-3AD203B41FA5}">
                          <a16:colId xmlns:a16="http://schemas.microsoft.com/office/drawing/2014/main" val="876236010"/>
                        </a:ext>
                      </a:extLst>
                    </a:gridCol>
                  </a:tblGrid>
                  <a:tr h="56144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64" t="-2222" r="-102128" b="-44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1064" t="-2222" r="-2128" b="-444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772989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54E52827-0A62-E5D0-85D4-26D76AB83F4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433228" y="5931431"/>
              <a:ext cx="2374904" cy="5614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7452">
                      <a:extLst>
                        <a:ext uri="{9D8B030D-6E8A-4147-A177-3AD203B41FA5}">
                          <a16:colId xmlns:a16="http://schemas.microsoft.com/office/drawing/2014/main" val="3842012602"/>
                        </a:ext>
                      </a:extLst>
                    </a:gridCol>
                    <a:gridCol w="1187452">
                      <a:extLst>
                        <a:ext uri="{9D8B030D-6E8A-4147-A177-3AD203B41FA5}">
                          <a16:colId xmlns:a16="http://schemas.microsoft.com/office/drawing/2014/main" val="876236010"/>
                        </a:ext>
                      </a:extLst>
                    </a:gridCol>
                  </a:tblGrid>
                  <a:tr h="56144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𝟒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b="1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772989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54E52827-0A62-E5D0-85D4-26D76AB83F4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65211877"/>
                  </p:ext>
                </p:extLst>
              </p:nvPr>
            </p:nvGraphicFramePr>
            <p:xfrm>
              <a:off x="3433228" y="5931431"/>
              <a:ext cx="2374904" cy="5614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7452">
                      <a:extLst>
                        <a:ext uri="{9D8B030D-6E8A-4147-A177-3AD203B41FA5}">
                          <a16:colId xmlns:a16="http://schemas.microsoft.com/office/drawing/2014/main" val="3842012602"/>
                        </a:ext>
                      </a:extLst>
                    </a:gridCol>
                    <a:gridCol w="1187452">
                      <a:extLst>
                        <a:ext uri="{9D8B030D-6E8A-4147-A177-3AD203B41FA5}">
                          <a16:colId xmlns:a16="http://schemas.microsoft.com/office/drawing/2014/main" val="876236010"/>
                        </a:ext>
                      </a:extLst>
                    </a:gridCol>
                  </a:tblGrid>
                  <a:tr h="56144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64" t="-2222" r="-102128" b="-44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1064" t="-2222" r="-2128" b="-444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772989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68D64D9-C04F-A773-CD64-9D111E48C64C}"/>
                  </a:ext>
                </a:extLst>
              </p:cNvPr>
              <p:cNvSpPr/>
              <p:nvPr/>
            </p:nvSpPr>
            <p:spPr>
              <a:xfrm>
                <a:off x="400047" y="4251064"/>
                <a:ext cx="2269067" cy="816235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68D64D9-C04F-A773-CD64-9D111E48C64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047" y="4251064"/>
                <a:ext cx="2269067" cy="81623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85A58182-700B-6E5A-3310-200570A0DEC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9681628" y="5931431"/>
              <a:ext cx="2374904" cy="5614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7452">
                      <a:extLst>
                        <a:ext uri="{9D8B030D-6E8A-4147-A177-3AD203B41FA5}">
                          <a16:colId xmlns:a16="http://schemas.microsoft.com/office/drawing/2014/main" val="3842012602"/>
                        </a:ext>
                      </a:extLst>
                    </a:gridCol>
                    <a:gridCol w="1187452">
                      <a:extLst>
                        <a:ext uri="{9D8B030D-6E8A-4147-A177-3AD203B41FA5}">
                          <a16:colId xmlns:a16="http://schemas.microsoft.com/office/drawing/2014/main" val="876236010"/>
                        </a:ext>
                      </a:extLst>
                    </a:gridCol>
                  </a:tblGrid>
                  <a:tr h="56144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𝟕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b="1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772989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85A58182-700B-6E5A-3310-200570A0DE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91010454"/>
                  </p:ext>
                </p:extLst>
              </p:nvPr>
            </p:nvGraphicFramePr>
            <p:xfrm>
              <a:off x="9681628" y="5931431"/>
              <a:ext cx="2374904" cy="5614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7452">
                      <a:extLst>
                        <a:ext uri="{9D8B030D-6E8A-4147-A177-3AD203B41FA5}">
                          <a16:colId xmlns:a16="http://schemas.microsoft.com/office/drawing/2014/main" val="3842012602"/>
                        </a:ext>
                      </a:extLst>
                    </a:gridCol>
                    <a:gridCol w="1187452">
                      <a:extLst>
                        <a:ext uri="{9D8B030D-6E8A-4147-A177-3AD203B41FA5}">
                          <a16:colId xmlns:a16="http://schemas.microsoft.com/office/drawing/2014/main" val="876236010"/>
                        </a:ext>
                      </a:extLst>
                    </a:gridCol>
                  </a:tblGrid>
                  <a:tr h="56144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1064" t="-2222" r="-102128" b="-44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101064" t="-2222" r="-2128" b="-444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772989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AD88BB8B-4B7A-2A4D-1C3E-27AA2A0BA72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557428" y="5931431"/>
              <a:ext cx="2374904" cy="5614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7452">
                      <a:extLst>
                        <a:ext uri="{9D8B030D-6E8A-4147-A177-3AD203B41FA5}">
                          <a16:colId xmlns:a16="http://schemas.microsoft.com/office/drawing/2014/main" val="3842012602"/>
                        </a:ext>
                      </a:extLst>
                    </a:gridCol>
                    <a:gridCol w="1187452">
                      <a:extLst>
                        <a:ext uri="{9D8B030D-6E8A-4147-A177-3AD203B41FA5}">
                          <a16:colId xmlns:a16="http://schemas.microsoft.com/office/drawing/2014/main" val="876236010"/>
                        </a:ext>
                      </a:extLst>
                    </a:gridCol>
                  </a:tblGrid>
                  <a:tr h="56144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𝟔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b="1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772989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AD88BB8B-4B7A-2A4D-1C3E-27AA2A0BA72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50399385"/>
                  </p:ext>
                </p:extLst>
              </p:nvPr>
            </p:nvGraphicFramePr>
            <p:xfrm>
              <a:off x="6557428" y="5931431"/>
              <a:ext cx="2374904" cy="5614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7452">
                      <a:extLst>
                        <a:ext uri="{9D8B030D-6E8A-4147-A177-3AD203B41FA5}">
                          <a16:colId xmlns:a16="http://schemas.microsoft.com/office/drawing/2014/main" val="3842012602"/>
                        </a:ext>
                      </a:extLst>
                    </a:gridCol>
                    <a:gridCol w="1187452">
                      <a:extLst>
                        <a:ext uri="{9D8B030D-6E8A-4147-A177-3AD203B41FA5}">
                          <a16:colId xmlns:a16="http://schemas.microsoft.com/office/drawing/2014/main" val="876236010"/>
                        </a:ext>
                      </a:extLst>
                    </a:gridCol>
                  </a:tblGrid>
                  <a:tr h="56144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064" t="-2222" r="-102128" b="-44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01064" t="-2222" r="-2128" b="-444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772989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97EACC87-8DC5-DEC8-BC4B-D369B748DD30}"/>
                  </a:ext>
                </a:extLst>
              </p:cNvPr>
              <p:cNvSpPr/>
              <p:nvPr/>
            </p:nvSpPr>
            <p:spPr>
              <a:xfrm>
                <a:off x="3486146" y="4251064"/>
                <a:ext cx="2269067" cy="816235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97EACC87-8DC5-DEC8-BC4B-D369B748DD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6146" y="4251064"/>
                <a:ext cx="2269067" cy="81623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A1A824C-4F58-CC6F-8244-D8B2011FB3BD}"/>
                  </a:ext>
                </a:extLst>
              </p:cNvPr>
              <p:cNvSpPr/>
              <p:nvPr/>
            </p:nvSpPr>
            <p:spPr>
              <a:xfrm>
                <a:off x="6572245" y="4251063"/>
                <a:ext cx="2269067" cy="816235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A1A824C-4F58-CC6F-8244-D8B2011FB3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2245" y="4251063"/>
                <a:ext cx="2269067" cy="81623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3214669-9783-2A75-EED5-E78781F9EAB2}"/>
                  </a:ext>
                </a:extLst>
              </p:cNvPr>
              <p:cNvSpPr/>
              <p:nvPr/>
            </p:nvSpPr>
            <p:spPr>
              <a:xfrm>
                <a:off x="9681628" y="4251063"/>
                <a:ext cx="2269067" cy="816235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3214669-9783-2A75-EED5-E78781F9EAB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1628" y="4251063"/>
                <a:ext cx="2269067" cy="81623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D193582-2817-3583-EC54-AD56BF5A7D71}"/>
                  </a:ext>
                </a:extLst>
              </p:cNvPr>
              <p:cNvSpPr/>
              <p:nvPr/>
            </p:nvSpPr>
            <p:spPr>
              <a:xfrm>
                <a:off x="2095497" y="2612765"/>
                <a:ext cx="2374902" cy="816235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D193582-2817-3583-EC54-AD56BF5A7D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5497" y="2612765"/>
                <a:ext cx="2374902" cy="81623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5368FD0-142D-29D4-041D-7B68EEEEC116}"/>
                  </a:ext>
                </a:extLst>
              </p:cNvPr>
              <p:cNvSpPr/>
              <p:nvPr/>
            </p:nvSpPr>
            <p:spPr>
              <a:xfrm>
                <a:off x="8115297" y="2612764"/>
                <a:ext cx="2374902" cy="816235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5368FD0-142D-29D4-041D-7B68EEEEC1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5297" y="2612764"/>
                <a:ext cx="2374902" cy="816235"/>
              </a:xfrm>
              <a:prstGeom prst="rect">
                <a:avLst/>
              </a:prstGeom>
              <a:blipFill>
                <a:blip r:embed="rId12"/>
                <a:stretch>
                  <a:fillRect l="-529" r="-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04CA2BB-48FF-C968-A123-A1CFD1E950B2}"/>
                  </a:ext>
                </a:extLst>
              </p:cNvPr>
              <p:cNvSpPr/>
              <p:nvPr/>
            </p:nvSpPr>
            <p:spPr>
              <a:xfrm>
                <a:off x="4961466" y="1298314"/>
                <a:ext cx="2269067" cy="816235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508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04CA2BB-48FF-C968-A123-A1CFD1E950B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466" y="1298314"/>
                <a:ext cx="2269067" cy="81623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50800"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F51837C-555D-2085-A46B-79E9EB63C0A3}"/>
              </a:ext>
            </a:extLst>
          </p:cNvPr>
          <p:cNvCxnSpPr/>
          <p:nvPr/>
        </p:nvCxnSpPr>
        <p:spPr>
          <a:xfrm flipV="1">
            <a:off x="838200" y="5213615"/>
            <a:ext cx="457200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4B30C55-31C5-E742-C3C2-B8BB0AB57648}"/>
              </a:ext>
            </a:extLst>
          </p:cNvPr>
          <p:cNvCxnSpPr>
            <a:cxnSpLocks/>
          </p:cNvCxnSpPr>
          <p:nvPr/>
        </p:nvCxnSpPr>
        <p:spPr>
          <a:xfrm flipH="1" flipV="1">
            <a:off x="1726138" y="5213615"/>
            <a:ext cx="502712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C7C4F6C-63E2-3921-FA5B-9A99619825BE}"/>
              </a:ext>
            </a:extLst>
          </p:cNvPr>
          <p:cNvCxnSpPr/>
          <p:nvPr/>
        </p:nvCxnSpPr>
        <p:spPr>
          <a:xfrm flipV="1">
            <a:off x="4013199" y="5177635"/>
            <a:ext cx="457200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C70FE37-67BE-8294-6E7A-8EADF8523C0E}"/>
              </a:ext>
            </a:extLst>
          </p:cNvPr>
          <p:cNvCxnSpPr>
            <a:cxnSpLocks/>
          </p:cNvCxnSpPr>
          <p:nvPr/>
        </p:nvCxnSpPr>
        <p:spPr>
          <a:xfrm flipH="1" flipV="1">
            <a:off x="4901137" y="5177635"/>
            <a:ext cx="502712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8C24703-702E-87A8-97E2-75F3EDD8ECDC}"/>
              </a:ext>
            </a:extLst>
          </p:cNvPr>
          <p:cNvCxnSpPr/>
          <p:nvPr/>
        </p:nvCxnSpPr>
        <p:spPr>
          <a:xfrm flipV="1">
            <a:off x="6976003" y="5187558"/>
            <a:ext cx="457200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91D16CA-7E6E-295B-5D6E-BEA225E43D9F}"/>
              </a:ext>
            </a:extLst>
          </p:cNvPr>
          <p:cNvCxnSpPr>
            <a:cxnSpLocks/>
          </p:cNvCxnSpPr>
          <p:nvPr/>
        </p:nvCxnSpPr>
        <p:spPr>
          <a:xfrm flipH="1" flipV="1">
            <a:off x="7863941" y="5187558"/>
            <a:ext cx="502712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7ED366F-BF0E-C27C-546B-685D624BFD2E}"/>
              </a:ext>
            </a:extLst>
          </p:cNvPr>
          <p:cNvCxnSpPr/>
          <p:nvPr/>
        </p:nvCxnSpPr>
        <p:spPr>
          <a:xfrm flipV="1">
            <a:off x="10139624" y="5187558"/>
            <a:ext cx="457200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80278A53-23C1-F9E9-BB61-C180ECF85D0D}"/>
              </a:ext>
            </a:extLst>
          </p:cNvPr>
          <p:cNvCxnSpPr>
            <a:cxnSpLocks/>
          </p:cNvCxnSpPr>
          <p:nvPr/>
        </p:nvCxnSpPr>
        <p:spPr>
          <a:xfrm flipH="1" flipV="1">
            <a:off x="11027562" y="5187558"/>
            <a:ext cx="502712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EF73067E-3A1E-E33E-9676-AFD5360B5538}"/>
              </a:ext>
            </a:extLst>
          </p:cNvPr>
          <p:cNvCxnSpPr/>
          <p:nvPr/>
        </p:nvCxnSpPr>
        <p:spPr>
          <a:xfrm flipV="1">
            <a:off x="2346852" y="3529283"/>
            <a:ext cx="457200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3212BB0-326A-6E78-C285-D83A4EBB8964}"/>
              </a:ext>
            </a:extLst>
          </p:cNvPr>
          <p:cNvCxnSpPr>
            <a:cxnSpLocks/>
          </p:cNvCxnSpPr>
          <p:nvPr/>
        </p:nvCxnSpPr>
        <p:spPr>
          <a:xfrm flipH="1" flipV="1">
            <a:off x="3234790" y="3529283"/>
            <a:ext cx="502712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30BBBF9E-2F2F-ED1C-B2F2-7D1F07A57C37}"/>
              </a:ext>
            </a:extLst>
          </p:cNvPr>
          <p:cNvCxnSpPr/>
          <p:nvPr/>
        </p:nvCxnSpPr>
        <p:spPr>
          <a:xfrm flipV="1">
            <a:off x="8454498" y="3520156"/>
            <a:ext cx="457200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6EB41D1-78EA-5330-6B71-D4C2AF2F4F95}"/>
              </a:ext>
            </a:extLst>
          </p:cNvPr>
          <p:cNvCxnSpPr>
            <a:cxnSpLocks/>
          </p:cNvCxnSpPr>
          <p:nvPr/>
        </p:nvCxnSpPr>
        <p:spPr>
          <a:xfrm flipH="1" flipV="1">
            <a:off x="9342436" y="3520156"/>
            <a:ext cx="502712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8EEC725C-A326-6158-EC12-FA291A7D7601}"/>
              </a:ext>
            </a:extLst>
          </p:cNvPr>
          <p:cNvCxnSpPr>
            <a:cxnSpLocks/>
          </p:cNvCxnSpPr>
          <p:nvPr/>
        </p:nvCxnSpPr>
        <p:spPr>
          <a:xfrm flipV="1">
            <a:off x="3737502" y="2150802"/>
            <a:ext cx="1349898" cy="35334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FC373C6-78AD-8B32-236B-168CC6BAB3EB}"/>
              </a:ext>
            </a:extLst>
          </p:cNvPr>
          <p:cNvCxnSpPr>
            <a:cxnSpLocks/>
          </p:cNvCxnSpPr>
          <p:nvPr/>
        </p:nvCxnSpPr>
        <p:spPr>
          <a:xfrm flipH="1" flipV="1">
            <a:off x="6688659" y="2111245"/>
            <a:ext cx="1994439" cy="39290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502757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D364824-D1DA-E1E9-9531-095915C1EEC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3000" dirty="0"/>
                  <a:t>Commitment to vector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= </m:t>
                        </m:r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begChr m:val="|"/>
                        <m:endChr m:val="|"/>
                        <m:ctrlPr>
                          <a:rPr lang="en-US" sz="3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sz="3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sz="3000" b="0" i="1" smtClean="0">
                        <a:latin typeface="Cambria Math" panose="02040503050406030204" pitchFamily="18" charset="0"/>
                      </a:rPr>
                      <m:t>…| </m:t>
                    </m:r>
                    <m:sSub>
                      <m:sSubPr>
                        <m:ctrlPr>
                          <a:rPr lang="en-US" sz="3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3000" b="0" i="1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US" sz="3000" dirty="0"/>
                  <a:t>is root </a:t>
                </a:r>
                <a14:m>
                  <m:oMath xmlns:m="http://schemas.openxmlformats.org/officeDocument/2006/math">
                    <m:r>
                      <a:rPr lang="en-US" sz="30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endParaRPr lang="en-US" sz="3000" dirty="0"/>
              </a:p>
              <a:p>
                <a:pPr marL="0" indent="0">
                  <a:buNone/>
                </a:pPr>
                <a:endParaRPr lang="en-US" sz="3000" dirty="0"/>
              </a:p>
              <a:p>
                <a:pPr marL="0" indent="0">
                  <a:buNone/>
                </a:pPr>
                <a:r>
                  <a:rPr lang="en-US" sz="3000" dirty="0"/>
                  <a:t>To open an entry of </a:t>
                </a:r>
                <a14:m>
                  <m:oMath xmlns:m="http://schemas.openxmlformats.org/officeDocument/2006/math">
                    <m:r>
                      <a:rPr lang="en-US" sz="3000" i="1" dirty="0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sz="3000" dirty="0"/>
                  <a:t>:</a:t>
                </a:r>
              </a:p>
              <a:p>
                <a:pPr marL="0" indent="0">
                  <a:buNone/>
                </a:pPr>
                <a:endParaRPr lang="en-US" sz="3000" dirty="0"/>
              </a:p>
              <a:p>
                <a:pPr marL="0" indent="0">
                  <a:buNone/>
                </a:pPr>
                <a:r>
                  <a:rPr lang="en-US" sz="3000" dirty="0"/>
                  <a:t>	send all sibling nodes on root-to-leaf path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D364824-D1DA-E1E9-9531-095915C1EEC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327" t="-26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>
            <a:extLst>
              <a:ext uri="{FF2B5EF4-FFF2-40B4-BE49-F238E27FC236}">
                <a16:creationId xmlns:a16="http://schemas.microsoft.com/office/drawing/2014/main" id="{CC99B88D-75DA-A68F-8667-41DCBA522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7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Merkle Tree Commitment</a:t>
            </a:r>
          </a:p>
        </p:txBody>
      </p:sp>
    </p:spTree>
    <p:extLst>
      <p:ext uri="{BB962C8B-B14F-4D97-AF65-F5344CB8AC3E}">
        <p14:creationId xmlns:p14="http://schemas.microsoft.com/office/powerpoint/2010/main" val="126759734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3B210-F05A-E71A-F338-CB2E19552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7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Merkle Tree Commitment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D2ED23F1-DDD7-6AB8-0F73-032C76A2FCF2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47130" y="5931431"/>
              <a:ext cx="2374902" cy="5614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7451">
                      <a:extLst>
                        <a:ext uri="{9D8B030D-6E8A-4147-A177-3AD203B41FA5}">
                          <a16:colId xmlns:a16="http://schemas.microsoft.com/office/drawing/2014/main" val="3842012602"/>
                        </a:ext>
                      </a:extLst>
                    </a:gridCol>
                    <a:gridCol w="1187451">
                      <a:extLst>
                        <a:ext uri="{9D8B030D-6E8A-4147-A177-3AD203B41FA5}">
                          <a16:colId xmlns:a16="http://schemas.microsoft.com/office/drawing/2014/main" val="876236010"/>
                        </a:ext>
                      </a:extLst>
                    </a:gridCol>
                  </a:tblGrid>
                  <a:tr h="56144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b="1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772989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D2ED23F1-DDD7-6AB8-0F73-032C76A2FCF2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47130" y="5931431"/>
              <a:ext cx="2374902" cy="5614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7451">
                      <a:extLst>
                        <a:ext uri="{9D8B030D-6E8A-4147-A177-3AD203B41FA5}">
                          <a16:colId xmlns:a16="http://schemas.microsoft.com/office/drawing/2014/main" val="3842012602"/>
                        </a:ext>
                      </a:extLst>
                    </a:gridCol>
                    <a:gridCol w="1187451">
                      <a:extLst>
                        <a:ext uri="{9D8B030D-6E8A-4147-A177-3AD203B41FA5}">
                          <a16:colId xmlns:a16="http://schemas.microsoft.com/office/drawing/2014/main" val="876236010"/>
                        </a:ext>
                      </a:extLst>
                    </a:gridCol>
                  </a:tblGrid>
                  <a:tr h="56144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64" t="-2222" r="-102128" b="-44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1064" t="-2222" r="-2128" b="-444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772989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54E52827-0A62-E5D0-85D4-26D76AB83F4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433228" y="5931431"/>
              <a:ext cx="2374904" cy="5614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7452">
                      <a:extLst>
                        <a:ext uri="{9D8B030D-6E8A-4147-A177-3AD203B41FA5}">
                          <a16:colId xmlns:a16="http://schemas.microsoft.com/office/drawing/2014/main" val="3842012602"/>
                        </a:ext>
                      </a:extLst>
                    </a:gridCol>
                    <a:gridCol w="1187452">
                      <a:extLst>
                        <a:ext uri="{9D8B030D-6E8A-4147-A177-3AD203B41FA5}">
                          <a16:colId xmlns:a16="http://schemas.microsoft.com/office/drawing/2014/main" val="876236010"/>
                        </a:ext>
                      </a:extLst>
                    </a:gridCol>
                  </a:tblGrid>
                  <a:tr h="56144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𝟒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b="1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772989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54E52827-0A62-E5D0-85D4-26D76AB83F4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433228" y="5931431"/>
              <a:ext cx="2374904" cy="5614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7452">
                      <a:extLst>
                        <a:ext uri="{9D8B030D-6E8A-4147-A177-3AD203B41FA5}">
                          <a16:colId xmlns:a16="http://schemas.microsoft.com/office/drawing/2014/main" val="3842012602"/>
                        </a:ext>
                      </a:extLst>
                    </a:gridCol>
                    <a:gridCol w="1187452">
                      <a:extLst>
                        <a:ext uri="{9D8B030D-6E8A-4147-A177-3AD203B41FA5}">
                          <a16:colId xmlns:a16="http://schemas.microsoft.com/office/drawing/2014/main" val="876236010"/>
                        </a:ext>
                      </a:extLst>
                    </a:gridCol>
                  </a:tblGrid>
                  <a:tr h="56144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64" t="-2222" r="-102128" b="-44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1064" t="-2222" r="-2128" b="-444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772989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68D64D9-C04F-A773-CD64-9D111E48C64C}"/>
                  </a:ext>
                </a:extLst>
              </p:cNvPr>
              <p:cNvSpPr/>
              <p:nvPr/>
            </p:nvSpPr>
            <p:spPr>
              <a:xfrm>
                <a:off x="400047" y="4251064"/>
                <a:ext cx="2269067" cy="816235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68D64D9-C04F-A773-CD64-9D111E48C64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047" y="4251064"/>
                <a:ext cx="2269067" cy="81623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85A58182-700B-6E5A-3310-200570A0DEC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9681628" y="5931431"/>
              <a:ext cx="2374904" cy="5614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7452">
                      <a:extLst>
                        <a:ext uri="{9D8B030D-6E8A-4147-A177-3AD203B41FA5}">
                          <a16:colId xmlns:a16="http://schemas.microsoft.com/office/drawing/2014/main" val="3842012602"/>
                        </a:ext>
                      </a:extLst>
                    </a:gridCol>
                    <a:gridCol w="1187452">
                      <a:extLst>
                        <a:ext uri="{9D8B030D-6E8A-4147-A177-3AD203B41FA5}">
                          <a16:colId xmlns:a16="http://schemas.microsoft.com/office/drawing/2014/main" val="876236010"/>
                        </a:ext>
                      </a:extLst>
                    </a:gridCol>
                  </a:tblGrid>
                  <a:tr h="56144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𝟕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b="1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772989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85A58182-700B-6E5A-3310-200570A0DEC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9681628" y="5931431"/>
              <a:ext cx="2374904" cy="5614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7452">
                      <a:extLst>
                        <a:ext uri="{9D8B030D-6E8A-4147-A177-3AD203B41FA5}">
                          <a16:colId xmlns:a16="http://schemas.microsoft.com/office/drawing/2014/main" val="3842012602"/>
                        </a:ext>
                      </a:extLst>
                    </a:gridCol>
                    <a:gridCol w="1187452">
                      <a:extLst>
                        <a:ext uri="{9D8B030D-6E8A-4147-A177-3AD203B41FA5}">
                          <a16:colId xmlns:a16="http://schemas.microsoft.com/office/drawing/2014/main" val="876236010"/>
                        </a:ext>
                      </a:extLst>
                    </a:gridCol>
                  </a:tblGrid>
                  <a:tr h="56144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1064" t="-2222" r="-102128" b="-44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101064" t="-2222" r="-2128" b="-444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772989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AD88BB8B-4B7A-2A4D-1C3E-27AA2A0BA72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557428" y="5931431"/>
              <a:ext cx="2374904" cy="5614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7452">
                      <a:extLst>
                        <a:ext uri="{9D8B030D-6E8A-4147-A177-3AD203B41FA5}">
                          <a16:colId xmlns:a16="http://schemas.microsoft.com/office/drawing/2014/main" val="3842012602"/>
                        </a:ext>
                      </a:extLst>
                    </a:gridCol>
                    <a:gridCol w="1187452">
                      <a:extLst>
                        <a:ext uri="{9D8B030D-6E8A-4147-A177-3AD203B41FA5}">
                          <a16:colId xmlns:a16="http://schemas.microsoft.com/office/drawing/2014/main" val="876236010"/>
                        </a:ext>
                      </a:extLst>
                    </a:gridCol>
                  </a:tblGrid>
                  <a:tr h="56144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>
                        <a:solidFill>
                          <a:schemeClr val="accent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𝟔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b="1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772989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AD88BB8B-4B7A-2A4D-1C3E-27AA2A0BA72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36468937"/>
                  </p:ext>
                </p:extLst>
              </p:nvPr>
            </p:nvGraphicFramePr>
            <p:xfrm>
              <a:off x="6557428" y="5931431"/>
              <a:ext cx="2374904" cy="5614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7452">
                      <a:extLst>
                        <a:ext uri="{9D8B030D-6E8A-4147-A177-3AD203B41FA5}">
                          <a16:colId xmlns:a16="http://schemas.microsoft.com/office/drawing/2014/main" val="3842012602"/>
                        </a:ext>
                      </a:extLst>
                    </a:gridCol>
                    <a:gridCol w="1187452">
                      <a:extLst>
                        <a:ext uri="{9D8B030D-6E8A-4147-A177-3AD203B41FA5}">
                          <a16:colId xmlns:a16="http://schemas.microsoft.com/office/drawing/2014/main" val="876236010"/>
                        </a:ext>
                      </a:extLst>
                    </a:gridCol>
                  </a:tblGrid>
                  <a:tr h="56144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064" t="-2222" r="-102128" b="-44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01064" t="-2222" r="-2128" b="-444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772989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97EACC87-8DC5-DEC8-BC4B-D369B748DD30}"/>
                  </a:ext>
                </a:extLst>
              </p:cNvPr>
              <p:cNvSpPr/>
              <p:nvPr/>
            </p:nvSpPr>
            <p:spPr>
              <a:xfrm>
                <a:off x="3486146" y="4251064"/>
                <a:ext cx="2269067" cy="816235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97EACC87-8DC5-DEC8-BC4B-D369B748DD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6146" y="4251064"/>
                <a:ext cx="2269067" cy="81623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A1A824C-4F58-CC6F-8244-D8B2011FB3BD}"/>
                  </a:ext>
                </a:extLst>
              </p:cNvPr>
              <p:cNvSpPr/>
              <p:nvPr/>
            </p:nvSpPr>
            <p:spPr>
              <a:xfrm>
                <a:off x="6572245" y="4251063"/>
                <a:ext cx="2269067" cy="816235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A1A824C-4F58-CC6F-8244-D8B2011FB3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2245" y="4251063"/>
                <a:ext cx="2269067" cy="81623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3214669-9783-2A75-EED5-E78781F9EAB2}"/>
                  </a:ext>
                </a:extLst>
              </p:cNvPr>
              <p:cNvSpPr/>
              <p:nvPr/>
            </p:nvSpPr>
            <p:spPr>
              <a:xfrm>
                <a:off x="9681628" y="4251063"/>
                <a:ext cx="2269067" cy="816235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3214669-9783-2A75-EED5-E78781F9EAB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1628" y="4251063"/>
                <a:ext cx="2269067" cy="81623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D193582-2817-3583-EC54-AD56BF5A7D71}"/>
                  </a:ext>
                </a:extLst>
              </p:cNvPr>
              <p:cNvSpPr/>
              <p:nvPr/>
            </p:nvSpPr>
            <p:spPr>
              <a:xfrm>
                <a:off x="2095497" y="2612765"/>
                <a:ext cx="2374902" cy="816235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D193582-2817-3583-EC54-AD56BF5A7D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5497" y="2612765"/>
                <a:ext cx="2374902" cy="81623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5368FD0-142D-29D4-041D-7B68EEEEC116}"/>
                  </a:ext>
                </a:extLst>
              </p:cNvPr>
              <p:cNvSpPr/>
              <p:nvPr/>
            </p:nvSpPr>
            <p:spPr>
              <a:xfrm>
                <a:off x="8115297" y="2612764"/>
                <a:ext cx="2374902" cy="816235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5368FD0-142D-29D4-041D-7B68EEEEC1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5297" y="2612764"/>
                <a:ext cx="2374902" cy="816235"/>
              </a:xfrm>
              <a:prstGeom prst="rect">
                <a:avLst/>
              </a:prstGeom>
              <a:blipFill>
                <a:blip r:embed="rId12"/>
                <a:stretch>
                  <a:fillRect l="-529" r="-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04CA2BB-48FF-C968-A123-A1CFD1E950B2}"/>
                  </a:ext>
                </a:extLst>
              </p:cNvPr>
              <p:cNvSpPr/>
              <p:nvPr/>
            </p:nvSpPr>
            <p:spPr>
              <a:xfrm>
                <a:off x="4961466" y="1298314"/>
                <a:ext cx="2269067" cy="816235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508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04CA2BB-48FF-C968-A123-A1CFD1E950B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466" y="1298314"/>
                <a:ext cx="2269067" cy="81623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50800"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F51837C-555D-2085-A46B-79E9EB63C0A3}"/>
              </a:ext>
            </a:extLst>
          </p:cNvPr>
          <p:cNvCxnSpPr/>
          <p:nvPr/>
        </p:nvCxnSpPr>
        <p:spPr>
          <a:xfrm flipV="1">
            <a:off x="838200" y="5213615"/>
            <a:ext cx="457200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4B30C55-31C5-E742-C3C2-B8BB0AB57648}"/>
              </a:ext>
            </a:extLst>
          </p:cNvPr>
          <p:cNvCxnSpPr>
            <a:cxnSpLocks/>
          </p:cNvCxnSpPr>
          <p:nvPr/>
        </p:nvCxnSpPr>
        <p:spPr>
          <a:xfrm flipH="1" flipV="1">
            <a:off x="1726138" y="5213615"/>
            <a:ext cx="502712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C7C4F6C-63E2-3921-FA5B-9A99619825BE}"/>
              </a:ext>
            </a:extLst>
          </p:cNvPr>
          <p:cNvCxnSpPr/>
          <p:nvPr/>
        </p:nvCxnSpPr>
        <p:spPr>
          <a:xfrm flipV="1">
            <a:off x="4013199" y="5177635"/>
            <a:ext cx="457200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C70FE37-67BE-8294-6E7A-8EADF8523C0E}"/>
              </a:ext>
            </a:extLst>
          </p:cNvPr>
          <p:cNvCxnSpPr>
            <a:cxnSpLocks/>
          </p:cNvCxnSpPr>
          <p:nvPr/>
        </p:nvCxnSpPr>
        <p:spPr>
          <a:xfrm flipH="1" flipV="1">
            <a:off x="4901137" y="5177635"/>
            <a:ext cx="502712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8C24703-702E-87A8-97E2-75F3EDD8ECDC}"/>
              </a:ext>
            </a:extLst>
          </p:cNvPr>
          <p:cNvCxnSpPr/>
          <p:nvPr/>
        </p:nvCxnSpPr>
        <p:spPr>
          <a:xfrm flipV="1">
            <a:off x="6976003" y="5187558"/>
            <a:ext cx="457200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91D16CA-7E6E-295B-5D6E-BEA225E43D9F}"/>
              </a:ext>
            </a:extLst>
          </p:cNvPr>
          <p:cNvCxnSpPr>
            <a:cxnSpLocks/>
          </p:cNvCxnSpPr>
          <p:nvPr/>
        </p:nvCxnSpPr>
        <p:spPr>
          <a:xfrm flipH="1" flipV="1">
            <a:off x="7863941" y="5187558"/>
            <a:ext cx="502712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7ED366F-BF0E-C27C-546B-685D624BFD2E}"/>
              </a:ext>
            </a:extLst>
          </p:cNvPr>
          <p:cNvCxnSpPr/>
          <p:nvPr/>
        </p:nvCxnSpPr>
        <p:spPr>
          <a:xfrm flipV="1">
            <a:off x="10139624" y="5187558"/>
            <a:ext cx="457200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80278A53-23C1-F9E9-BB61-C180ECF85D0D}"/>
              </a:ext>
            </a:extLst>
          </p:cNvPr>
          <p:cNvCxnSpPr>
            <a:cxnSpLocks/>
          </p:cNvCxnSpPr>
          <p:nvPr/>
        </p:nvCxnSpPr>
        <p:spPr>
          <a:xfrm flipH="1" flipV="1">
            <a:off x="11027562" y="5187558"/>
            <a:ext cx="502712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EF73067E-3A1E-E33E-9676-AFD5360B5538}"/>
              </a:ext>
            </a:extLst>
          </p:cNvPr>
          <p:cNvCxnSpPr/>
          <p:nvPr/>
        </p:nvCxnSpPr>
        <p:spPr>
          <a:xfrm flipV="1">
            <a:off x="2346852" y="3529283"/>
            <a:ext cx="457200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3212BB0-326A-6E78-C285-D83A4EBB8964}"/>
              </a:ext>
            </a:extLst>
          </p:cNvPr>
          <p:cNvCxnSpPr>
            <a:cxnSpLocks/>
          </p:cNvCxnSpPr>
          <p:nvPr/>
        </p:nvCxnSpPr>
        <p:spPr>
          <a:xfrm flipH="1" flipV="1">
            <a:off x="3234790" y="3529283"/>
            <a:ext cx="502712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30BBBF9E-2F2F-ED1C-B2F2-7D1F07A57C37}"/>
              </a:ext>
            </a:extLst>
          </p:cNvPr>
          <p:cNvCxnSpPr/>
          <p:nvPr/>
        </p:nvCxnSpPr>
        <p:spPr>
          <a:xfrm flipV="1">
            <a:off x="8454498" y="3520156"/>
            <a:ext cx="457200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6EB41D1-78EA-5330-6B71-D4C2AF2F4F95}"/>
              </a:ext>
            </a:extLst>
          </p:cNvPr>
          <p:cNvCxnSpPr>
            <a:cxnSpLocks/>
          </p:cNvCxnSpPr>
          <p:nvPr/>
        </p:nvCxnSpPr>
        <p:spPr>
          <a:xfrm flipH="1" flipV="1">
            <a:off x="9342436" y="3520156"/>
            <a:ext cx="502712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8EEC725C-A326-6158-EC12-FA291A7D7601}"/>
              </a:ext>
            </a:extLst>
          </p:cNvPr>
          <p:cNvCxnSpPr>
            <a:cxnSpLocks/>
          </p:cNvCxnSpPr>
          <p:nvPr/>
        </p:nvCxnSpPr>
        <p:spPr>
          <a:xfrm flipV="1">
            <a:off x="3737502" y="2150802"/>
            <a:ext cx="1349898" cy="35334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FC373C6-78AD-8B32-236B-168CC6BAB3EB}"/>
              </a:ext>
            </a:extLst>
          </p:cNvPr>
          <p:cNvCxnSpPr>
            <a:cxnSpLocks/>
          </p:cNvCxnSpPr>
          <p:nvPr/>
        </p:nvCxnSpPr>
        <p:spPr>
          <a:xfrm flipH="1" flipV="1">
            <a:off x="6688659" y="2111245"/>
            <a:ext cx="1994439" cy="39290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072499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3B210-F05A-E71A-F338-CB2E19552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7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Merkle Tree Commitment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D2ED23F1-DDD7-6AB8-0F73-032C76A2FCF2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47130" y="5931431"/>
              <a:ext cx="2374902" cy="5614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7451">
                      <a:extLst>
                        <a:ext uri="{9D8B030D-6E8A-4147-A177-3AD203B41FA5}">
                          <a16:colId xmlns:a16="http://schemas.microsoft.com/office/drawing/2014/main" val="3842012602"/>
                        </a:ext>
                      </a:extLst>
                    </a:gridCol>
                    <a:gridCol w="1187451">
                      <a:extLst>
                        <a:ext uri="{9D8B030D-6E8A-4147-A177-3AD203B41FA5}">
                          <a16:colId xmlns:a16="http://schemas.microsoft.com/office/drawing/2014/main" val="876236010"/>
                        </a:ext>
                      </a:extLst>
                    </a:gridCol>
                  </a:tblGrid>
                  <a:tr h="56144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b="1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772989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D2ED23F1-DDD7-6AB8-0F73-032C76A2FCF2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47130" y="5931431"/>
              <a:ext cx="2374902" cy="5614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7451">
                      <a:extLst>
                        <a:ext uri="{9D8B030D-6E8A-4147-A177-3AD203B41FA5}">
                          <a16:colId xmlns:a16="http://schemas.microsoft.com/office/drawing/2014/main" val="3842012602"/>
                        </a:ext>
                      </a:extLst>
                    </a:gridCol>
                    <a:gridCol w="1187451">
                      <a:extLst>
                        <a:ext uri="{9D8B030D-6E8A-4147-A177-3AD203B41FA5}">
                          <a16:colId xmlns:a16="http://schemas.microsoft.com/office/drawing/2014/main" val="876236010"/>
                        </a:ext>
                      </a:extLst>
                    </a:gridCol>
                  </a:tblGrid>
                  <a:tr h="56144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64" t="-2222" r="-102128" b="-44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1064" t="-2222" r="-2128" b="-444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772989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54E52827-0A62-E5D0-85D4-26D76AB83F4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433228" y="5931431"/>
              <a:ext cx="2374904" cy="5614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7452">
                      <a:extLst>
                        <a:ext uri="{9D8B030D-6E8A-4147-A177-3AD203B41FA5}">
                          <a16:colId xmlns:a16="http://schemas.microsoft.com/office/drawing/2014/main" val="3842012602"/>
                        </a:ext>
                      </a:extLst>
                    </a:gridCol>
                    <a:gridCol w="1187452">
                      <a:extLst>
                        <a:ext uri="{9D8B030D-6E8A-4147-A177-3AD203B41FA5}">
                          <a16:colId xmlns:a16="http://schemas.microsoft.com/office/drawing/2014/main" val="876236010"/>
                        </a:ext>
                      </a:extLst>
                    </a:gridCol>
                  </a:tblGrid>
                  <a:tr h="56144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𝟒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b="1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772989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54E52827-0A62-E5D0-85D4-26D76AB83F4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433228" y="5931431"/>
              <a:ext cx="2374904" cy="5614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7452">
                      <a:extLst>
                        <a:ext uri="{9D8B030D-6E8A-4147-A177-3AD203B41FA5}">
                          <a16:colId xmlns:a16="http://schemas.microsoft.com/office/drawing/2014/main" val="3842012602"/>
                        </a:ext>
                      </a:extLst>
                    </a:gridCol>
                    <a:gridCol w="1187452">
                      <a:extLst>
                        <a:ext uri="{9D8B030D-6E8A-4147-A177-3AD203B41FA5}">
                          <a16:colId xmlns:a16="http://schemas.microsoft.com/office/drawing/2014/main" val="876236010"/>
                        </a:ext>
                      </a:extLst>
                    </a:gridCol>
                  </a:tblGrid>
                  <a:tr h="56144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64" t="-2222" r="-102128" b="-44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1064" t="-2222" r="-2128" b="-444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772989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68D64D9-C04F-A773-CD64-9D111E48C64C}"/>
                  </a:ext>
                </a:extLst>
              </p:cNvPr>
              <p:cNvSpPr/>
              <p:nvPr/>
            </p:nvSpPr>
            <p:spPr>
              <a:xfrm>
                <a:off x="400047" y="4251064"/>
                <a:ext cx="2269067" cy="816235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68D64D9-C04F-A773-CD64-9D111E48C64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047" y="4251064"/>
                <a:ext cx="2269067" cy="81623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85A58182-700B-6E5A-3310-200570A0DEC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9681628" y="5931431"/>
              <a:ext cx="2374904" cy="5614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7452">
                      <a:extLst>
                        <a:ext uri="{9D8B030D-6E8A-4147-A177-3AD203B41FA5}">
                          <a16:colId xmlns:a16="http://schemas.microsoft.com/office/drawing/2014/main" val="3842012602"/>
                        </a:ext>
                      </a:extLst>
                    </a:gridCol>
                    <a:gridCol w="1187452">
                      <a:extLst>
                        <a:ext uri="{9D8B030D-6E8A-4147-A177-3AD203B41FA5}">
                          <a16:colId xmlns:a16="http://schemas.microsoft.com/office/drawing/2014/main" val="876236010"/>
                        </a:ext>
                      </a:extLst>
                    </a:gridCol>
                  </a:tblGrid>
                  <a:tr h="56144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𝟕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b="1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772989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85A58182-700B-6E5A-3310-200570A0DEC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9681628" y="5931431"/>
              <a:ext cx="2374904" cy="5614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7452">
                      <a:extLst>
                        <a:ext uri="{9D8B030D-6E8A-4147-A177-3AD203B41FA5}">
                          <a16:colId xmlns:a16="http://schemas.microsoft.com/office/drawing/2014/main" val="3842012602"/>
                        </a:ext>
                      </a:extLst>
                    </a:gridCol>
                    <a:gridCol w="1187452">
                      <a:extLst>
                        <a:ext uri="{9D8B030D-6E8A-4147-A177-3AD203B41FA5}">
                          <a16:colId xmlns:a16="http://schemas.microsoft.com/office/drawing/2014/main" val="876236010"/>
                        </a:ext>
                      </a:extLst>
                    </a:gridCol>
                  </a:tblGrid>
                  <a:tr h="56144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1064" t="-2222" r="-102128" b="-44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101064" t="-2222" r="-2128" b="-444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772989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AD88BB8B-4B7A-2A4D-1C3E-27AA2A0BA72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557428" y="5931431"/>
              <a:ext cx="2374904" cy="5614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7452">
                      <a:extLst>
                        <a:ext uri="{9D8B030D-6E8A-4147-A177-3AD203B41FA5}">
                          <a16:colId xmlns:a16="http://schemas.microsoft.com/office/drawing/2014/main" val="3842012602"/>
                        </a:ext>
                      </a:extLst>
                    </a:gridCol>
                    <a:gridCol w="1187452">
                      <a:extLst>
                        <a:ext uri="{9D8B030D-6E8A-4147-A177-3AD203B41FA5}">
                          <a16:colId xmlns:a16="http://schemas.microsoft.com/office/drawing/2014/main" val="876236010"/>
                        </a:ext>
                      </a:extLst>
                    </a:gridCol>
                  </a:tblGrid>
                  <a:tr h="56144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>
                        <a:solidFill>
                          <a:schemeClr val="accent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𝟔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b="1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772989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AD88BB8B-4B7A-2A4D-1C3E-27AA2A0BA72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557428" y="5931431"/>
              <a:ext cx="2374904" cy="5614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7452">
                      <a:extLst>
                        <a:ext uri="{9D8B030D-6E8A-4147-A177-3AD203B41FA5}">
                          <a16:colId xmlns:a16="http://schemas.microsoft.com/office/drawing/2014/main" val="3842012602"/>
                        </a:ext>
                      </a:extLst>
                    </a:gridCol>
                    <a:gridCol w="1187452">
                      <a:extLst>
                        <a:ext uri="{9D8B030D-6E8A-4147-A177-3AD203B41FA5}">
                          <a16:colId xmlns:a16="http://schemas.microsoft.com/office/drawing/2014/main" val="876236010"/>
                        </a:ext>
                      </a:extLst>
                    </a:gridCol>
                  </a:tblGrid>
                  <a:tr h="56144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064" t="-2222" r="-102128" b="-44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01064" t="-2222" r="-2128" b="-444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772989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97EACC87-8DC5-DEC8-BC4B-D369B748DD30}"/>
                  </a:ext>
                </a:extLst>
              </p:cNvPr>
              <p:cNvSpPr/>
              <p:nvPr/>
            </p:nvSpPr>
            <p:spPr>
              <a:xfrm>
                <a:off x="3486146" y="4251064"/>
                <a:ext cx="2269067" cy="816235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97EACC87-8DC5-DEC8-BC4B-D369B748DD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6146" y="4251064"/>
                <a:ext cx="2269067" cy="81623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A1A824C-4F58-CC6F-8244-D8B2011FB3BD}"/>
                  </a:ext>
                </a:extLst>
              </p:cNvPr>
              <p:cNvSpPr/>
              <p:nvPr/>
            </p:nvSpPr>
            <p:spPr>
              <a:xfrm>
                <a:off x="6572245" y="4251063"/>
                <a:ext cx="2269067" cy="816235"/>
              </a:xfrm>
              <a:prstGeom prst="rect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A1A824C-4F58-CC6F-8244-D8B2011FB3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2245" y="4251063"/>
                <a:ext cx="2269067" cy="81623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3214669-9783-2A75-EED5-E78781F9EAB2}"/>
                  </a:ext>
                </a:extLst>
              </p:cNvPr>
              <p:cNvSpPr/>
              <p:nvPr/>
            </p:nvSpPr>
            <p:spPr>
              <a:xfrm>
                <a:off x="9681628" y="4251063"/>
                <a:ext cx="2269067" cy="816235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3214669-9783-2A75-EED5-E78781F9EAB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1628" y="4251063"/>
                <a:ext cx="2269067" cy="81623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D193582-2817-3583-EC54-AD56BF5A7D71}"/>
                  </a:ext>
                </a:extLst>
              </p:cNvPr>
              <p:cNvSpPr/>
              <p:nvPr/>
            </p:nvSpPr>
            <p:spPr>
              <a:xfrm>
                <a:off x="2095497" y="2612765"/>
                <a:ext cx="2374902" cy="816235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D193582-2817-3583-EC54-AD56BF5A7D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5497" y="2612765"/>
                <a:ext cx="2374902" cy="81623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5368FD0-142D-29D4-041D-7B68EEEEC116}"/>
                  </a:ext>
                </a:extLst>
              </p:cNvPr>
              <p:cNvSpPr/>
              <p:nvPr/>
            </p:nvSpPr>
            <p:spPr>
              <a:xfrm>
                <a:off x="8115297" y="2612764"/>
                <a:ext cx="2374902" cy="816235"/>
              </a:xfrm>
              <a:prstGeom prst="rect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5368FD0-142D-29D4-041D-7B68EEEEC1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5297" y="2612764"/>
                <a:ext cx="2374902" cy="816235"/>
              </a:xfrm>
              <a:prstGeom prst="rect">
                <a:avLst/>
              </a:prstGeom>
              <a:blipFill>
                <a:blip r:embed="rId12"/>
                <a:stretch>
                  <a:fillRect l="-529" r="-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04CA2BB-48FF-C968-A123-A1CFD1E950B2}"/>
                  </a:ext>
                </a:extLst>
              </p:cNvPr>
              <p:cNvSpPr/>
              <p:nvPr/>
            </p:nvSpPr>
            <p:spPr>
              <a:xfrm>
                <a:off x="4961466" y="1298314"/>
                <a:ext cx="2269067" cy="816235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508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04CA2BB-48FF-C968-A123-A1CFD1E950B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466" y="1298314"/>
                <a:ext cx="2269067" cy="81623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50800"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F51837C-555D-2085-A46B-79E9EB63C0A3}"/>
              </a:ext>
            </a:extLst>
          </p:cNvPr>
          <p:cNvCxnSpPr/>
          <p:nvPr/>
        </p:nvCxnSpPr>
        <p:spPr>
          <a:xfrm flipV="1">
            <a:off x="838200" y="5213615"/>
            <a:ext cx="457200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4B30C55-31C5-E742-C3C2-B8BB0AB57648}"/>
              </a:ext>
            </a:extLst>
          </p:cNvPr>
          <p:cNvCxnSpPr>
            <a:cxnSpLocks/>
          </p:cNvCxnSpPr>
          <p:nvPr/>
        </p:nvCxnSpPr>
        <p:spPr>
          <a:xfrm flipH="1" flipV="1">
            <a:off x="1726138" y="5213615"/>
            <a:ext cx="502712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C7C4F6C-63E2-3921-FA5B-9A99619825BE}"/>
              </a:ext>
            </a:extLst>
          </p:cNvPr>
          <p:cNvCxnSpPr/>
          <p:nvPr/>
        </p:nvCxnSpPr>
        <p:spPr>
          <a:xfrm flipV="1">
            <a:off x="4013199" y="5177635"/>
            <a:ext cx="457200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C70FE37-67BE-8294-6E7A-8EADF8523C0E}"/>
              </a:ext>
            </a:extLst>
          </p:cNvPr>
          <p:cNvCxnSpPr>
            <a:cxnSpLocks/>
          </p:cNvCxnSpPr>
          <p:nvPr/>
        </p:nvCxnSpPr>
        <p:spPr>
          <a:xfrm flipH="1" flipV="1">
            <a:off x="4901137" y="5177635"/>
            <a:ext cx="502712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8C24703-702E-87A8-97E2-75F3EDD8ECDC}"/>
              </a:ext>
            </a:extLst>
          </p:cNvPr>
          <p:cNvCxnSpPr/>
          <p:nvPr/>
        </p:nvCxnSpPr>
        <p:spPr>
          <a:xfrm flipV="1">
            <a:off x="6976003" y="5187558"/>
            <a:ext cx="457200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91D16CA-7E6E-295B-5D6E-BEA225E43D9F}"/>
              </a:ext>
            </a:extLst>
          </p:cNvPr>
          <p:cNvCxnSpPr>
            <a:cxnSpLocks/>
          </p:cNvCxnSpPr>
          <p:nvPr/>
        </p:nvCxnSpPr>
        <p:spPr>
          <a:xfrm flipH="1" flipV="1">
            <a:off x="7863941" y="5187558"/>
            <a:ext cx="502712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7ED366F-BF0E-C27C-546B-685D624BFD2E}"/>
              </a:ext>
            </a:extLst>
          </p:cNvPr>
          <p:cNvCxnSpPr/>
          <p:nvPr/>
        </p:nvCxnSpPr>
        <p:spPr>
          <a:xfrm flipV="1">
            <a:off x="10139624" y="5187558"/>
            <a:ext cx="457200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80278A53-23C1-F9E9-BB61-C180ECF85D0D}"/>
              </a:ext>
            </a:extLst>
          </p:cNvPr>
          <p:cNvCxnSpPr>
            <a:cxnSpLocks/>
          </p:cNvCxnSpPr>
          <p:nvPr/>
        </p:nvCxnSpPr>
        <p:spPr>
          <a:xfrm flipH="1" flipV="1">
            <a:off x="11027562" y="5187558"/>
            <a:ext cx="502712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EF73067E-3A1E-E33E-9676-AFD5360B5538}"/>
              </a:ext>
            </a:extLst>
          </p:cNvPr>
          <p:cNvCxnSpPr/>
          <p:nvPr/>
        </p:nvCxnSpPr>
        <p:spPr>
          <a:xfrm flipV="1">
            <a:off x="2346852" y="3529283"/>
            <a:ext cx="457200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3212BB0-326A-6E78-C285-D83A4EBB8964}"/>
              </a:ext>
            </a:extLst>
          </p:cNvPr>
          <p:cNvCxnSpPr>
            <a:cxnSpLocks/>
          </p:cNvCxnSpPr>
          <p:nvPr/>
        </p:nvCxnSpPr>
        <p:spPr>
          <a:xfrm flipH="1" flipV="1">
            <a:off x="3234790" y="3529283"/>
            <a:ext cx="502712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30BBBF9E-2F2F-ED1C-B2F2-7D1F07A57C37}"/>
              </a:ext>
            </a:extLst>
          </p:cNvPr>
          <p:cNvCxnSpPr/>
          <p:nvPr/>
        </p:nvCxnSpPr>
        <p:spPr>
          <a:xfrm flipV="1">
            <a:off x="8454498" y="3520156"/>
            <a:ext cx="457200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6EB41D1-78EA-5330-6B71-D4C2AF2F4F95}"/>
              </a:ext>
            </a:extLst>
          </p:cNvPr>
          <p:cNvCxnSpPr>
            <a:cxnSpLocks/>
          </p:cNvCxnSpPr>
          <p:nvPr/>
        </p:nvCxnSpPr>
        <p:spPr>
          <a:xfrm flipH="1" flipV="1">
            <a:off x="9342436" y="3520156"/>
            <a:ext cx="502712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8EEC725C-A326-6158-EC12-FA291A7D7601}"/>
              </a:ext>
            </a:extLst>
          </p:cNvPr>
          <p:cNvCxnSpPr>
            <a:cxnSpLocks/>
          </p:cNvCxnSpPr>
          <p:nvPr/>
        </p:nvCxnSpPr>
        <p:spPr>
          <a:xfrm flipV="1">
            <a:off x="3737502" y="2150802"/>
            <a:ext cx="1349898" cy="35334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FC373C6-78AD-8B32-236B-168CC6BAB3EB}"/>
              </a:ext>
            </a:extLst>
          </p:cNvPr>
          <p:cNvCxnSpPr>
            <a:cxnSpLocks/>
          </p:cNvCxnSpPr>
          <p:nvPr/>
        </p:nvCxnSpPr>
        <p:spPr>
          <a:xfrm flipH="1" flipV="1">
            <a:off x="6688659" y="2111245"/>
            <a:ext cx="1994439" cy="39290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582980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3B210-F05A-E71A-F338-CB2E19552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7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Merkle Tree Commitment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D2ED23F1-DDD7-6AB8-0F73-032C76A2FCF2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47130" y="5931431"/>
              <a:ext cx="2374902" cy="5614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7451">
                      <a:extLst>
                        <a:ext uri="{9D8B030D-6E8A-4147-A177-3AD203B41FA5}">
                          <a16:colId xmlns:a16="http://schemas.microsoft.com/office/drawing/2014/main" val="3842012602"/>
                        </a:ext>
                      </a:extLst>
                    </a:gridCol>
                    <a:gridCol w="1187451">
                      <a:extLst>
                        <a:ext uri="{9D8B030D-6E8A-4147-A177-3AD203B41FA5}">
                          <a16:colId xmlns:a16="http://schemas.microsoft.com/office/drawing/2014/main" val="876236010"/>
                        </a:ext>
                      </a:extLst>
                    </a:gridCol>
                  </a:tblGrid>
                  <a:tr h="56144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b="1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772989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D2ED23F1-DDD7-6AB8-0F73-032C76A2FCF2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47130" y="5931431"/>
              <a:ext cx="2374902" cy="5614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7451">
                      <a:extLst>
                        <a:ext uri="{9D8B030D-6E8A-4147-A177-3AD203B41FA5}">
                          <a16:colId xmlns:a16="http://schemas.microsoft.com/office/drawing/2014/main" val="3842012602"/>
                        </a:ext>
                      </a:extLst>
                    </a:gridCol>
                    <a:gridCol w="1187451">
                      <a:extLst>
                        <a:ext uri="{9D8B030D-6E8A-4147-A177-3AD203B41FA5}">
                          <a16:colId xmlns:a16="http://schemas.microsoft.com/office/drawing/2014/main" val="876236010"/>
                        </a:ext>
                      </a:extLst>
                    </a:gridCol>
                  </a:tblGrid>
                  <a:tr h="56144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64" t="-2222" r="-102128" b="-44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1064" t="-2222" r="-2128" b="-444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772989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54E52827-0A62-E5D0-85D4-26D76AB83F4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433228" y="5931431"/>
              <a:ext cx="2374904" cy="5614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7452">
                      <a:extLst>
                        <a:ext uri="{9D8B030D-6E8A-4147-A177-3AD203B41FA5}">
                          <a16:colId xmlns:a16="http://schemas.microsoft.com/office/drawing/2014/main" val="3842012602"/>
                        </a:ext>
                      </a:extLst>
                    </a:gridCol>
                    <a:gridCol w="1187452">
                      <a:extLst>
                        <a:ext uri="{9D8B030D-6E8A-4147-A177-3AD203B41FA5}">
                          <a16:colId xmlns:a16="http://schemas.microsoft.com/office/drawing/2014/main" val="876236010"/>
                        </a:ext>
                      </a:extLst>
                    </a:gridCol>
                  </a:tblGrid>
                  <a:tr h="56144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𝟒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b="1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772989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54E52827-0A62-E5D0-85D4-26D76AB83F4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433228" y="5931431"/>
              <a:ext cx="2374904" cy="5614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7452">
                      <a:extLst>
                        <a:ext uri="{9D8B030D-6E8A-4147-A177-3AD203B41FA5}">
                          <a16:colId xmlns:a16="http://schemas.microsoft.com/office/drawing/2014/main" val="3842012602"/>
                        </a:ext>
                      </a:extLst>
                    </a:gridCol>
                    <a:gridCol w="1187452">
                      <a:extLst>
                        <a:ext uri="{9D8B030D-6E8A-4147-A177-3AD203B41FA5}">
                          <a16:colId xmlns:a16="http://schemas.microsoft.com/office/drawing/2014/main" val="876236010"/>
                        </a:ext>
                      </a:extLst>
                    </a:gridCol>
                  </a:tblGrid>
                  <a:tr h="56144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64" t="-2222" r="-102128" b="-44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1064" t="-2222" r="-2128" b="-444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772989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68D64D9-C04F-A773-CD64-9D111E48C64C}"/>
                  </a:ext>
                </a:extLst>
              </p:cNvPr>
              <p:cNvSpPr/>
              <p:nvPr/>
            </p:nvSpPr>
            <p:spPr>
              <a:xfrm>
                <a:off x="400047" y="4251064"/>
                <a:ext cx="2269067" cy="816235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68D64D9-C04F-A773-CD64-9D111E48C64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047" y="4251064"/>
                <a:ext cx="2269067" cy="81623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85A58182-700B-6E5A-3310-200570A0DEC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9681628" y="5931431"/>
              <a:ext cx="2374904" cy="5614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7452">
                      <a:extLst>
                        <a:ext uri="{9D8B030D-6E8A-4147-A177-3AD203B41FA5}">
                          <a16:colId xmlns:a16="http://schemas.microsoft.com/office/drawing/2014/main" val="3842012602"/>
                        </a:ext>
                      </a:extLst>
                    </a:gridCol>
                    <a:gridCol w="1187452">
                      <a:extLst>
                        <a:ext uri="{9D8B030D-6E8A-4147-A177-3AD203B41FA5}">
                          <a16:colId xmlns:a16="http://schemas.microsoft.com/office/drawing/2014/main" val="876236010"/>
                        </a:ext>
                      </a:extLst>
                    </a:gridCol>
                  </a:tblGrid>
                  <a:tr h="56144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𝟕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b="1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772989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85A58182-700B-6E5A-3310-200570A0DEC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9681628" y="5931431"/>
              <a:ext cx="2374904" cy="5614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7452">
                      <a:extLst>
                        <a:ext uri="{9D8B030D-6E8A-4147-A177-3AD203B41FA5}">
                          <a16:colId xmlns:a16="http://schemas.microsoft.com/office/drawing/2014/main" val="3842012602"/>
                        </a:ext>
                      </a:extLst>
                    </a:gridCol>
                    <a:gridCol w="1187452">
                      <a:extLst>
                        <a:ext uri="{9D8B030D-6E8A-4147-A177-3AD203B41FA5}">
                          <a16:colId xmlns:a16="http://schemas.microsoft.com/office/drawing/2014/main" val="876236010"/>
                        </a:ext>
                      </a:extLst>
                    </a:gridCol>
                  </a:tblGrid>
                  <a:tr h="56144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1064" t="-2222" r="-102128" b="-44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101064" t="-2222" r="-2128" b="-444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772989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AD88BB8B-4B7A-2A4D-1C3E-27AA2A0BA72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557428" y="5931431"/>
              <a:ext cx="2374904" cy="5614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7452">
                      <a:extLst>
                        <a:ext uri="{9D8B030D-6E8A-4147-A177-3AD203B41FA5}">
                          <a16:colId xmlns:a16="http://schemas.microsoft.com/office/drawing/2014/main" val="3842012602"/>
                        </a:ext>
                      </a:extLst>
                    </a:gridCol>
                    <a:gridCol w="1187452">
                      <a:extLst>
                        <a:ext uri="{9D8B030D-6E8A-4147-A177-3AD203B41FA5}">
                          <a16:colId xmlns:a16="http://schemas.microsoft.com/office/drawing/2014/main" val="876236010"/>
                        </a:ext>
                      </a:extLst>
                    </a:gridCol>
                  </a:tblGrid>
                  <a:tr h="56144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>
                        <a:solidFill>
                          <a:schemeClr val="accent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𝟔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b="1" dirty="0"/>
                        </a:p>
                      </a:txBody>
                      <a:tcPr>
                        <a:solidFill>
                          <a:srgbClr val="7030A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772989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AD88BB8B-4B7A-2A4D-1C3E-27AA2A0BA72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37748400"/>
                  </p:ext>
                </p:extLst>
              </p:nvPr>
            </p:nvGraphicFramePr>
            <p:xfrm>
              <a:off x="6557428" y="5931431"/>
              <a:ext cx="2374904" cy="5614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7452">
                      <a:extLst>
                        <a:ext uri="{9D8B030D-6E8A-4147-A177-3AD203B41FA5}">
                          <a16:colId xmlns:a16="http://schemas.microsoft.com/office/drawing/2014/main" val="3842012602"/>
                        </a:ext>
                      </a:extLst>
                    </a:gridCol>
                    <a:gridCol w="1187452">
                      <a:extLst>
                        <a:ext uri="{9D8B030D-6E8A-4147-A177-3AD203B41FA5}">
                          <a16:colId xmlns:a16="http://schemas.microsoft.com/office/drawing/2014/main" val="876236010"/>
                        </a:ext>
                      </a:extLst>
                    </a:gridCol>
                  </a:tblGrid>
                  <a:tr h="56144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064" t="-2222" r="-102128" b="-44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01064" t="-2222" r="-2128" b="-444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772989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97EACC87-8DC5-DEC8-BC4B-D369B748DD30}"/>
                  </a:ext>
                </a:extLst>
              </p:cNvPr>
              <p:cNvSpPr/>
              <p:nvPr/>
            </p:nvSpPr>
            <p:spPr>
              <a:xfrm>
                <a:off x="3486146" y="4251064"/>
                <a:ext cx="2269067" cy="816235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97EACC87-8DC5-DEC8-BC4B-D369B748DD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6146" y="4251064"/>
                <a:ext cx="2269067" cy="81623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A1A824C-4F58-CC6F-8244-D8B2011FB3BD}"/>
                  </a:ext>
                </a:extLst>
              </p:cNvPr>
              <p:cNvSpPr/>
              <p:nvPr/>
            </p:nvSpPr>
            <p:spPr>
              <a:xfrm>
                <a:off x="6572245" y="4251063"/>
                <a:ext cx="2269067" cy="816235"/>
              </a:xfrm>
              <a:prstGeom prst="rect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A1A824C-4F58-CC6F-8244-D8B2011FB3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2245" y="4251063"/>
                <a:ext cx="2269067" cy="81623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3214669-9783-2A75-EED5-E78781F9EAB2}"/>
                  </a:ext>
                </a:extLst>
              </p:cNvPr>
              <p:cNvSpPr/>
              <p:nvPr/>
            </p:nvSpPr>
            <p:spPr>
              <a:xfrm>
                <a:off x="9681628" y="4251063"/>
                <a:ext cx="2269067" cy="816235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3214669-9783-2A75-EED5-E78781F9EAB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1628" y="4251063"/>
                <a:ext cx="2269067" cy="81623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D193582-2817-3583-EC54-AD56BF5A7D71}"/>
                  </a:ext>
                </a:extLst>
              </p:cNvPr>
              <p:cNvSpPr/>
              <p:nvPr/>
            </p:nvSpPr>
            <p:spPr>
              <a:xfrm>
                <a:off x="2095497" y="2612765"/>
                <a:ext cx="2374902" cy="816235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D193582-2817-3583-EC54-AD56BF5A7D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5497" y="2612765"/>
                <a:ext cx="2374902" cy="81623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5368FD0-142D-29D4-041D-7B68EEEEC116}"/>
                  </a:ext>
                </a:extLst>
              </p:cNvPr>
              <p:cNvSpPr/>
              <p:nvPr/>
            </p:nvSpPr>
            <p:spPr>
              <a:xfrm>
                <a:off x="8115297" y="2612764"/>
                <a:ext cx="2374902" cy="816235"/>
              </a:xfrm>
              <a:prstGeom prst="rect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5368FD0-142D-29D4-041D-7B68EEEEC1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5297" y="2612764"/>
                <a:ext cx="2374902" cy="816235"/>
              </a:xfrm>
              <a:prstGeom prst="rect">
                <a:avLst/>
              </a:prstGeom>
              <a:blipFill>
                <a:blip r:embed="rId12"/>
                <a:stretch>
                  <a:fillRect l="-529" r="-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04CA2BB-48FF-C968-A123-A1CFD1E950B2}"/>
                  </a:ext>
                </a:extLst>
              </p:cNvPr>
              <p:cNvSpPr/>
              <p:nvPr/>
            </p:nvSpPr>
            <p:spPr>
              <a:xfrm>
                <a:off x="4961466" y="1298314"/>
                <a:ext cx="2269067" cy="816235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508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04CA2BB-48FF-C968-A123-A1CFD1E950B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466" y="1298314"/>
                <a:ext cx="2269067" cy="81623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50800"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F51837C-555D-2085-A46B-79E9EB63C0A3}"/>
              </a:ext>
            </a:extLst>
          </p:cNvPr>
          <p:cNvCxnSpPr/>
          <p:nvPr/>
        </p:nvCxnSpPr>
        <p:spPr>
          <a:xfrm flipV="1">
            <a:off x="838200" y="5213615"/>
            <a:ext cx="457200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4B30C55-31C5-E742-C3C2-B8BB0AB57648}"/>
              </a:ext>
            </a:extLst>
          </p:cNvPr>
          <p:cNvCxnSpPr>
            <a:cxnSpLocks/>
          </p:cNvCxnSpPr>
          <p:nvPr/>
        </p:nvCxnSpPr>
        <p:spPr>
          <a:xfrm flipH="1" flipV="1">
            <a:off x="1726138" y="5213615"/>
            <a:ext cx="502712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C7C4F6C-63E2-3921-FA5B-9A99619825BE}"/>
              </a:ext>
            </a:extLst>
          </p:cNvPr>
          <p:cNvCxnSpPr/>
          <p:nvPr/>
        </p:nvCxnSpPr>
        <p:spPr>
          <a:xfrm flipV="1">
            <a:off x="4013199" y="5177635"/>
            <a:ext cx="457200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C70FE37-67BE-8294-6E7A-8EADF8523C0E}"/>
              </a:ext>
            </a:extLst>
          </p:cNvPr>
          <p:cNvCxnSpPr>
            <a:cxnSpLocks/>
          </p:cNvCxnSpPr>
          <p:nvPr/>
        </p:nvCxnSpPr>
        <p:spPr>
          <a:xfrm flipH="1" flipV="1">
            <a:off x="4901137" y="5177635"/>
            <a:ext cx="502712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8C24703-702E-87A8-97E2-75F3EDD8ECDC}"/>
              </a:ext>
            </a:extLst>
          </p:cNvPr>
          <p:cNvCxnSpPr/>
          <p:nvPr/>
        </p:nvCxnSpPr>
        <p:spPr>
          <a:xfrm flipV="1">
            <a:off x="6976003" y="5187558"/>
            <a:ext cx="457200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91D16CA-7E6E-295B-5D6E-BEA225E43D9F}"/>
              </a:ext>
            </a:extLst>
          </p:cNvPr>
          <p:cNvCxnSpPr>
            <a:cxnSpLocks/>
          </p:cNvCxnSpPr>
          <p:nvPr/>
        </p:nvCxnSpPr>
        <p:spPr>
          <a:xfrm flipH="1" flipV="1">
            <a:off x="7863941" y="5187558"/>
            <a:ext cx="502712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7ED366F-BF0E-C27C-546B-685D624BFD2E}"/>
              </a:ext>
            </a:extLst>
          </p:cNvPr>
          <p:cNvCxnSpPr/>
          <p:nvPr/>
        </p:nvCxnSpPr>
        <p:spPr>
          <a:xfrm flipV="1">
            <a:off x="10139624" y="5187558"/>
            <a:ext cx="457200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80278A53-23C1-F9E9-BB61-C180ECF85D0D}"/>
              </a:ext>
            </a:extLst>
          </p:cNvPr>
          <p:cNvCxnSpPr>
            <a:cxnSpLocks/>
          </p:cNvCxnSpPr>
          <p:nvPr/>
        </p:nvCxnSpPr>
        <p:spPr>
          <a:xfrm flipH="1" flipV="1">
            <a:off x="11027562" y="5187558"/>
            <a:ext cx="502712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EF73067E-3A1E-E33E-9676-AFD5360B5538}"/>
              </a:ext>
            </a:extLst>
          </p:cNvPr>
          <p:cNvCxnSpPr/>
          <p:nvPr/>
        </p:nvCxnSpPr>
        <p:spPr>
          <a:xfrm flipV="1">
            <a:off x="2346852" y="3529283"/>
            <a:ext cx="457200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3212BB0-326A-6E78-C285-D83A4EBB8964}"/>
              </a:ext>
            </a:extLst>
          </p:cNvPr>
          <p:cNvCxnSpPr>
            <a:cxnSpLocks/>
          </p:cNvCxnSpPr>
          <p:nvPr/>
        </p:nvCxnSpPr>
        <p:spPr>
          <a:xfrm flipH="1" flipV="1">
            <a:off x="3234790" y="3529283"/>
            <a:ext cx="502712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30BBBF9E-2F2F-ED1C-B2F2-7D1F07A57C37}"/>
              </a:ext>
            </a:extLst>
          </p:cNvPr>
          <p:cNvCxnSpPr/>
          <p:nvPr/>
        </p:nvCxnSpPr>
        <p:spPr>
          <a:xfrm flipV="1">
            <a:off x="8454498" y="3520156"/>
            <a:ext cx="457200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6EB41D1-78EA-5330-6B71-D4C2AF2F4F95}"/>
              </a:ext>
            </a:extLst>
          </p:cNvPr>
          <p:cNvCxnSpPr>
            <a:cxnSpLocks/>
          </p:cNvCxnSpPr>
          <p:nvPr/>
        </p:nvCxnSpPr>
        <p:spPr>
          <a:xfrm flipH="1" flipV="1">
            <a:off x="9342436" y="3520156"/>
            <a:ext cx="502712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8EEC725C-A326-6158-EC12-FA291A7D7601}"/>
              </a:ext>
            </a:extLst>
          </p:cNvPr>
          <p:cNvCxnSpPr>
            <a:cxnSpLocks/>
          </p:cNvCxnSpPr>
          <p:nvPr/>
        </p:nvCxnSpPr>
        <p:spPr>
          <a:xfrm flipV="1">
            <a:off x="3737502" y="2150802"/>
            <a:ext cx="1349898" cy="35334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FC373C6-78AD-8B32-236B-168CC6BAB3EB}"/>
              </a:ext>
            </a:extLst>
          </p:cNvPr>
          <p:cNvCxnSpPr>
            <a:cxnSpLocks/>
          </p:cNvCxnSpPr>
          <p:nvPr/>
        </p:nvCxnSpPr>
        <p:spPr>
          <a:xfrm flipH="1" flipV="1">
            <a:off x="6688659" y="2111245"/>
            <a:ext cx="1994439" cy="39290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962113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3B210-F05A-E71A-F338-CB2E19552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7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Merkle Tree Commitment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D2ED23F1-DDD7-6AB8-0F73-032C76A2FCF2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47130" y="5931431"/>
              <a:ext cx="2374902" cy="5614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7451">
                      <a:extLst>
                        <a:ext uri="{9D8B030D-6E8A-4147-A177-3AD203B41FA5}">
                          <a16:colId xmlns:a16="http://schemas.microsoft.com/office/drawing/2014/main" val="3842012602"/>
                        </a:ext>
                      </a:extLst>
                    </a:gridCol>
                    <a:gridCol w="1187451">
                      <a:extLst>
                        <a:ext uri="{9D8B030D-6E8A-4147-A177-3AD203B41FA5}">
                          <a16:colId xmlns:a16="http://schemas.microsoft.com/office/drawing/2014/main" val="876236010"/>
                        </a:ext>
                      </a:extLst>
                    </a:gridCol>
                  </a:tblGrid>
                  <a:tr h="56144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b="1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772989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D2ED23F1-DDD7-6AB8-0F73-032C76A2FCF2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47130" y="5931431"/>
              <a:ext cx="2374902" cy="5614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7451">
                      <a:extLst>
                        <a:ext uri="{9D8B030D-6E8A-4147-A177-3AD203B41FA5}">
                          <a16:colId xmlns:a16="http://schemas.microsoft.com/office/drawing/2014/main" val="3842012602"/>
                        </a:ext>
                      </a:extLst>
                    </a:gridCol>
                    <a:gridCol w="1187451">
                      <a:extLst>
                        <a:ext uri="{9D8B030D-6E8A-4147-A177-3AD203B41FA5}">
                          <a16:colId xmlns:a16="http://schemas.microsoft.com/office/drawing/2014/main" val="876236010"/>
                        </a:ext>
                      </a:extLst>
                    </a:gridCol>
                  </a:tblGrid>
                  <a:tr h="56144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64" t="-2222" r="-102128" b="-44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1064" t="-2222" r="-2128" b="-444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772989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54E52827-0A62-E5D0-85D4-26D76AB83F4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433228" y="5931431"/>
              <a:ext cx="2374904" cy="5614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7452">
                      <a:extLst>
                        <a:ext uri="{9D8B030D-6E8A-4147-A177-3AD203B41FA5}">
                          <a16:colId xmlns:a16="http://schemas.microsoft.com/office/drawing/2014/main" val="3842012602"/>
                        </a:ext>
                      </a:extLst>
                    </a:gridCol>
                    <a:gridCol w="1187452">
                      <a:extLst>
                        <a:ext uri="{9D8B030D-6E8A-4147-A177-3AD203B41FA5}">
                          <a16:colId xmlns:a16="http://schemas.microsoft.com/office/drawing/2014/main" val="876236010"/>
                        </a:ext>
                      </a:extLst>
                    </a:gridCol>
                  </a:tblGrid>
                  <a:tr h="56144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𝟒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b="1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772989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54E52827-0A62-E5D0-85D4-26D76AB83F4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433228" y="5931431"/>
              <a:ext cx="2374904" cy="5614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7452">
                      <a:extLst>
                        <a:ext uri="{9D8B030D-6E8A-4147-A177-3AD203B41FA5}">
                          <a16:colId xmlns:a16="http://schemas.microsoft.com/office/drawing/2014/main" val="3842012602"/>
                        </a:ext>
                      </a:extLst>
                    </a:gridCol>
                    <a:gridCol w="1187452">
                      <a:extLst>
                        <a:ext uri="{9D8B030D-6E8A-4147-A177-3AD203B41FA5}">
                          <a16:colId xmlns:a16="http://schemas.microsoft.com/office/drawing/2014/main" val="876236010"/>
                        </a:ext>
                      </a:extLst>
                    </a:gridCol>
                  </a:tblGrid>
                  <a:tr h="56144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64" t="-2222" r="-102128" b="-44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1064" t="-2222" r="-2128" b="-444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772989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68D64D9-C04F-A773-CD64-9D111E48C64C}"/>
                  </a:ext>
                </a:extLst>
              </p:cNvPr>
              <p:cNvSpPr/>
              <p:nvPr/>
            </p:nvSpPr>
            <p:spPr>
              <a:xfrm>
                <a:off x="400047" y="4251064"/>
                <a:ext cx="2269067" cy="816235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68D64D9-C04F-A773-CD64-9D111E48C64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047" y="4251064"/>
                <a:ext cx="2269067" cy="81623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85A58182-700B-6E5A-3310-200570A0DEC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9681628" y="5931431"/>
              <a:ext cx="2374904" cy="5614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7452">
                      <a:extLst>
                        <a:ext uri="{9D8B030D-6E8A-4147-A177-3AD203B41FA5}">
                          <a16:colId xmlns:a16="http://schemas.microsoft.com/office/drawing/2014/main" val="3842012602"/>
                        </a:ext>
                      </a:extLst>
                    </a:gridCol>
                    <a:gridCol w="1187452">
                      <a:extLst>
                        <a:ext uri="{9D8B030D-6E8A-4147-A177-3AD203B41FA5}">
                          <a16:colId xmlns:a16="http://schemas.microsoft.com/office/drawing/2014/main" val="876236010"/>
                        </a:ext>
                      </a:extLst>
                    </a:gridCol>
                  </a:tblGrid>
                  <a:tr h="56144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𝟕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b="1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772989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85A58182-700B-6E5A-3310-200570A0DEC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9681628" y="5931431"/>
              <a:ext cx="2374904" cy="5614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7452">
                      <a:extLst>
                        <a:ext uri="{9D8B030D-6E8A-4147-A177-3AD203B41FA5}">
                          <a16:colId xmlns:a16="http://schemas.microsoft.com/office/drawing/2014/main" val="3842012602"/>
                        </a:ext>
                      </a:extLst>
                    </a:gridCol>
                    <a:gridCol w="1187452">
                      <a:extLst>
                        <a:ext uri="{9D8B030D-6E8A-4147-A177-3AD203B41FA5}">
                          <a16:colId xmlns:a16="http://schemas.microsoft.com/office/drawing/2014/main" val="876236010"/>
                        </a:ext>
                      </a:extLst>
                    </a:gridCol>
                  </a:tblGrid>
                  <a:tr h="56144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1064" t="-2222" r="-102128" b="-44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101064" t="-2222" r="-2128" b="-444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772989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AD88BB8B-4B7A-2A4D-1C3E-27AA2A0BA72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557428" y="5931431"/>
              <a:ext cx="2374904" cy="5614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7452">
                      <a:extLst>
                        <a:ext uri="{9D8B030D-6E8A-4147-A177-3AD203B41FA5}">
                          <a16:colId xmlns:a16="http://schemas.microsoft.com/office/drawing/2014/main" val="3842012602"/>
                        </a:ext>
                      </a:extLst>
                    </a:gridCol>
                    <a:gridCol w="1187452">
                      <a:extLst>
                        <a:ext uri="{9D8B030D-6E8A-4147-A177-3AD203B41FA5}">
                          <a16:colId xmlns:a16="http://schemas.microsoft.com/office/drawing/2014/main" val="876236010"/>
                        </a:ext>
                      </a:extLst>
                    </a:gridCol>
                  </a:tblGrid>
                  <a:tr h="56144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>
                        <a:solidFill>
                          <a:schemeClr val="accent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𝟔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b="1" dirty="0"/>
                        </a:p>
                      </a:txBody>
                      <a:tcPr>
                        <a:solidFill>
                          <a:srgbClr val="7030A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772989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AD88BB8B-4B7A-2A4D-1C3E-27AA2A0BA72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557428" y="5931431"/>
              <a:ext cx="2374904" cy="5614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7452">
                      <a:extLst>
                        <a:ext uri="{9D8B030D-6E8A-4147-A177-3AD203B41FA5}">
                          <a16:colId xmlns:a16="http://schemas.microsoft.com/office/drawing/2014/main" val="3842012602"/>
                        </a:ext>
                      </a:extLst>
                    </a:gridCol>
                    <a:gridCol w="1187452">
                      <a:extLst>
                        <a:ext uri="{9D8B030D-6E8A-4147-A177-3AD203B41FA5}">
                          <a16:colId xmlns:a16="http://schemas.microsoft.com/office/drawing/2014/main" val="876236010"/>
                        </a:ext>
                      </a:extLst>
                    </a:gridCol>
                  </a:tblGrid>
                  <a:tr h="56144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064" t="-2222" r="-102128" b="-44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01064" t="-2222" r="-2128" b="-444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772989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97EACC87-8DC5-DEC8-BC4B-D369B748DD30}"/>
                  </a:ext>
                </a:extLst>
              </p:cNvPr>
              <p:cNvSpPr/>
              <p:nvPr/>
            </p:nvSpPr>
            <p:spPr>
              <a:xfrm>
                <a:off x="3486146" y="4251064"/>
                <a:ext cx="2269067" cy="816235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97EACC87-8DC5-DEC8-BC4B-D369B748DD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6146" y="4251064"/>
                <a:ext cx="2269067" cy="81623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A1A824C-4F58-CC6F-8244-D8B2011FB3BD}"/>
                  </a:ext>
                </a:extLst>
              </p:cNvPr>
              <p:cNvSpPr/>
              <p:nvPr/>
            </p:nvSpPr>
            <p:spPr>
              <a:xfrm>
                <a:off x="6572245" y="4251063"/>
                <a:ext cx="2269067" cy="816235"/>
              </a:xfrm>
              <a:prstGeom prst="rect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A1A824C-4F58-CC6F-8244-D8B2011FB3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2245" y="4251063"/>
                <a:ext cx="2269067" cy="81623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3214669-9783-2A75-EED5-E78781F9EAB2}"/>
                  </a:ext>
                </a:extLst>
              </p:cNvPr>
              <p:cNvSpPr/>
              <p:nvPr/>
            </p:nvSpPr>
            <p:spPr>
              <a:xfrm>
                <a:off x="9681628" y="4251063"/>
                <a:ext cx="2269067" cy="816235"/>
              </a:xfrm>
              <a:prstGeom prst="rect">
                <a:avLst/>
              </a:prstGeom>
              <a:solidFill>
                <a:srgbClr val="7030A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3214669-9783-2A75-EED5-E78781F9EAB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1628" y="4251063"/>
                <a:ext cx="2269067" cy="81623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D193582-2817-3583-EC54-AD56BF5A7D71}"/>
                  </a:ext>
                </a:extLst>
              </p:cNvPr>
              <p:cNvSpPr/>
              <p:nvPr/>
            </p:nvSpPr>
            <p:spPr>
              <a:xfrm>
                <a:off x="2095497" y="2612765"/>
                <a:ext cx="2374902" cy="816235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D193582-2817-3583-EC54-AD56BF5A7D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5497" y="2612765"/>
                <a:ext cx="2374902" cy="81623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5368FD0-142D-29D4-041D-7B68EEEEC116}"/>
                  </a:ext>
                </a:extLst>
              </p:cNvPr>
              <p:cNvSpPr/>
              <p:nvPr/>
            </p:nvSpPr>
            <p:spPr>
              <a:xfrm>
                <a:off x="8115297" y="2612764"/>
                <a:ext cx="2374902" cy="816235"/>
              </a:xfrm>
              <a:prstGeom prst="rect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5368FD0-142D-29D4-041D-7B68EEEEC1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5297" y="2612764"/>
                <a:ext cx="2374902" cy="816235"/>
              </a:xfrm>
              <a:prstGeom prst="rect">
                <a:avLst/>
              </a:prstGeom>
              <a:blipFill>
                <a:blip r:embed="rId12"/>
                <a:stretch>
                  <a:fillRect l="-529" r="-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04CA2BB-48FF-C968-A123-A1CFD1E950B2}"/>
                  </a:ext>
                </a:extLst>
              </p:cNvPr>
              <p:cNvSpPr/>
              <p:nvPr/>
            </p:nvSpPr>
            <p:spPr>
              <a:xfrm>
                <a:off x="4961466" y="1298314"/>
                <a:ext cx="2269067" cy="816235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508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04CA2BB-48FF-C968-A123-A1CFD1E950B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466" y="1298314"/>
                <a:ext cx="2269067" cy="81623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50800"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F51837C-555D-2085-A46B-79E9EB63C0A3}"/>
              </a:ext>
            </a:extLst>
          </p:cNvPr>
          <p:cNvCxnSpPr/>
          <p:nvPr/>
        </p:nvCxnSpPr>
        <p:spPr>
          <a:xfrm flipV="1">
            <a:off x="838200" y="5213615"/>
            <a:ext cx="457200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4B30C55-31C5-E742-C3C2-B8BB0AB57648}"/>
              </a:ext>
            </a:extLst>
          </p:cNvPr>
          <p:cNvCxnSpPr>
            <a:cxnSpLocks/>
          </p:cNvCxnSpPr>
          <p:nvPr/>
        </p:nvCxnSpPr>
        <p:spPr>
          <a:xfrm flipH="1" flipV="1">
            <a:off x="1726138" y="5213615"/>
            <a:ext cx="502712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C7C4F6C-63E2-3921-FA5B-9A99619825BE}"/>
              </a:ext>
            </a:extLst>
          </p:cNvPr>
          <p:cNvCxnSpPr/>
          <p:nvPr/>
        </p:nvCxnSpPr>
        <p:spPr>
          <a:xfrm flipV="1">
            <a:off x="4013199" y="5177635"/>
            <a:ext cx="457200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C70FE37-67BE-8294-6E7A-8EADF8523C0E}"/>
              </a:ext>
            </a:extLst>
          </p:cNvPr>
          <p:cNvCxnSpPr>
            <a:cxnSpLocks/>
          </p:cNvCxnSpPr>
          <p:nvPr/>
        </p:nvCxnSpPr>
        <p:spPr>
          <a:xfrm flipH="1" flipV="1">
            <a:off x="4901137" y="5177635"/>
            <a:ext cx="502712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8C24703-702E-87A8-97E2-75F3EDD8ECDC}"/>
              </a:ext>
            </a:extLst>
          </p:cNvPr>
          <p:cNvCxnSpPr/>
          <p:nvPr/>
        </p:nvCxnSpPr>
        <p:spPr>
          <a:xfrm flipV="1">
            <a:off x="6976003" y="5187558"/>
            <a:ext cx="457200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91D16CA-7E6E-295B-5D6E-BEA225E43D9F}"/>
              </a:ext>
            </a:extLst>
          </p:cNvPr>
          <p:cNvCxnSpPr>
            <a:cxnSpLocks/>
          </p:cNvCxnSpPr>
          <p:nvPr/>
        </p:nvCxnSpPr>
        <p:spPr>
          <a:xfrm flipH="1" flipV="1">
            <a:off x="7863941" y="5187558"/>
            <a:ext cx="502712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7ED366F-BF0E-C27C-546B-685D624BFD2E}"/>
              </a:ext>
            </a:extLst>
          </p:cNvPr>
          <p:cNvCxnSpPr/>
          <p:nvPr/>
        </p:nvCxnSpPr>
        <p:spPr>
          <a:xfrm flipV="1">
            <a:off x="10139624" y="5187558"/>
            <a:ext cx="457200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80278A53-23C1-F9E9-BB61-C180ECF85D0D}"/>
              </a:ext>
            </a:extLst>
          </p:cNvPr>
          <p:cNvCxnSpPr>
            <a:cxnSpLocks/>
          </p:cNvCxnSpPr>
          <p:nvPr/>
        </p:nvCxnSpPr>
        <p:spPr>
          <a:xfrm flipH="1" flipV="1">
            <a:off x="11027562" y="5187558"/>
            <a:ext cx="502712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EF73067E-3A1E-E33E-9676-AFD5360B5538}"/>
              </a:ext>
            </a:extLst>
          </p:cNvPr>
          <p:cNvCxnSpPr/>
          <p:nvPr/>
        </p:nvCxnSpPr>
        <p:spPr>
          <a:xfrm flipV="1">
            <a:off x="2346852" y="3529283"/>
            <a:ext cx="457200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3212BB0-326A-6E78-C285-D83A4EBB8964}"/>
              </a:ext>
            </a:extLst>
          </p:cNvPr>
          <p:cNvCxnSpPr>
            <a:cxnSpLocks/>
          </p:cNvCxnSpPr>
          <p:nvPr/>
        </p:nvCxnSpPr>
        <p:spPr>
          <a:xfrm flipH="1" flipV="1">
            <a:off x="3234790" y="3529283"/>
            <a:ext cx="502712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30BBBF9E-2F2F-ED1C-B2F2-7D1F07A57C37}"/>
              </a:ext>
            </a:extLst>
          </p:cNvPr>
          <p:cNvCxnSpPr/>
          <p:nvPr/>
        </p:nvCxnSpPr>
        <p:spPr>
          <a:xfrm flipV="1">
            <a:off x="8454498" y="3520156"/>
            <a:ext cx="457200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6EB41D1-78EA-5330-6B71-D4C2AF2F4F95}"/>
              </a:ext>
            </a:extLst>
          </p:cNvPr>
          <p:cNvCxnSpPr>
            <a:cxnSpLocks/>
          </p:cNvCxnSpPr>
          <p:nvPr/>
        </p:nvCxnSpPr>
        <p:spPr>
          <a:xfrm flipH="1" flipV="1">
            <a:off x="9342436" y="3520156"/>
            <a:ext cx="502712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8EEC725C-A326-6158-EC12-FA291A7D7601}"/>
              </a:ext>
            </a:extLst>
          </p:cNvPr>
          <p:cNvCxnSpPr>
            <a:cxnSpLocks/>
          </p:cNvCxnSpPr>
          <p:nvPr/>
        </p:nvCxnSpPr>
        <p:spPr>
          <a:xfrm flipV="1">
            <a:off x="3737502" y="2150802"/>
            <a:ext cx="1349898" cy="35334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FC373C6-78AD-8B32-236B-168CC6BAB3EB}"/>
              </a:ext>
            </a:extLst>
          </p:cNvPr>
          <p:cNvCxnSpPr>
            <a:cxnSpLocks/>
          </p:cNvCxnSpPr>
          <p:nvPr/>
        </p:nvCxnSpPr>
        <p:spPr>
          <a:xfrm flipH="1" flipV="1">
            <a:off x="6688659" y="2111245"/>
            <a:ext cx="1994439" cy="39290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608040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3B210-F05A-E71A-F338-CB2E19552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7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Merkle Tree Commitment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D2ED23F1-DDD7-6AB8-0F73-032C76A2FCF2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47130" y="5931431"/>
              <a:ext cx="2374902" cy="5614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7451">
                      <a:extLst>
                        <a:ext uri="{9D8B030D-6E8A-4147-A177-3AD203B41FA5}">
                          <a16:colId xmlns:a16="http://schemas.microsoft.com/office/drawing/2014/main" val="3842012602"/>
                        </a:ext>
                      </a:extLst>
                    </a:gridCol>
                    <a:gridCol w="1187451">
                      <a:extLst>
                        <a:ext uri="{9D8B030D-6E8A-4147-A177-3AD203B41FA5}">
                          <a16:colId xmlns:a16="http://schemas.microsoft.com/office/drawing/2014/main" val="876236010"/>
                        </a:ext>
                      </a:extLst>
                    </a:gridCol>
                  </a:tblGrid>
                  <a:tr h="56144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b="1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772989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D2ED23F1-DDD7-6AB8-0F73-032C76A2FCF2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47130" y="5931431"/>
              <a:ext cx="2374902" cy="5614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7451">
                      <a:extLst>
                        <a:ext uri="{9D8B030D-6E8A-4147-A177-3AD203B41FA5}">
                          <a16:colId xmlns:a16="http://schemas.microsoft.com/office/drawing/2014/main" val="3842012602"/>
                        </a:ext>
                      </a:extLst>
                    </a:gridCol>
                    <a:gridCol w="1187451">
                      <a:extLst>
                        <a:ext uri="{9D8B030D-6E8A-4147-A177-3AD203B41FA5}">
                          <a16:colId xmlns:a16="http://schemas.microsoft.com/office/drawing/2014/main" val="876236010"/>
                        </a:ext>
                      </a:extLst>
                    </a:gridCol>
                  </a:tblGrid>
                  <a:tr h="56144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64" t="-2222" r="-102128" b="-44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1064" t="-2222" r="-2128" b="-444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772989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54E52827-0A62-E5D0-85D4-26D76AB83F4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433228" y="5931431"/>
              <a:ext cx="2374904" cy="5614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7452">
                      <a:extLst>
                        <a:ext uri="{9D8B030D-6E8A-4147-A177-3AD203B41FA5}">
                          <a16:colId xmlns:a16="http://schemas.microsoft.com/office/drawing/2014/main" val="3842012602"/>
                        </a:ext>
                      </a:extLst>
                    </a:gridCol>
                    <a:gridCol w="1187452">
                      <a:extLst>
                        <a:ext uri="{9D8B030D-6E8A-4147-A177-3AD203B41FA5}">
                          <a16:colId xmlns:a16="http://schemas.microsoft.com/office/drawing/2014/main" val="876236010"/>
                        </a:ext>
                      </a:extLst>
                    </a:gridCol>
                  </a:tblGrid>
                  <a:tr h="56144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𝟒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b="1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772989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54E52827-0A62-E5D0-85D4-26D76AB83F4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433228" y="5931431"/>
              <a:ext cx="2374904" cy="5614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7452">
                      <a:extLst>
                        <a:ext uri="{9D8B030D-6E8A-4147-A177-3AD203B41FA5}">
                          <a16:colId xmlns:a16="http://schemas.microsoft.com/office/drawing/2014/main" val="3842012602"/>
                        </a:ext>
                      </a:extLst>
                    </a:gridCol>
                    <a:gridCol w="1187452">
                      <a:extLst>
                        <a:ext uri="{9D8B030D-6E8A-4147-A177-3AD203B41FA5}">
                          <a16:colId xmlns:a16="http://schemas.microsoft.com/office/drawing/2014/main" val="876236010"/>
                        </a:ext>
                      </a:extLst>
                    </a:gridCol>
                  </a:tblGrid>
                  <a:tr h="56144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64" t="-2222" r="-102128" b="-44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1064" t="-2222" r="-2128" b="-444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772989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68D64D9-C04F-A773-CD64-9D111E48C64C}"/>
                  </a:ext>
                </a:extLst>
              </p:cNvPr>
              <p:cNvSpPr/>
              <p:nvPr/>
            </p:nvSpPr>
            <p:spPr>
              <a:xfrm>
                <a:off x="400047" y="4251064"/>
                <a:ext cx="2269067" cy="816235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68D64D9-C04F-A773-CD64-9D111E48C64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047" y="4251064"/>
                <a:ext cx="2269067" cy="81623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85A58182-700B-6E5A-3310-200570A0DEC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9681628" y="5931431"/>
              <a:ext cx="2374904" cy="5614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7452">
                      <a:extLst>
                        <a:ext uri="{9D8B030D-6E8A-4147-A177-3AD203B41FA5}">
                          <a16:colId xmlns:a16="http://schemas.microsoft.com/office/drawing/2014/main" val="3842012602"/>
                        </a:ext>
                      </a:extLst>
                    </a:gridCol>
                    <a:gridCol w="1187452">
                      <a:extLst>
                        <a:ext uri="{9D8B030D-6E8A-4147-A177-3AD203B41FA5}">
                          <a16:colId xmlns:a16="http://schemas.microsoft.com/office/drawing/2014/main" val="876236010"/>
                        </a:ext>
                      </a:extLst>
                    </a:gridCol>
                  </a:tblGrid>
                  <a:tr h="56144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𝟕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b="1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772989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85A58182-700B-6E5A-3310-200570A0DEC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9681628" y="5931431"/>
              <a:ext cx="2374904" cy="5614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7452">
                      <a:extLst>
                        <a:ext uri="{9D8B030D-6E8A-4147-A177-3AD203B41FA5}">
                          <a16:colId xmlns:a16="http://schemas.microsoft.com/office/drawing/2014/main" val="3842012602"/>
                        </a:ext>
                      </a:extLst>
                    </a:gridCol>
                    <a:gridCol w="1187452">
                      <a:extLst>
                        <a:ext uri="{9D8B030D-6E8A-4147-A177-3AD203B41FA5}">
                          <a16:colId xmlns:a16="http://schemas.microsoft.com/office/drawing/2014/main" val="876236010"/>
                        </a:ext>
                      </a:extLst>
                    </a:gridCol>
                  </a:tblGrid>
                  <a:tr h="56144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1064" t="-2222" r="-102128" b="-44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101064" t="-2222" r="-2128" b="-444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772989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AD88BB8B-4B7A-2A4D-1C3E-27AA2A0BA72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557428" y="5931431"/>
              <a:ext cx="2374904" cy="5614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7452">
                      <a:extLst>
                        <a:ext uri="{9D8B030D-6E8A-4147-A177-3AD203B41FA5}">
                          <a16:colId xmlns:a16="http://schemas.microsoft.com/office/drawing/2014/main" val="3842012602"/>
                        </a:ext>
                      </a:extLst>
                    </a:gridCol>
                    <a:gridCol w="1187452">
                      <a:extLst>
                        <a:ext uri="{9D8B030D-6E8A-4147-A177-3AD203B41FA5}">
                          <a16:colId xmlns:a16="http://schemas.microsoft.com/office/drawing/2014/main" val="876236010"/>
                        </a:ext>
                      </a:extLst>
                    </a:gridCol>
                  </a:tblGrid>
                  <a:tr h="56144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>
                        <a:solidFill>
                          <a:schemeClr val="accent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  <m:t>𝟔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b="1" dirty="0"/>
                        </a:p>
                      </a:txBody>
                      <a:tcPr>
                        <a:solidFill>
                          <a:srgbClr val="7030A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772989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AD88BB8B-4B7A-2A4D-1C3E-27AA2A0BA72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557428" y="5931431"/>
              <a:ext cx="2374904" cy="5614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7452">
                      <a:extLst>
                        <a:ext uri="{9D8B030D-6E8A-4147-A177-3AD203B41FA5}">
                          <a16:colId xmlns:a16="http://schemas.microsoft.com/office/drawing/2014/main" val="3842012602"/>
                        </a:ext>
                      </a:extLst>
                    </a:gridCol>
                    <a:gridCol w="1187452">
                      <a:extLst>
                        <a:ext uri="{9D8B030D-6E8A-4147-A177-3AD203B41FA5}">
                          <a16:colId xmlns:a16="http://schemas.microsoft.com/office/drawing/2014/main" val="876236010"/>
                        </a:ext>
                      </a:extLst>
                    </a:gridCol>
                  </a:tblGrid>
                  <a:tr h="56144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064" t="-2222" r="-102128" b="-44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01064" t="-2222" r="-2128" b="-444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772989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97EACC87-8DC5-DEC8-BC4B-D369B748DD30}"/>
                  </a:ext>
                </a:extLst>
              </p:cNvPr>
              <p:cNvSpPr/>
              <p:nvPr/>
            </p:nvSpPr>
            <p:spPr>
              <a:xfrm>
                <a:off x="3486146" y="4251064"/>
                <a:ext cx="2269067" cy="816235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97EACC87-8DC5-DEC8-BC4B-D369B748DD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6146" y="4251064"/>
                <a:ext cx="2269067" cy="81623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A1A824C-4F58-CC6F-8244-D8B2011FB3BD}"/>
                  </a:ext>
                </a:extLst>
              </p:cNvPr>
              <p:cNvSpPr/>
              <p:nvPr/>
            </p:nvSpPr>
            <p:spPr>
              <a:xfrm>
                <a:off x="6572245" y="4251063"/>
                <a:ext cx="2269067" cy="816235"/>
              </a:xfrm>
              <a:prstGeom prst="rect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A1A824C-4F58-CC6F-8244-D8B2011FB3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2245" y="4251063"/>
                <a:ext cx="2269067" cy="81623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3214669-9783-2A75-EED5-E78781F9EAB2}"/>
                  </a:ext>
                </a:extLst>
              </p:cNvPr>
              <p:cNvSpPr/>
              <p:nvPr/>
            </p:nvSpPr>
            <p:spPr>
              <a:xfrm>
                <a:off x="9681628" y="4251063"/>
                <a:ext cx="2269067" cy="816235"/>
              </a:xfrm>
              <a:prstGeom prst="rect">
                <a:avLst/>
              </a:prstGeom>
              <a:solidFill>
                <a:srgbClr val="7030A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3214669-9783-2A75-EED5-E78781F9EAB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1628" y="4251063"/>
                <a:ext cx="2269067" cy="81623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D193582-2817-3583-EC54-AD56BF5A7D71}"/>
                  </a:ext>
                </a:extLst>
              </p:cNvPr>
              <p:cNvSpPr/>
              <p:nvPr/>
            </p:nvSpPr>
            <p:spPr>
              <a:xfrm>
                <a:off x="2095497" y="2612765"/>
                <a:ext cx="2374902" cy="816235"/>
              </a:xfrm>
              <a:prstGeom prst="rect">
                <a:avLst/>
              </a:prstGeom>
              <a:solidFill>
                <a:srgbClr val="7030A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D193582-2817-3583-EC54-AD56BF5A7D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5497" y="2612765"/>
                <a:ext cx="2374902" cy="81623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5368FD0-142D-29D4-041D-7B68EEEEC116}"/>
                  </a:ext>
                </a:extLst>
              </p:cNvPr>
              <p:cNvSpPr/>
              <p:nvPr/>
            </p:nvSpPr>
            <p:spPr>
              <a:xfrm>
                <a:off x="8115297" y="2612764"/>
                <a:ext cx="2374902" cy="816235"/>
              </a:xfrm>
              <a:prstGeom prst="rect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5368FD0-142D-29D4-041D-7B68EEEEC1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5297" y="2612764"/>
                <a:ext cx="2374902" cy="816235"/>
              </a:xfrm>
              <a:prstGeom prst="rect">
                <a:avLst/>
              </a:prstGeom>
              <a:blipFill>
                <a:blip r:embed="rId12"/>
                <a:stretch>
                  <a:fillRect l="-529" r="-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04CA2BB-48FF-C968-A123-A1CFD1E950B2}"/>
                  </a:ext>
                </a:extLst>
              </p:cNvPr>
              <p:cNvSpPr/>
              <p:nvPr/>
            </p:nvSpPr>
            <p:spPr>
              <a:xfrm>
                <a:off x="4961466" y="1298314"/>
                <a:ext cx="2269067" cy="816235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508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04CA2BB-48FF-C968-A123-A1CFD1E950B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466" y="1298314"/>
                <a:ext cx="2269067" cy="81623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50800"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F51837C-555D-2085-A46B-79E9EB63C0A3}"/>
              </a:ext>
            </a:extLst>
          </p:cNvPr>
          <p:cNvCxnSpPr/>
          <p:nvPr/>
        </p:nvCxnSpPr>
        <p:spPr>
          <a:xfrm flipV="1">
            <a:off x="838200" y="5213615"/>
            <a:ext cx="457200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4B30C55-31C5-E742-C3C2-B8BB0AB57648}"/>
              </a:ext>
            </a:extLst>
          </p:cNvPr>
          <p:cNvCxnSpPr>
            <a:cxnSpLocks/>
          </p:cNvCxnSpPr>
          <p:nvPr/>
        </p:nvCxnSpPr>
        <p:spPr>
          <a:xfrm flipH="1" flipV="1">
            <a:off x="1726138" y="5213615"/>
            <a:ext cx="502712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C7C4F6C-63E2-3921-FA5B-9A99619825BE}"/>
              </a:ext>
            </a:extLst>
          </p:cNvPr>
          <p:cNvCxnSpPr/>
          <p:nvPr/>
        </p:nvCxnSpPr>
        <p:spPr>
          <a:xfrm flipV="1">
            <a:off x="4013199" y="5177635"/>
            <a:ext cx="457200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C70FE37-67BE-8294-6E7A-8EADF8523C0E}"/>
              </a:ext>
            </a:extLst>
          </p:cNvPr>
          <p:cNvCxnSpPr>
            <a:cxnSpLocks/>
          </p:cNvCxnSpPr>
          <p:nvPr/>
        </p:nvCxnSpPr>
        <p:spPr>
          <a:xfrm flipH="1" flipV="1">
            <a:off x="4901137" y="5177635"/>
            <a:ext cx="502712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8C24703-702E-87A8-97E2-75F3EDD8ECDC}"/>
              </a:ext>
            </a:extLst>
          </p:cNvPr>
          <p:cNvCxnSpPr/>
          <p:nvPr/>
        </p:nvCxnSpPr>
        <p:spPr>
          <a:xfrm flipV="1">
            <a:off x="6976003" y="5187558"/>
            <a:ext cx="457200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91D16CA-7E6E-295B-5D6E-BEA225E43D9F}"/>
              </a:ext>
            </a:extLst>
          </p:cNvPr>
          <p:cNvCxnSpPr>
            <a:cxnSpLocks/>
          </p:cNvCxnSpPr>
          <p:nvPr/>
        </p:nvCxnSpPr>
        <p:spPr>
          <a:xfrm flipH="1" flipV="1">
            <a:off x="7863941" y="5187558"/>
            <a:ext cx="502712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7ED366F-BF0E-C27C-546B-685D624BFD2E}"/>
              </a:ext>
            </a:extLst>
          </p:cNvPr>
          <p:cNvCxnSpPr/>
          <p:nvPr/>
        </p:nvCxnSpPr>
        <p:spPr>
          <a:xfrm flipV="1">
            <a:off x="10139624" y="5187558"/>
            <a:ext cx="457200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80278A53-23C1-F9E9-BB61-C180ECF85D0D}"/>
              </a:ext>
            </a:extLst>
          </p:cNvPr>
          <p:cNvCxnSpPr>
            <a:cxnSpLocks/>
          </p:cNvCxnSpPr>
          <p:nvPr/>
        </p:nvCxnSpPr>
        <p:spPr>
          <a:xfrm flipH="1" flipV="1">
            <a:off x="11027562" y="5187558"/>
            <a:ext cx="502712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EF73067E-3A1E-E33E-9676-AFD5360B5538}"/>
              </a:ext>
            </a:extLst>
          </p:cNvPr>
          <p:cNvCxnSpPr/>
          <p:nvPr/>
        </p:nvCxnSpPr>
        <p:spPr>
          <a:xfrm flipV="1">
            <a:off x="2346852" y="3529283"/>
            <a:ext cx="457200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3212BB0-326A-6E78-C285-D83A4EBB8964}"/>
              </a:ext>
            </a:extLst>
          </p:cNvPr>
          <p:cNvCxnSpPr>
            <a:cxnSpLocks/>
          </p:cNvCxnSpPr>
          <p:nvPr/>
        </p:nvCxnSpPr>
        <p:spPr>
          <a:xfrm flipH="1" flipV="1">
            <a:off x="3234790" y="3529283"/>
            <a:ext cx="502712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30BBBF9E-2F2F-ED1C-B2F2-7D1F07A57C37}"/>
              </a:ext>
            </a:extLst>
          </p:cNvPr>
          <p:cNvCxnSpPr/>
          <p:nvPr/>
        </p:nvCxnSpPr>
        <p:spPr>
          <a:xfrm flipV="1">
            <a:off x="8454498" y="3520156"/>
            <a:ext cx="457200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6EB41D1-78EA-5330-6B71-D4C2AF2F4F95}"/>
              </a:ext>
            </a:extLst>
          </p:cNvPr>
          <p:cNvCxnSpPr>
            <a:cxnSpLocks/>
          </p:cNvCxnSpPr>
          <p:nvPr/>
        </p:nvCxnSpPr>
        <p:spPr>
          <a:xfrm flipH="1" flipV="1">
            <a:off x="9342436" y="3520156"/>
            <a:ext cx="502712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8EEC725C-A326-6158-EC12-FA291A7D7601}"/>
              </a:ext>
            </a:extLst>
          </p:cNvPr>
          <p:cNvCxnSpPr>
            <a:cxnSpLocks/>
          </p:cNvCxnSpPr>
          <p:nvPr/>
        </p:nvCxnSpPr>
        <p:spPr>
          <a:xfrm flipV="1">
            <a:off x="3737502" y="2150802"/>
            <a:ext cx="1349898" cy="35334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FC373C6-78AD-8B32-236B-168CC6BAB3EB}"/>
              </a:ext>
            </a:extLst>
          </p:cNvPr>
          <p:cNvCxnSpPr>
            <a:cxnSpLocks/>
          </p:cNvCxnSpPr>
          <p:nvPr/>
        </p:nvCxnSpPr>
        <p:spPr>
          <a:xfrm flipH="1" flipV="1">
            <a:off x="6688659" y="2111245"/>
            <a:ext cx="1994439" cy="39290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683790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D364824-D1DA-E1E9-9531-095915C1EEC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4"/>
                <a:ext cx="10515600" cy="4841875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sz="3000" dirty="0"/>
                  <a:t>Commitment to vector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= </m:t>
                        </m:r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begChr m:val="|"/>
                        <m:endChr m:val="|"/>
                        <m:ctrlPr>
                          <a:rPr lang="en-US" sz="3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sz="3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sz="3000" b="0" i="1" smtClean="0">
                        <a:latin typeface="Cambria Math" panose="02040503050406030204" pitchFamily="18" charset="0"/>
                      </a:rPr>
                      <m:t>…| </m:t>
                    </m:r>
                    <m:sSub>
                      <m:sSubPr>
                        <m:ctrlPr>
                          <a:rPr lang="en-US" sz="3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3000" b="0" i="1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US" sz="3000" dirty="0"/>
                  <a:t>is root </a:t>
                </a:r>
                <a14:m>
                  <m:oMath xmlns:m="http://schemas.openxmlformats.org/officeDocument/2006/math">
                    <m:r>
                      <a:rPr lang="en-US" sz="30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endParaRPr lang="en-US" sz="3000" dirty="0"/>
              </a:p>
              <a:p>
                <a:pPr marL="0" indent="0">
                  <a:buNone/>
                </a:pPr>
                <a:endParaRPr lang="en-US" sz="3000" dirty="0"/>
              </a:p>
              <a:p>
                <a:pPr marL="0" indent="0">
                  <a:buNone/>
                </a:pPr>
                <a:r>
                  <a:rPr lang="en-US" sz="3000" dirty="0"/>
                  <a:t>To open an entry of </a:t>
                </a:r>
                <a14:m>
                  <m:oMath xmlns:m="http://schemas.openxmlformats.org/officeDocument/2006/math">
                    <m:r>
                      <a:rPr lang="en-US" sz="3000" i="1" dirty="0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sz="3000" dirty="0"/>
                  <a:t>:</a:t>
                </a:r>
              </a:p>
              <a:p>
                <a:pPr marL="0" indent="0">
                  <a:buNone/>
                </a:pPr>
                <a:endParaRPr lang="en-US" sz="3000" dirty="0"/>
              </a:p>
              <a:p>
                <a:pPr marL="0" indent="0">
                  <a:buNone/>
                </a:pPr>
                <a:r>
                  <a:rPr lang="en-US" sz="3000" dirty="0"/>
                  <a:t>	send all sibling nodes on root-to-leaf path</a:t>
                </a:r>
              </a:p>
              <a:p>
                <a:pPr marL="0" indent="0">
                  <a:buNone/>
                </a:pPr>
                <a:endParaRPr lang="en-US" sz="3000" dirty="0"/>
              </a:p>
              <a:p>
                <a:pPr marL="0" indent="0">
                  <a:buNone/>
                </a:pPr>
                <a:r>
                  <a:rPr lang="en-US" sz="3000" dirty="0"/>
                  <a:t>Verifier checks this is consistent with the root </a:t>
                </a:r>
                <a14:m>
                  <m:oMath xmlns:m="http://schemas.openxmlformats.org/officeDocument/2006/math">
                    <m:r>
                      <a:rPr lang="en-US" sz="30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3000" dirty="0"/>
                  <a:t> by recomputing the hashes</a:t>
                </a:r>
              </a:p>
              <a:p>
                <a:pPr marL="0" indent="0">
                  <a:buNone/>
                </a:pPr>
                <a:endParaRPr lang="en-US" sz="3000" dirty="0"/>
              </a:p>
              <a:p>
                <a:pPr marL="0" indent="0">
                  <a:buNone/>
                </a:pPr>
                <a:r>
                  <a:rPr lang="en-US" sz="3000" dirty="0"/>
                  <a:t>Opening proof size: </a:t>
                </a:r>
                <a14:m>
                  <m:oMath xmlns:m="http://schemas.openxmlformats.org/officeDocument/2006/math">
                    <m:r>
                      <a:rPr lang="en-US" sz="3000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3000" b="0" i="1" smtClean="0">
                        <a:latin typeface="Cambria Math" panose="02040503050406030204" pitchFamily="18" charset="0"/>
                      </a:rPr>
                      <m:t>(</m:t>
                    </m:r>
                    <m:func>
                      <m:funcPr>
                        <m:ctrlPr>
                          <a:rPr lang="en-US" sz="30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000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) </m:t>
                        </m:r>
                      </m:e>
                    </m:func>
                  </m:oMath>
                </a14:m>
                <a:endParaRPr lang="en-US" sz="3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D364824-D1DA-E1E9-9531-095915C1EEC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4"/>
                <a:ext cx="10515600" cy="4841875"/>
              </a:xfrm>
              <a:blipFill>
                <a:blip r:embed="rId3"/>
                <a:stretch>
                  <a:fillRect l="-1327" t="-3141" b="-26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>
            <a:extLst>
              <a:ext uri="{FF2B5EF4-FFF2-40B4-BE49-F238E27FC236}">
                <a16:creationId xmlns:a16="http://schemas.microsoft.com/office/drawing/2014/main" id="{CC99B88D-75DA-A68F-8667-41DCBA522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7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Merkle Tree Commitment</a:t>
            </a:r>
          </a:p>
        </p:txBody>
      </p:sp>
    </p:spTree>
    <p:extLst>
      <p:ext uri="{BB962C8B-B14F-4D97-AF65-F5344CB8AC3E}">
        <p14:creationId xmlns:p14="http://schemas.microsoft.com/office/powerpoint/2010/main" val="342136395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1F417D-46A7-A0E5-918F-028EF0280C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06805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Binding?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sz="2900" dirty="0"/>
              <a:t>Once the root is sent, committer is bound to a vector</a:t>
            </a:r>
          </a:p>
          <a:p>
            <a:endParaRPr lang="en-US" sz="2900" dirty="0"/>
          </a:p>
          <a:p>
            <a:r>
              <a:rPr lang="en-US" sz="2900" dirty="0"/>
              <a:t>Opening a leaf to two different values requires finding a hash collision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26D33A6-D5D7-0237-5DF0-1E0A7AAD0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7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Merkle Tree Commitment</a:t>
            </a:r>
          </a:p>
        </p:txBody>
      </p:sp>
    </p:spTree>
    <p:extLst>
      <p:ext uri="{BB962C8B-B14F-4D97-AF65-F5344CB8AC3E}">
        <p14:creationId xmlns:p14="http://schemas.microsoft.com/office/powerpoint/2010/main" val="402137204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16209-E1FF-574C-BE43-06AF659E8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0936" y="-8565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PCP to Succinct Arguments</a:t>
            </a:r>
          </a:p>
        </p:txBody>
      </p:sp>
      <p:graphicFrame>
        <p:nvGraphicFramePr>
          <p:cNvPr id="4" name="Table 11">
            <a:extLst>
              <a:ext uri="{FF2B5EF4-FFF2-40B4-BE49-F238E27FC236}">
                <a16:creationId xmlns:a16="http://schemas.microsoft.com/office/drawing/2014/main" id="{59EFF41E-3FFC-644D-AFD9-CC9D4D66C682}"/>
              </a:ext>
            </a:extLst>
          </p:cNvPr>
          <p:cNvGraphicFramePr>
            <a:graphicFrameLocks noGrp="1"/>
          </p:cNvGraphicFramePr>
          <p:nvPr/>
        </p:nvGraphicFramePr>
        <p:xfrm>
          <a:off x="2456951" y="4069281"/>
          <a:ext cx="2582640" cy="4001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2830">
                  <a:extLst>
                    <a:ext uri="{9D8B030D-6E8A-4147-A177-3AD203B41FA5}">
                      <a16:colId xmlns:a16="http://schemas.microsoft.com/office/drawing/2014/main" val="3766286703"/>
                    </a:ext>
                  </a:extLst>
                </a:gridCol>
                <a:gridCol w="322830">
                  <a:extLst>
                    <a:ext uri="{9D8B030D-6E8A-4147-A177-3AD203B41FA5}">
                      <a16:colId xmlns:a16="http://schemas.microsoft.com/office/drawing/2014/main" val="580510266"/>
                    </a:ext>
                  </a:extLst>
                </a:gridCol>
                <a:gridCol w="322830">
                  <a:extLst>
                    <a:ext uri="{9D8B030D-6E8A-4147-A177-3AD203B41FA5}">
                      <a16:colId xmlns:a16="http://schemas.microsoft.com/office/drawing/2014/main" val="1403215546"/>
                    </a:ext>
                  </a:extLst>
                </a:gridCol>
                <a:gridCol w="322830">
                  <a:extLst>
                    <a:ext uri="{9D8B030D-6E8A-4147-A177-3AD203B41FA5}">
                      <a16:colId xmlns:a16="http://schemas.microsoft.com/office/drawing/2014/main" val="2735859812"/>
                    </a:ext>
                  </a:extLst>
                </a:gridCol>
                <a:gridCol w="322830">
                  <a:extLst>
                    <a:ext uri="{9D8B030D-6E8A-4147-A177-3AD203B41FA5}">
                      <a16:colId xmlns:a16="http://schemas.microsoft.com/office/drawing/2014/main" val="144280668"/>
                    </a:ext>
                  </a:extLst>
                </a:gridCol>
                <a:gridCol w="322830">
                  <a:extLst>
                    <a:ext uri="{9D8B030D-6E8A-4147-A177-3AD203B41FA5}">
                      <a16:colId xmlns:a16="http://schemas.microsoft.com/office/drawing/2014/main" val="3166647153"/>
                    </a:ext>
                  </a:extLst>
                </a:gridCol>
                <a:gridCol w="322830">
                  <a:extLst>
                    <a:ext uri="{9D8B030D-6E8A-4147-A177-3AD203B41FA5}">
                      <a16:colId xmlns:a16="http://schemas.microsoft.com/office/drawing/2014/main" val="1201180799"/>
                    </a:ext>
                  </a:extLst>
                </a:gridCol>
                <a:gridCol w="322830">
                  <a:extLst>
                    <a:ext uri="{9D8B030D-6E8A-4147-A177-3AD203B41FA5}">
                      <a16:colId xmlns:a16="http://schemas.microsoft.com/office/drawing/2014/main" val="652282614"/>
                    </a:ext>
                  </a:extLst>
                </a:gridCol>
              </a:tblGrid>
              <a:tr h="40010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053313"/>
                  </a:ext>
                </a:extLst>
              </a:tr>
            </a:tbl>
          </a:graphicData>
        </a:graphic>
      </p:graphicFrame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C5FE4A0-F679-2A44-876D-2545CA0192B9}"/>
              </a:ext>
            </a:extLst>
          </p:cNvPr>
          <p:cNvCxnSpPr>
            <a:cxnSpLocks/>
          </p:cNvCxnSpPr>
          <p:nvPr/>
        </p:nvCxnSpPr>
        <p:spPr>
          <a:xfrm>
            <a:off x="2026226" y="4252162"/>
            <a:ext cx="352398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6743C60-D100-1844-B773-789C2E61F219}"/>
              </a:ext>
            </a:extLst>
          </p:cNvPr>
          <p:cNvSpPr/>
          <p:nvPr/>
        </p:nvSpPr>
        <p:spPr>
          <a:xfrm>
            <a:off x="737753" y="2597727"/>
            <a:ext cx="1288473" cy="2431473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/>
              <a:t>Prover</a:t>
            </a:r>
          </a:p>
          <a:p>
            <a:pPr algn="ctr"/>
            <a:endParaRPr lang="en-US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00F64099-0FAB-0C46-BA6A-983285A88B19}"/>
              </a:ext>
            </a:extLst>
          </p:cNvPr>
          <p:cNvSpPr/>
          <p:nvPr/>
        </p:nvSpPr>
        <p:spPr>
          <a:xfrm>
            <a:off x="477982" y="1343818"/>
            <a:ext cx="4779818" cy="4774547"/>
          </a:xfrm>
          <a:prstGeom prst="round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D2F6D3-02C8-6749-AE77-9F97D40C20FA}"/>
              </a:ext>
            </a:extLst>
          </p:cNvPr>
          <p:cNvSpPr txBox="1"/>
          <p:nvPr/>
        </p:nvSpPr>
        <p:spPr>
          <a:xfrm>
            <a:off x="831273" y="1357939"/>
            <a:ext cx="93435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Prover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F9DEC6F-7B14-9948-8C3A-B33D3D2DC0A1}"/>
              </a:ext>
            </a:extLst>
          </p:cNvPr>
          <p:cNvCxnSpPr>
            <a:cxnSpLocks/>
          </p:cNvCxnSpPr>
          <p:nvPr/>
        </p:nvCxnSpPr>
        <p:spPr>
          <a:xfrm>
            <a:off x="5340927" y="2651420"/>
            <a:ext cx="366106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A37D79A0-7080-1742-BD17-18468FD081C0}"/>
              </a:ext>
            </a:extLst>
          </p:cNvPr>
          <p:cNvSpPr/>
          <p:nvPr/>
        </p:nvSpPr>
        <p:spPr>
          <a:xfrm>
            <a:off x="6466611" y="2091184"/>
            <a:ext cx="935181" cy="43641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tx1"/>
                </a:solidFill>
              </a:rPr>
              <a:t>root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ECB3B29-51CF-A646-9E0D-6156BF5720D1}"/>
              </a:ext>
            </a:extLst>
          </p:cNvPr>
          <p:cNvCxnSpPr/>
          <p:nvPr/>
        </p:nvCxnSpPr>
        <p:spPr>
          <a:xfrm flipV="1">
            <a:off x="2545773" y="3792682"/>
            <a:ext cx="166255" cy="27660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755D409-86F0-D746-A75A-D670D16CD6F6}"/>
              </a:ext>
            </a:extLst>
          </p:cNvPr>
          <p:cNvCxnSpPr>
            <a:cxnSpLocks/>
          </p:cNvCxnSpPr>
          <p:nvPr/>
        </p:nvCxnSpPr>
        <p:spPr>
          <a:xfrm flipH="1" flipV="1">
            <a:off x="2867891" y="3792682"/>
            <a:ext cx="118999" cy="27660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D6DA363-03E5-0743-8C7D-D55EE64AA187}"/>
              </a:ext>
            </a:extLst>
          </p:cNvPr>
          <p:cNvCxnSpPr/>
          <p:nvPr/>
        </p:nvCxnSpPr>
        <p:spPr>
          <a:xfrm flipV="1">
            <a:off x="3185808" y="3809509"/>
            <a:ext cx="166255" cy="27660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B912B74-D4B3-D44B-9EFF-4382EA963CEF}"/>
              </a:ext>
            </a:extLst>
          </p:cNvPr>
          <p:cNvCxnSpPr>
            <a:cxnSpLocks/>
          </p:cNvCxnSpPr>
          <p:nvPr/>
        </p:nvCxnSpPr>
        <p:spPr>
          <a:xfrm flipH="1" flipV="1">
            <a:off x="3507926" y="3809509"/>
            <a:ext cx="118999" cy="27660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C5F0EB1-18B1-C446-98EC-02E58E330B07}"/>
              </a:ext>
            </a:extLst>
          </p:cNvPr>
          <p:cNvCxnSpPr/>
          <p:nvPr/>
        </p:nvCxnSpPr>
        <p:spPr>
          <a:xfrm flipV="1">
            <a:off x="3822139" y="3801600"/>
            <a:ext cx="166255" cy="27660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522A6F2-F3AE-C643-8D75-853EF8FBD054}"/>
              </a:ext>
            </a:extLst>
          </p:cNvPr>
          <p:cNvCxnSpPr>
            <a:cxnSpLocks/>
          </p:cNvCxnSpPr>
          <p:nvPr/>
        </p:nvCxnSpPr>
        <p:spPr>
          <a:xfrm flipH="1" flipV="1">
            <a:off x="4144257" y="3801600"/>
            <a:ext cx="118999" cy="27660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CF98BD8-EBD1-7B4C-BE2A-53A56B20BE23}"/>
              </a:ext>
            </a:extLst>
          </p:cNvPr>
          <p:cNvCxnSpPr/>
          <p:nvPr/>
        </p:nvCxnSpPr>
        <p:spPr>
          <a:xfrm flipV="1">
            <a:off x="4441502" y="3792682"/>
            <a:ext cx="166255" cy="27660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690FC0C-6AE9-2845-B12A-E81719CFC70D}"/>
              </a:ext>
            </a:extLst>
          </p:cNvPr>
          <p:cNvCxnSpPr>
            <a:cxnSpLocks/>
          </p:cNvCxnSpPr>
          <p:nvPr/>
        </p:nvCxnSpPr>
        <p:spPr>
          <a:xfrm flipH="1" flipV="1">
            <a:off x="4763620" y="3792682"/>
            <a:ext cx="118999" cy="27660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76AA51AF-AF36-7049-A677-0DF023932C00}"/>
              </a:ext>
            </a:extLst>
          </p:cNvPr>
          <p:cNvSpPr/>
          <p:nvPr/>
        </p:nvSpPr>
        <p:spPr>
          <a:xfrm>
            <a:off x="2652528" y="3509896"/>
            <a:ext cx="274862" cy="2583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05B525B-86DC-EE49-9DF2-8EF6AFC20B9C}"/>
              </a:ext>
            </a:extLst>
          </p:cNvPr>
          <p:cNvSpPr/>
          <p:nvPr/>
        </p:nvSpPr>
        <p:spPr>
          <a:xfrm>
            <a:off x="3300741" y="3521042"/>
            <a:ext cx="274862" cy="2583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360C83D-F0BB-1D49-B51F-7D4AAF32BD70}"/>
              </a:ext>
            </a:extLst>
          </p:cNvPr>
          <p:cNvSpPr/>
          <p:nvPr/>
        </p:nvSpPr>
        <p:spPr>
          <a:xfrm>
            <a:off x="3948954" y="3521042"/>
            <a:ext cx="274862" cy="2583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947E0E4-D923-3041-B362-2C36F4E6C75D}"/>
              </a:ext>
            </a:extLst>
          </p:cNvPr>
          <p:cNvSpPr/>
          <p:nvPr/>
        </p:nvSpPr>
        <p:spPr>
          <a:xfrm>
            <a:off x="4569564" y="3513634"/>
            <a:ext cx="274862" cy="2583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94B0827-61FF-0E44-B0D8-CFAAE29340EF}"/>
              </a:ext>
            </a:extLst>
          </p:cNvPr>
          <p:cNvCxnSpPr>
            <a:cxnSpLocks/>
          </p:cNvCxnSpPr>
          <p:nvPr/>
        </p:nvCxnSpPr>
        <p:spPr>
          <a:xfrm flipV="1">
            <a:off x="2821334" y="3208810"/>
            <a:ext cx="218770" cy="27660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9516992-1920-714B-A0D8-70B364183478}"/>
              </a:ext>
            </a:extLst>
          </p:cNvPr>
          <p:cNvCxnSpPr>
            <a:cxnSpLocks/>
          </p:cNvCxnSpPr>
          <p:nvPr/>
        </p:nvCxnSpPr>
        <p:spPr>
          <a:xfrm flipH="1" flipV="1">
            <a:off x="3238395" y="3208810"/>
            <a:ext cx="199677" cy="297149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6DB6E9DE-14B4-0948-85DF-96F05F3896F0}"/>
              </a:ext>
            </a:extLst>
          </p:cNvPr>
          <p:cNvCxnSpPr>
            <a:cxnSpLocks/>
          </p:cNvCxnSpPr>
          <p:nvPr/>
        </p:nvCxnSpPr>
        <p:spPr>
          <a:xfrm flipV="1">
            <a:off x="4052664" y="3205334"/>
            <a:ext cx="218770" cy="27660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CD28846C-0396-BB4E-BF98-09BA6E6DF392}"/>
              </a:ext>
            </a:extLst>
          </p:cNvPr>
          <p:cNvCxnSpPr>
            <a:cxnSpLocks/>
          </p:cNvCxnSpPr>
          <p:nvPr/>
        </p:nvCxnSpPr>
        <p:spPr>
          <a:xfrm flipH="1" flipV="1">
            <a:off x="4469725" y="3205334"/>
            <a:ext cx="199677" cy="297149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82313BAF-6C10-C943-BF1B-4FE49D09BC16}"/>
              </a:ext>
            </a:extLst>
          </p:cNvPr>
          <p:cNvSpPr/>
          <p:nvPr/>
        </p:nvSpPr>
        <p:spPr>
          <a:xfrm>
            <a:off x="2994073" y="2934690"/>
            <a:ext cx="274862" cy="2583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CD0EC06-CA84-A841-9C74-172968C267DA}"/>
              </a:ext>
            </a:extLst>
          </p:cNvPr>
          <p:cNvSpPr/>
          <p:nvPr/>
        </p:nvSpPr>
        <p:spPr>
          <a:xfrm>
            <a:off x="4236782" y="2934690"/>
            <a:ext cx="274862" cy="2583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CD21A4C3-E54B-C74D-B2DE-9F9C0B344EA1}"/>
              </a:ext>
            </a:extLst>
          </p:cNvPr>
          <p:cNvCxnSpPr>
            <a:cxnSpLocks/>
          </p:cNvCxnSpPr>
          <p:nvPr/>
        </p:nvCxnSpPr>
        <p:spPr>
          <a:xfrm flipV="1">
            <a:off x="3185808" y="2651420"/>
            <a:ext cx="441117" cy="249131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77A4B8EA-3CE4-A04E-9BB1-D3F4565A45FB}"/>
              </a:ext>
            </a:extLst>
          </p:cNvPr>
          <p:cNvCxnSpPr>
            <a:cxnSpLocks/>
          </p:cNvCxnSpPr>
          <p:nvPr/>
        </p:nvCxnSpPr>
        <p:spPr>
          <a:xfrm flipH="1" flipV="1">
            <a:off x="3905266" y="2634736"/>
            <a:ext cx="456741" cy="276613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>
            <a:extLst>
              <a:ext uri="{FF2B5EF4-FFF2-40B4-BE49-F238E27FC236}">
                <a16:creationId xmlns:a16="http://schemas.microsoft.com/office/drawing/2014/main" id="{70D7EB79-8B72-F64E-967A-4A15D2308299}"/>
              </a:ext>
            </a:extLst>
          </p:cNvPr>
          <p:cNvSpPr/>
          <p:nvPr/>
        </p:nvSpPr>
        <p:spPr>
          <a:xfrm>
            <a:off x="3630404" y="2382976"/>
            <a:ext cx="274862" cy="2583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6A4B8FF-6C0A-254C-8E93-88C608017624}"/>
              </a:ext>
            </a:extLst>
          </p:cNvPr>
          <p:cNvSpPr txBox="1"/>
          <p:nvPr/>
        </p:nvSpPr>
        <p:spPr>
          <a:xfrm>
            <a:off x="3458860" y="1881760"/>
            <a:ext cx="6261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root</a:t>
            </a: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989A1C10-F1EC-3C4E-B685-D369E94B2D7E}"/>
              </a:ext>
            </a:extLst>
          </p:cNvPr>
          <p:cNvSpPr/>
          <p:nvPr/>
        </p:nvSpPr>
        <p:spPr>
          <a:xfrm>
            <a:off x="9001990" y="1347869"/>
            <a:ext cx="2580409" cy="4770484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/>
              <a:t>Prover</a:t>
            </a:r>
          </a:p>
          <a:p>
            <a:pPr algn="ctr"/>
            <a:endParaRPr lang="en-US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4DEBE1A-D0A6-D247-B164-E0BFFDC49DF5}"/>
              </a:ext>
            </a:extLst>
          </p:cNvPr>
          <p:cNvSpPr txBox="1"/>
          <p:nvPr/>
        </p:nvSpPr>
        <p:spPr>
          <a:xfrm>
            <a:off x="9216737" y="1388716"/>
            <a:ext cx="102143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</a:rPr>
              <a:t>Verifier</a:t>
            </a:r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D7F39461-5D22-0D40-886A-6A54A0602098}"/>
              </a:ext>
            </a:extLst>
          </p:cNvPr>
          <p:cNvSpPr/>
          <p:nvPr/>
        </p:nvSpPr>
        <p:spPr>
          <a:xfrm>
            <a:off x="9624212" y="2096361"/>
            <a:ext cx="1274291" cy="636856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Query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C8EEF518-A0CF-2D49-B17C-F805D07919D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829948" y="3095013"/>
            <a:ext cx="749460" cy="480404"/>
          </a:xfrm>
          <a:prstGeom prst="rect">
            <a:avLst/>
          </a:prstGeom>
        </p:spPr>
      </p:pic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6C600BBD-F2DD-9E42-9C38-F824DEEFCC30}"/>
              </a:ext>
            </a:extLst>
          </p:cNvPr>
          <p:cNvCxnSpPr>
            <a:cxnSpLocks/>
          </p:cNvCxnSpPr>
          <p:nvPr/>
        </p:nvCxnSpPr>
        <p:spPr>
          <a:xfrm flipH="1">
            <a:off x="5340927" y="3335482"/>
            <a:ext cx="366106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C547AB1C-A33B-574D-90E4-00A5A5A0A829}"/>
                  </a:ext>
                </a:extLst>
              </p:cNvPr>
              <p:cNvSpPr txBox="1"/>
              <p:nvPr/>
            </p:nvSpPr>
            <p:spPr>
              <a:xfrm>
                <a:off x="6481270" y="2891648"/>
                <a:ext cx="10842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C547AB1C-A33B-574D-90E4-00A5A5A0A8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1270" y="2891648"/>
                <a:ext cx="1084208" cy="369332"/>
              </a:xfrm>
              <a:prstGeom prst="rect">
                <a:avLst/>
              </a:prstGeom>
              <a:blipFill>
                <a:blip r:embed="rId4"/>
                <a:stretch>
                  <a:fillRect t="-6897" b="-275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13625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  <p:bldP spid="25" grpId="0" animBg="1"/>
      <p:bldP spid="26" grpId="0" animBg="1"/>
      <p:bldP spid="27" grpId="0" animBg="1"/>
      <p:bldP spid="28" grpId="0" animBg="1"/>
      <p:bldP spid="35" grpId="0" animBg="1"/>
      <p:bldP spid="36" grpId="0" animBg="1"/>
      <p:bldP spid="43" grpId="0" animBg="1"/>
      <p:bldP spid="44" grpId="0"/>
      <p:bldP spid="49" grpId="0" animBg="1"/>
      <p:bldP spid="56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16209-E1FF-574C-BE43-06AF659E8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0936" y="-8565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PCP to Succinct Arguments</a:t>
            </a:r>
          </a:p>
        </p:txBody>
      </p:sp>
      <p:graphicFrame>
        <p:nvGraphicFramePr>
          <p:cNvPr id="4" name="Table 11">
            <a:extLst>
              <a:ext uri="{FF2B5EF4-FFF2-40B4-BE49-F238E27FC236}">
                <a16:creationId xmlns:a16="http://schemas.microsoft.com/office/drawing/2014/main" id="{59EFF41E-3FFC-644D-AFD9-CC9D4D66C682}"/>
              </a:ext>
            </a:extLst>
          </p:cNvPr>
          <p:cNvGraphicFramePr>
            <a:graphicFrameLocks noGrp="1"/>
          </p:cNvGraphicFramePr>
          <p:nvPr/>
        </p:nvGraphicFramePr>
        <p:xfrm>
          <a:off x="2456951" y="4069281"/>
          <a:ext cx="2582640" cy="4001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2830">
                  <a:extLst>
                    <a:ext uri="{9D8B030D-6E8A-4147-A177-3AD203B41FA5}">
                      <a16:colId xmlns:a16="http://schemas.microsoft.com/office/drawing/2014/main" val="3766286703"/>
                    </a:ext>
                  </a:extLst>
                </a:gridCol>
                <a:gridCol w="322830">
                  <a:extLst>
                    <a:ext uri="{9D8B030D-6E8A-4147-A177-3AD203B41FA5}">
                      <a16:colId xmlns:a16="http://schemas.microsoft.com/office/drawing/2014/main" val="580510266"/>
                    </a:ext>
                  </a:extLst>
                </a:gridCol>
                <a:gridCol w="322830">
                  <a:extLst>
                    <a:ext uri="{9D8B030D-6E8A-4147-A177-3AD203B41FA5}">
                      <a16:colId xmlns:a16="http://schemas.microsoft.com/office/drawing/2014/main" val="1403215546"/>
                    </a:ext>
                  </a:extLst>
                </a:gridCol>
                <a:gridCol w="322830">
                  <a:extLst>
                    <a:ext uri="{9D8B030D-6E8A-4147-A177-3AD203B41FA5}">
                      <a16:colId xmlns:a16="http://schemas.microsoft.com/office/drawing/2014/main" val="2735859812"/>
                    </a:ext>
                  </a:extLst>
                </a:gridCol>
                <a:gridCol w="322830">
                  <a:extLst>
                    <a:ext uri="{9D8B030D-6E8A-4147-A177-3AD203B41FA5}">
                      <a16:colId xmlns:a16="http://schemas.microsoft.com/office/drawing/2014/main" val="144280668"/>
                    </a:ext>
                  </a:extLst>
                </a:gridCol>
                <a:gridCol w="322830">
                  <a:extLst>
                    <a:ext uri="{9D8B030D-6E8A-4147-A177-3AD203B41FA5}">
                      <a16:colId xmlns:a16="http://schemas.microsoft.com/office/drawing/2014/main" val="3166647153"/>
                    </a:ext>
                  </a:extLst>
                </a:gridCol>
                <a:gridCol w="322830">
                  <a:extLst>
                    <a:ext uri="{9D8B030D-6E8A-4147-A177-3AD203B41FA5}">
                      <a16:colId xmlns:a16="http://schemas.microsoft.com/office/drawing/2014/main" val="1201180799"/>
                    </a:ext>
                  </a:extLst>
                </a:gridCol>
                <a:gridCol w="322830">
                  <a:extLst>
                    <a:ext uri="{9D8B030D-6E8A-4147-A177-3AD203B41FA5}">
                      <a16:colId xmlns:a16="http://schemas.microsoft.com/office/drawing/2014/main" val="652282614"/>
                    </a:ext>
                  </a:extLst>
                </a:gridCol>
              </a:tblGrid>
              <a:tr h="40010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053313"/>
                  </a:ext>
                </a:extLst>
              </a:tr>
            </a:tbl>
          </a:graphicData>
        </a:graphic>
      </p:graphicFrame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C5FE4A0-F679-2A44-876D-2545CA0192B9}"/>
              </a:ext>
            </a:extLst>
          </p:cNvPr>
          <p:cNvCxnSpPr>
            <a:cxnSpLocks/>
          </p:cNvCxnSpPr>
          <p:nvPr/>
        </p:nvCxnSpPr>
        <p:spPr>
          <a:xfrm>
            <a:off x="2026226" y="4252162"/>
            <a:ext cx="352398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6743C60-D100-1844-B773-789C2E61F219}"/>
              </a:ext>
            </a:extLst>
          </p:cNvPr>
          <p:cNvSpPr/>
          <p:nvPr/>
        </p:nvSpPr>
        <p:spPr>
          <a:xfrm>
            <a:off x="737753" y="2597727"/>
            <a:ext cx="1288473" cy="2431473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/>
              <a:t>Prover</a:t>
            </a:r>
          </a:p>
          <a:p>
            <a:pPr algn="ctr"/>
            <a:endParaRPr lang="en-US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00F64099-0FAB-0C46-BA6A-983285A88B19}"/>
              </a:ext>
            </a:extLst>
          </p:cNvPr>
          <p:cNvSpPr/>
          <p:nvPr/>
        </p:nvSpPr>
        <p:spPr>
          <a:xfrm>
            <a:off x="477982" y="1343818"/>
            <a:ext cx="4779818" cy="4774547"/>
          </a:xfrm>
          <a:prstGeom prst="round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D2F6D3-02C8-6749-AE77-9F97D40C20FA}"/>
              </a:ext>
            </a:extLst>
          </p:cNvPr>
          <p:cNvSpPr txBox="1"/>
          <p:nvPr/>
        </p:nvSpPr>
        <p:spPr>
          <a:xfrm>
            <a:off x="831273" y="1357939"/>
            <a:ext cx="93435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Prover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F9DEC6F-7B14-9948-8C3A-B33D3D2DC0A1}"/>
              </a:ext>
            </a:extLst>
          </p:cNvPr>
          <p:cNvCxnSpPr>
            <a:cxnSpLocks/>
          </p:cNvCxnSpPr>
          <p:nvPr/>
        </p:nvCxnSpPr>
        <p:spPr>
          <a:xfrm>
            <a:off x="5340927" y="2651420"/>
            <a:ext cx="366106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A37D79A0-7080-1742-BD17-18468FD081C0}"/>
              </a:ext>
            </a:extLst>
          </p:cNvPr>
          <p:cNvSpPr/>
          <p:nvPr/>
        </p:nvSpPr>
        <p:spPr>
          <a:xfrm>
            <a:off x="6466611" y="2091184"/>
            <a:ext cx="935181" cy="43641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tx1"/>
                </a:solidFill>
              </a:rPr>
              <a:t>root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ECB3B29-51CF-A646-9E0D-6156BF5720D1}"/>
              </a:ext>
            </a:extLst>
          </p:cNvPr>
          <p:cNvCxnSpPr/>
          <p:nvPr/>
        </p:nvCxnSpPr>
        <p:spPr>
          <a:xfrm flipV="1">
            <a:off x="2545773" y="3792682"/>
            <a:ext cx="166255" cy="27660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755D409-86F0-D746-A75A-D670D16CD6F6}"/>
              </a:ext>
            </a:extLst>
          </p:cNvPr>
          <p:cNvCxnSpPr>
            <a:cxnSpLocks/>
          </p:cNvCxnSpPr>
          <p:nvPr/>
        </p:nvCxnSpPr>
        <p:spPr>
          <a:xfrm flipH="1" flipV="1">
            <a:off x="2867891" y="3792682"/>
            <a:ext cx="118999" cy="27660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D6DA363-03E5-0743-8C7D-D55EE64AA187}"/>
              </a:ext>
            </a:extLst>
          </p:cNvPr>
          <p:cNvCxnSpPr/>
          <p:nvPr/>
        </p:nvCxnSpPr>
        <p:spPr>
          <a:xfrm flipV="1">
            <a:off x="3185808" y="3809509"/>
            <a:ext cx="166255" cy="27660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B912B74-D4B3-D44B-9EFF-4382EA963CEF}"/>
              </a:ext>
            </a:extLst>
          </p:cNvPr>
          <p:cNvCxnSpPr>
            <a:cxnSpLocks/>
          </p:cNvCxnSpPr>
          <p:nvPr/>
        </p:nvCxnSpPr>
        <p:spPr>
          <a:xfrm flipH="1" flipV="1">
            <a:off x="3507926" y="3809509"/>
            <a:ext cx="118999" cy="27660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C5F0EB1-18B1-C446-98EC-02E58E330B07}"/>
              </a:ext>
            </a:extLst>
          </p:cNvPr>
          <p:cNvCxnSpPr/>
          <p:nvPr/>
        </p:nvCxnSpPr>
        <p:spPr>
          <a:xfrm flipV="1">
            <a:off x="3822139" y="3801600"/>
            <a:ext cx="166255" cy="27660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522A6F2-F3AE-C643-8D75-853EF8FBD054}"/>
              </a:ext>
            </a:extLst>
          </p:cNvPr>
          <p:cNvCxnSpPr>
            <a:cxnSpLocks/>
          </p:cNvCxnSpPr>
          <p:nvPr/>
        </p:nvCxnSpPr>
        <p:spPr>
          <a:xfrm flipH="1" flipV="1">
            <a:off x="4144257" y="3801600"/>
            <a:ext cx="118999" cy="27660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CF98BD8-EBD1-7B4C-BE2A-53A56B20BE23}"/>
              </a:ext>
            </a:extLst>
          </p:cNvPr>
          <p:cNvCxnSpPr/>
          <p:nvPr/>
        </p:nvCxnSpPr>
        <p:spPr>
          <a:xfrm flipV="1">
            <a:off x="4441502" y="3792682"/>
            <a:ext cx="166255" cy="27660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690FC0C-6AE9-2845-B12A-E81719CFC70D}"/>
              </a:ext>
            </a:extLst>
          </p:cNvPr>
          <p:cNvCxnSpPr>
            <a:cxnSpLocks/>
          </p:cNvCxnSpPr>
          <p:nvPr/>
        </p:nvCxnSpPr>
        <p:spPr>
          <a:xfrm flipH="1" flipV="1">
            <a:off x="4763620" y="3792682"/>
            <a:ext cx="118999" cy="27660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76AA51AF-AF36-7049-A677-0DF023932C00}"/>
              </a:ext>
            </a:extLst>
          </p:cNvPr>
          <p:cNvSpPr/>
          <p:nvPr/>
        </p:nvSpPr>
        <p:spPr>
          <a:xfrm>
            <a:off x="2652528" y="3509896"/>
            <a:ext cx="274862" cy="2583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05B525B-86DC-EE49-9DF2-8EF6AFC20B9C}"/>
              </a:ext>
            </a:extLst>
          </p:cNvPr>
          <p:cNvSpPr/>
          <p:nvPr/>
        </p:nvSpPr>
        <p:spPr>
          <a:xfrm>
            <a:off x="3300741" y="3521042"/>
            <a:ext cx="274862" cy="2583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360C83D-F0BB-1D49-B51F-7D4AAF32BD70}"/>
              </a:ext>
            </a:extLst>
          </p:cNvPr>
          <p:cNvSpPr/>
          <p:nvPr/>
        </p:nvSpPr>
        <p:spPr>
          <a:xfrm>
            <a:off x="3948954" y="3521042"/>
            <a:ext cx="274862" cy="2583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947E0E4-D923-3041-B362-2C36F4E6C75D}"/>
              </a:ext>
            </a:extLst>
          </p:cNvPr>
          <p:cNvSpPr/>
          <p:nvPr/>
        </p:nvSpPr>
        <p:spPr>
          <a:xfrm>
            <a:off x="4569564" y="3513634"/>
            <a:ext cx="274862" cy="2583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94B0827-61FF-0E44-B0D8-CFAAE29340EF}"/>
              </a:ext>
            </a:extLst>
          </p:cNvPr>
          <p:cNvCxnSpPr>
            <a:cxnSpLocks/>
          </p:cNvCxnSpPr>
          <p:nvPr/>
        </p:nvCxnSpPr>
        <p:spPr>
          <a:xfrm flipV="1">
            <a:off x="2821334" y="3208810"/>
            <a:ext cx="218770" cy="27660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9516992-1920-714B-A0D8-70B364183478}"/>
              </a:ext>
            </a:extLst>
          </p:cNvPr>
          <p:cNvCxnSpPr>
            <a:cxnSpLocks/>
          </p:cNvCxnSpPr>
          <p:nvPr/>
        </p:nvCxnSpPr>
        <p:spPr>
          <a:xfrm flipH="1" flipV="1">
            <a:off x="3238395" y="3208810"/>
            <a:ext cx="199677" cy="297149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6DB6E9DE-14B4-0948-85DF-96F05F3896F0}"/>
              </a:ext>
            </a:extLst>
          </p:cNvPr>
          <p:cNvCxnSpPr>
            <a:cxnSpLocks/>
          </p:cNvCxnSpPr>
          <p:nvPr/>
        </p:nvCxnSpPr>
        <p:spPr>
          <a:xfrm flipV="1">
            <a:off x="4052664" y="3205334"/>
            <a:ext cx="218770" cy="27660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CD28846C-0396-BB4E-BF98-09BA6E6DF392}"/>
              </a:ext>
            </a:extLst>
          </p:cNvPr>
          <p:cNvCxnSpPr>
            <a:cxnSpLocks/>
          </p:cNvCxnSpPr>
          <p:nvPr/>
        </p:nvCxnSpPr>
        <p:spPr>
          <a:xfrm flipH="1" flipV="1">
            <a:off x="4469725" y="3205334"/>
            <a:ext cx="199677" cy="297149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82313BAF-6C10-C943-BF1B-4FE49D09BC16}"/>
              </a:ext>
            </a:extLst>
          </p:cNvPr>
          <p:cNvSpPr/>
          <p:nvPr/>
        </p:nvSpPr>
        <p:spPr>
          <a:xfrm>
            <a:off x="2994073" y="2934690"/>
            <a:ext cx="274862" cy="2583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CD0EC06-CA84-A841-9C74-172968C267DA}"/>
              </a:ext>
            </a:extLst>
          </p:cNvPr>
          <p:cNvSpPr/>
          <p:nvPr/>
        </p:nvSpPr>
        <p:spPr>
          <a:xfrm>
            <a:off x="4236782" y="2934690"/>
            <a:ext cx="274862" cy="2583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CD21A4C3-E54B-C74D-B2DE-9F9C0B344EA1}"/>
              </a:ext>
            </a:extLst>
          </p:cNvPr>
          <p:cNvCxnSpPr>
            <a:cxnSpLocks/>
          </p:cNvCxnSpPr>
          <p:nvPr/>
        </p:nvCxnSpPr>
        <p:spPr>
          <a:xfrm flipV="1">
            <a:off x="3185808" y="2651420"/>
            <a:ext cx="441117" cy="249131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77A4B8EA-3CE4-A04E-9BB1-D3F4565A45FB}"/>
              </a:ext>
            </a:extLst>
          </p:cNvPr>
          <p:cNvCxnSpPr>
            <a:cxnSpLocks/>
          </p:cNvCxnSpPr>
          <p:nvPr/>
        </p:nvCxnSpPr>
        <p:spPr>
          <a:xfrm flipH="1" flipV="1">
            <a:off x="3905266" y="2634736"/>
            <a:ext cx="456741" cy="276613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>
            <a:extLst>
              <a:ext uri="{FF2B5EF4-FFF2-40B4-BE49-F238E27FC236}">
                <a16:creationId xmlns:a16="http://schemas.microsoft.com/office/drawing/2014/main" id="{70D7EB79-8B72-F64E-967A-4A15D2308299}"/>
              </a:ext>
            </a:extLst>
          </p:cNvPr>
          <p:cNvSpPr/>
          <p:nvPr/>
        </p:nvSpPr>
        <p:spPr>
          <a:xfrm>
            <a:off x="3630404" y="2382976"/>
            <a:ext cx="274862" cy="2583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6A4B8FF-6C0A-254C-8E93-88C608017624}"/>
              </a:ext>
            </a:extLst>
          </p:cNvPr>
          <p:cNvSpPr txBox="1"/>
          <p:nvPr/>
        </p:nvSpPr>
        <p:spPr>
          <a:xfrm>
            <a:off x="3458860" y="1881760"/>
            <a:ext cx="6261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root</a:t>
            </a: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989A1C10-F1EC-3C4E-B685-D369E94B2D7E}"/>
              </a:ext>
            </a:extLst>
          </p:cNvPr>
          <p:cNvSpPr/>
          <p:nvPr/>
        </p:nvSpPr>
        <p:spPr>
          <a:xfrm>
            <a:off x="9001990" y="1347869"/>
            <a:ext cx="2580409" cy="4770484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/>
              <a:t>Prover</a:t>
            </a:r>
          </a:p>
          <a:p>
            <a:pPr algn="ctr"/>
            <a:endParaRPr lang="en-US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4DEBE1A-D0A6-D247-B164-E0BFFDC49DF5}"/>
              </a:ext>
            </a:extLst>
          </p:cNvPr>
          <p:cNvSpPr txBox="1"/>
          <p:nvPr/>
        </p:nvSpPr>
        <p:spPr>
          <a:xfrm>
            <a:off x="9216737" y="1388716"/>
            <a:ext cx="102143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</a:rPr>
              <a:t>Verifier</a:t>
            </a:r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D7F39461-5D22-0D40-886A-6A54A0602098}"/>
              </a:ext>
            </a:extLst>
          </p:cNvPr>
          <p:cNvSpPr/>
          <p:nvPr/>
        </p:nvSpPr>
        <p:spPr>
          <a:xfrm>
            <a:off x="9624212" y="2096361"/>
            <a:ext cx="1274291" cy="636856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Query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C8EEF518-A0CF-2D49-B17C-F805D07919D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831208" y="3095280"/>
            <a:ext cx="749460" cy="480404"/>
          </a:xfrm>
          <a:prstGeom prst="rect">
            <a:avLst/>
          </a:prstGeom>
        </p:spPr>
      </p:pic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6C600BBD-F2DD-9E42-9C38-F824DEEFCC30}"/>
              </a:ext>
            </a:extLst>
          </p:cNvPr>
          <p:cNvCxnSpPr>
            <a:cxnSpLocks/>
          </p:cNvCxnSpPr>
          <p:nvPr/>
        </p:nvCxnSpPr>
        <p:spPr>
          <a:xfrm flipH="1">
            <a:off x="5340927" y="3335482"/>
            <a:ext cx="366106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C547AB1C-A33B-574D-90E4-00A5A5A0A829}"/>
                  </a:ext>
                </a:extLst>
              </p:cNvPr>
              <p:cNvSpPr txBox="1"/>
              <p:nvPr/>
            </p:nvSpPr>
            <p:spPr>
              <a:xfrm>
                <a:off x="6481270" y="2891648"/>
                <a:ext cx="10842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C547AB1C-A33B-574D-90E4-00A5A5A0A8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1270" y="2891648"/>
                <a:ext cx="1084208" cy="369332"/>
              </a:xfrm>
              <a:prstGeom prst="rect">
                <a:avLst/>
              </a:prstGeom>
              <a:blipFill>
                <a:blip r:embed="rId4"/>
                <a:stretch>
                  <a:fillRect t="-6897" b="-275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01767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16209-E1FF-574C-BE43-06AF659E8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0936" y="-8565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PCP to Succinct Arguments</a:t>
            </a:r>
          </a:p>
        </p:txBody>
      </p:sp>
      <p:graphicFrame>
        <p:nvGraphicFramePr>
          <p:cNvPr id="4" name="Table 11">
            <a:extLst>
              <a:ext uri="{FF2B5EF4-FFF2-40B4-BE49-F238E27FC236}">
                <a16:creationId xmlns:a16="http://schemas.microsoft.com/office/drawing/2014/main" id="{59EFF41E-3FFC-644D-AFD9-CC9D4D66C682}"/>
              </a:ext>
            </a:extLst>
          </p:cNvPr>
          <p:cNvGraphicFramePr>
            <a:graphicFrameLocks noGrp="1"/>
          </p:cNvGraphicFramePr>
          <p:nvPr/>
        </p:nvGraphicFramePr>
        <p:xfrm>
          <a:off x="2456951" y="4069281"/>
          <a:ext cx="2582640" cy="4001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2830">
                  <a:extLst>
                    <a:ext uri="{9D8B030D-6E8A-4147-A177-3AD203B41FA5}">
                      <a16:colId xmlns:a16="http://schemas.microsoft.com/office/drawing/2014/main" val="3766286703"/>
                    </a:ext>
                  </a:extLst>
                </a:gridCol>
                <a:gridCol w="322830">
                  <a:extLst>
                    <a:ext uri="{9D8B030D-6E8A-4147-A177-3AD203B41FA5}">
                      <a16:colId xmlns:a16="http://schemas.microsoft.com/office/drawing/2014/main" val="580510266"/>
                    </a:ext>
                  </a:extLst>
                </a:gridCol>
                <a:gridCol w="322830">
                  <a:extLst>
                    <a:ext uri="{9D8B030D-6E8A-4147-A177-3AD203B41FA5}">
                      <a16:colId xmlns:a16="http://schemas.microsoft.com/office/drawing/2014/main" val="1403215546"/>
                    </a:ext>
                  </a:extLst>
                </a:gridCol>
                <a:gridCol w="322830">
                  <a:extLst>
                    <a:ext uri="{9D8B030D-6E8A-4147-A177-3AD203B41FA5}">
                      <a16:colId xmlns:a16="http://schemas.microsoft.com/office/drawing/2014/main" val="2735859812"/>
                    </a:ext>
                  </a:extLst>
                </a:gridCol>
                <a:gridCol w="322830">
                  <a:extLst>
                    <a:ext uri="{9D8B030D-6E8A-4147-A177-3AD203B41FA5}">
                      <a16:colId xmlns:a16="http://schemas.microsoft.com/office/drawing/2014/main" val="144280668"/>
                    </a:ext>
                  </a:extLst>
                </a:gridCol>
                <a:gridCol w="322830">
                  <a:extLst>
                    <a:ext uri="{9D8B030D-6E8A-4147-A177-3AD203B41FA5}">
                      <a16:colId xmlns:a16="http://schemas.microsoft.com/office/drawing/2014/main" val="3166647153"/>
                    </a:ext>
                  </a:extLst>
                </a:gridCol>
                <a:gridCol w="322830">
                  <a:extLst>
                    <a:ext uri="{9D8B030D-6E8A-4147-A177-3AD203B41FA5}">
                      <a16:colId xmlns:a16="http://schemas.microsoft.com/office/drawing/2014/main" val="1201180799"/>
                    </a:ext>
                  </a:extLst>
                </a:gridCol>
                <a:gridCol w="322830">
                  <a:extLst>
                    <a:ext uri="{9D8B030D-6E8A-4147-A177-3AD203B41FA5}">
                      <a16:colId xmlns:a16="http://schemas.microsoft.com/office/drawing/2014/main" val="652282614"/>
                    </a:ext>
                  </a:extLst>
                </a:gridCol>
              </a:tblGrid>
              <a:tr h="40010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053313"/>
                  </a:ext>
                </a:extLst>
              </a:tr>
            </a:tbl>
          </a:graphicData>
        </a:graphic>
      </p:graphicFrame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C5FE4A0-F679-2A44-876D-2545CA0192B9}"/>
              </a:ext>
            </a:extLst>
          </p:cNvPr>
          <p:cNvCxnSpPr>
            <a:cxnSpLocks/>
          </p:cNvCxnSpPr>
          <p:nvPr/>
        </p:nvCxnSpPr>
        <p:spPr>
          <a:xfrm>
            <a:off x="2026226" y="4252162"/>
            <a:ext cx="352398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6743C60-D100-1844-B773-789C2E61F219}"/>
              </a:ext>
            </a:extLst>
          </p:cNvPr>
          <p:cNvSpPr/>
          <p:nvPr/>
        </p:nvSpPr>
        <p:spPr>
          <a:xfrm>
            <a:off x="737753" y="2597727"/>
            <a:ext cx="1288473" cy="2431473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/>
              <a:t>Prover</a:t>
            </a:r>
          </a:p>
          <a:p>
            <a:pPr algn="ctr"/>
            <a:endParaRPr lang="en-US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00F64099-0FAB-0C46-BA6A-983285A88B19}"/>
              </a:ext>
            </a:extLst>
          </p:cNvPr>
          <p:cNvSpPr/>
          <p:nvPr/>
        </p:nvSpPr>
        <p:spPr>
          <a:xfrm>
            <a:off x="477982" y="1343818"/>
            <a:ext cx="4779818" cy="4774547"/>
          </a:xfrm>
          <a:prstGeom prst="round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D2F6D3-02C8-6749-AE77-9F97D40C20FA}"/>
              </a:ext>
            </a:extLst>
          </p:cNvPr>
          <p:cNvSpPr txBox="1"/>
          <p:nvPr/>
        </p:nvSpPr>
        <p:spPr>
          <a:xfrm>
            <a:off x="831273" y="1357939"/>
            <a:ext cx="93435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Prover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F9DEC6F-7B14-9948-8C3A-B33D3D2DC0A1}"/>
              </a:ext>
            </a:extLst>
          </p:cNvPr>
          <p:cNvCxnSpPr>
            <a:cxnSpLocks/>
          </p:cNvCxnSpPr>
          <p:nvPr/>
        </p:nvCxnSpPr>
        <p:spPr>
          <a:xfrm>
            <a:off x="5340927" y="2651420"/>
            <a:ext cx="366106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A37D79A0-7080-1742-BD17-18468FD081C0}"/>
              </a:ext>
            </a:extLst>
          </p:cNvPr>
          <p:cNvSpPr/>
          <p:nvPr/>
        </p:nvSpPr>
        <p:spPr>
          <a:xfrm>
            <a:off x="6466611" y="2091184"/>
            <a:ext cx="935181" cy="43641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tx1"/>
                </a:solidFill>
              </a:rPr>
              <a:t>root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ECB3B29-51CF-A646-9E0D-6156BF5720D1}"/>
              </a:ext>
            </a:extLst>
          </p:cNvPr>
          <p:cNvCxnSpPr/>
          <p:nvPr/>
        </p:nvCxnSpPr>
        <p:spPr>
          <a:xfrm flipV="1">
            <a:off x="2545773" y="3792682"/>
            <a:ext cx="166255" cy="27660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755D409-86F0-D746-A75A-D670D16CD6F6}"/>
              </a:ext>
            </a:extLst>
          </p:cNvPr>
          <p:cNvCxnSpPr>
            <a:cxnSpLocks/>
          </p:cNvCxnSpPr>
          <p:nvPr/>
        </p:nvCxnSpPr>
        <p:spPr>
          <a:xfrm flipH="1" flipV="1">
            <a:off x="2867891" y="3792682"/>
            <a:ext cx="118999" cy="27660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D6DA363-03E5-0743-8C7D-D55EE64AA187}"/>
              </a:ext>
            </a:extLst>
          </p:cNvPr>
          <p:cNvCxnSpPr/>
          <p:nvPr/>
        </p:nvCxnSpPr>
        <p:spPr>
          <a:xfrm flipV="1">
            <a:off x="3185808" y="3809509"/>
            <a:ext cx="166255" cy="27660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B912B74-D4B3-D44B-9EFF-4382EA963CEF}"/>
              </a:ext>
            </a:extLst>
          </p:cNvPr>
          <p:cNvCxnSpPr>
            <a:cxnSpLocks/>
          </p:cNvCxnSpPr>
          <p:nvPr/>
        </p:nvCxnSpPr>
        <p:spPr>
          <a:xfrm flipH="1" flipV="1">
            <a:off x="3507926" y="3809509"/>
            <a:ext cx="118999" cy="27660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C5F0EB1-18B1-C446-98EC-02E58E330B07}"/>
              </a:ext>
            </a:extLst>
          </p:cNvPr>
          <p:cNvCxnSpPr/>
          <p:nvPr/>
        </p:nvCxnSpPr>
        <p:spPr>
          <a:xfrm flipV="1">
            <a:off x="3822139" y="3801600"/>
            <a:ext cx="166255" cy="27660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522A6F2-F3AE-C643-8D75-853EF8FBD054}"/>
              </a:ext>
            </a:extLst>
          </p:cNvPr>
          <p:cNvCxnSpPr>
            <a:cxnSpLocks/>
          </p:cNvCxnSpPr>
          <p:nvPr/>
        </p:nvCxnSpPr>
        <p:spPr>
          <a:xfrm flipH="1" flipV="1">
            <a:off x="4144257" y="3801600"/>
            <a:ext cx="118999" cy="27660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CF98BD8-EBD1-7B4C-BE2A-53A56B20BE23}"/>
              </a:ext>
            </a:extLst>
          </p:cNvPr>
          <p:cNvCxnSpPr/>
          <p:nvPr/>
        </p:nvCxnSpPr>
        <p:spPr>
          <a:xfrm flipV="1">
            <a:off x="4441502" y="3792682"/>
            <a:ext cx="166255" cy="27660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690FC0C-6AE9-2845-B12A-E81719CFC70D}"/>
              </a:ext>
            </a:extLst>
          </p:cNvPr>
          <p:cNvCxnSpPr>
            <a:cxnSpLocks/>
          </p:cNvCxnSpPr>
          <p:nvPr/>
        </p:nvCxnSpPr>
        <p:spPr>
          <a:xfrm flipH="1" flipV="1">
            <a:off x="4763620" y="3792682"/>
            <a:ext cx="118999" cy="27660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76AA51AF-AF36-7049-A677-0DF023932C00}"/>
              </a:ext>
            </a:extLst>
          </p:cNvPr>
          <p:cNvSpPr/>
          <p:nvPr/>
        </p:nvSpPr>
        <p:spPr>
          <a:xfrm>
            <a:off x="2652528" y="3509896"/>
            <a:ext cx="274862" cy="2583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05B525B-86DC-EE49-9DF2-8EF6AFC20B9C}"/>
              </a:ext>
            </a:extLst>
          </p:cNvPr>
          <p:cNvSpPr/>
          <p:nvPr/>
        </p:nvSpPr>
        <p:spPr>
          <a:xfrm>
            <a:off x="3300741" y="3521042"/>
            <a:ext cx="274862" cy="2583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360C83D-F0BB-1D49-B51F-7D4AAF32BD70}"/>
              </a:ext>
            </a:extLst>
          </p:cNvPr>
          <p:cNvSpPr/>
          <p:nvPr/>
        </p:nvSpPr>
        <p:spPr>
          <a:xfrm>
            <a:off x="3948954" y="3521042"/>
            <a:ext cx="274862" cy="2583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947E0E4-D923-3041-B362-2C36F4E6C75D}"/>
              </a:ext>
            </a:extLst>
          </p:cNvPr>
          <p:cNvSpPr/>
          <p:nvPr/>
        </p:nvSpPr>
        <p:spPr>
          <a:xfrm>
            <a:off x="4569564" y="3513634"/>
            <a:ext cx="274862" cy="2583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94B0827-61FF-0E44-B0D8-CFAAE29340EF}"/>
              </a:ext>
            </a:extLst>
          </p:cNvPr>
          <p:cNvCxnSpPr>
            <a:cxnSpLocks/>
          </p:cNvCxnSpPr>
          <p:nvPr/>
        </p:nvCxnSpPr>
        <p:spPr>
          <a:xfrm flipV="1">
            <a:off x="2821334" y="3208810"/>
            <a:ext cx="218770" cy="27660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9516992-1920-714B-A0D8-70B364183478}"/>
              </a:ext>
            </a:extLst>
          </p:cNvPr>
          <p:cNvCxnSpPr>
            <a:cxnSpLocks/>
          </p:cNvCxnSpPr>
          <p:nvPr/>
        </p:nvCxnSpPr>
        <p:spPr>
          <a:xfrm flipH="1" flipV="1">
            <a:off x="3238395" y="3208810"/>
            <a:ext cx="199677" cy="297149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6DB6E9DE-14B4-0948-85DF-96F05F3896F0}"/>
              </a:ext>
            </a:extLst>
          </p:cNvPr>
          <p:cNvCxnSpPr>
            <a:cxnSpLocks/>
          </p:cNvCxnSpPr>
          <p:nvPr/>
        </p:nvCxnSpPr>
        <p:spPr>
          <a:xfrm flipV="1">
            <a:off x="4052664" y="3205334"/>
            <a:ext cx="218770" cy="27660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CD28846C-0396-BB4E-BF98-09BA6E6DF392}"/>
              </a:ext>
            </a:extLst>
          </p:cNvPr>
          <p:cNvCxnSpPr>
            <a:cxnSpLocks/>
          </p:cNvCxnSpPr>
          <p:nvPr/>
        </p:nvCxnSpPr>
        <p:spPr>
          <a:xfrm flipH="1" flipV="1">
            <a:off x="4469725" y="3205334"/>
            <a:ext cx="199677" cy="297149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82313BAF-6C10-C943-BF1B-4FE49D09BC16}"/>
              </a:ext>
            </a:extLst>
          </p:cNvPr>
          <p:cNvSpPr/>
          <p:nvPr/>
        </p:nvSpPr>
        <p:spPr>
          <a:xfrm>
            <a:off x="2994073" y="2934690"/>
            <a:ext cx="274862" cy="2583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CD0EC06-CA84-A841-9C74-172968C267DA}"/>
              </a:ext>
            </a:extLst>
          </p:cNvPr>
          <p:cNvSpPr/>
          <p:nvPr/>
        </p:nvSpPr>
        <p:spPr>
          <a:xfrm>
            <a:off x="4236782" y="2934690"/>
            <a:ext cx="274862" cy="2583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CD21A4C3-E54B-C74D-B2DE-9F9C0B344EA1}"/>
              </a:ext>
            </a:extLst>
          </p:cNvPr>
          <p:cNvCxnSpPr>
            <a:cxnSpLocks/>
          </p:cNvCxnSpPr>
          <p:nvPr/>
        </p:nvCxnSpPr>
        <p:spPr>
          <a:xfrm flipV="1">
            <a:off x="3185808" y="2651420"/>
            <a:ext cx="441117" cy="249131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77A4B8EA-3CE4-A04E-9BB1-D3F4565A45FB}"/>
              </a:ext>
            </a:extLst>
          </p:cNvPr>
          <p:cNvCxnSpPr>
            <a:cxnSpLocks/>
          </p:cNvCxnSpPr>
          <p:nvPr/>
        </p:nvCxnSpPr>
        <p:spPr>
          <a:xfrm flipH="1" flipV="1">
            <a:off x="3905266" y="2634736"/>
            <a:ext cx="456741" cy="276613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>
            <a:extLst>
              <a:ext uri="{FF2B5EF4-FFF2-40B4-BE49-F238E27FC236}">
                <a16:creationId xmlns:a16="http://schemas.microsoft.com/office/drawing/2014/main" id="{70D7EB79-8B72-F64E-967A-4A15D2308299}"/>
              </a:ext>
            </a:extLst>
          </p:cNvPr>
          <p:cNvSpPr/>
          <p:nvPr/>
        </p:nvSpPr>
        <p:spPr>
          <a:xfrm>
            <a:off x="3630404" y="2382976"/>
            <a:ext cx="274862" cy="2583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6A4B8FF-6C0A-254C-8E93-88C608017624}"/>
              </a:ext>
            </a:extLst>
          </p:cNvPr>
          <p:cNvSpPr txBox="1"/>
          <p:nvPr/>
        </p:nvSpPr>
        <p:spPr>
          <a:xfrm>
            <a:off x="3458860" y="1881760"/>
            <a:ext cx="6261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root</a:t>
            </a: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989A1C10-F1EC-3C4E-B685-D369E94B2D7E}"/>
              </a:ext>
            </a:extLst>
          </p:cNvPr>
          <p:cNvSpPr/>
          <p:nvPr/>
        </p:nvSpPr>
        <p:spPr>
          <a:xfrm>
            <a:off x="9001990" y="1347869"/>
            <a:ext cx="2580409" cy="4770484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/>
              <a:t>Prover</a:t>
            </a:r>
          </a:p>
          <a:p>
            <a:pPr algn="ctr"/>
            <a:endParaRPr lang="en-US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4DEBE1A-D0A6-D247-B164-E0BFFDC49DF5}"/>
              </a:ext>
            </a:extLst>
          </p:cNvPr>
          <p:cNvSpPr txBox="1"/>
          <p:nvPr/>
        </p:nvSpPr>
        <p:spPr>
          <a:xfrm>
            <a:off x="9216737" y="1388716"/>
            <a:ext cx="10234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</a:rPr>
              <a:t>Verifier</a:t>
            </a:r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D7F39461-5D22-0D40-886A-6A54A0602098}"/>
              </a:ext>
            </a:extLst>
          </p:cNvPr>
          <p:cNvSpPr/>
          <p:nvPr/>
        </p:nvSpPr>
        <p:spPr>
          <a:xfrm>
            <a:off x="9624212" y="2096361"/>
            <a:ext cx="1274291" cy="636856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Query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C8EEF518-A0CF-2D49-B17C-F805D07919D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831208" y="3095280"/>
            <a:ext cx="749460" cy="480404"/>
          </a:xfrm>
          <a:prstGeom prst="rect">
            <a:avLst/>
          </a:prstGeom>
        </p:spPr>
      </p:pic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6C600BBD-F2DD-9E42-9C38-F824DEEFCC30}"/>
              </a:ext>
            </a:extLst>
          </p:cNvPr>
          <p:cNvCxnSpPr>
            <a:cxnSpLocks/>
          </p:cNvCxnSpPr>
          <p:nvPr/>
        </p:nvCxnSpPr>
        <p:spPr>
          <a:xfrm flipH="1">
            <a:off x="5340927" y="3335482"/>
            <a:ext cx="366106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C547AB1C-A33B-574D-90E4-00A5A5A0A829}"/>
                  </a:ext>
                </a:extLst>
              </p:cNvPr>
              <p:cNvSpPr txBox="1"/>
              <p:nvPr/>
            </p:nvSpPr>
            <p:spPr>
              <a:xfrm>
                <a:off x="6481270" y="2891648"/>
                <a:ext cx="10842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C547AB1C-A33B-574D-90E4-00A5A5A0A8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1270" y="2891648"/>
                <a:ext cx="1084208" cy="369332"/>
              </a:xfrm>
              <a:prstGeom prst="rect">
                <a:avLst/>
              </a:prstGeom>
              <a:blipFill>
                <a:blip r:embed="rId4"/>
                <a:stretch>
                  <a:fillRect t="-6897" b="-275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08241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0752D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0752D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16209-E1FF-574C-BE43-06AF659E8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0936" y="-8565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PCP to Succinct Arguments</a:t>
            </a:r>
          </a:p>
        </p:txBody>
      </p:sp>
      <p:graphicFrame>
        <p:nvGraphicFramePr>
          <p:cNvPr id="4" name="Table 11">
            <a:extLst>
              <a:ext uri="{FF2B5EF4-FFF2-40B4-BE49-F238E27FC236}">
                <a16:creationId xmlns:a16="http://schemas.microsoft.com/office/drawing/2014/main" id="{59EFF41E-3FFC-644D-AFD9-CC9D4D66C682}"/>
              </a:ext>
            </a:extLst>
          </p:cNvPr>
          <p:cNvGraphicFramePr>
            <a:graphicFrameLocks noGrp="1"/>
          </p:cNvGraphicFramePr>
          <p:nvPr/>
        </p:nvGraphicFramePr>
        <p:xfrm>
          <a:off x="2456951" y="4069281"/>
          <a:ext cx="2582640" cy="4001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2830">
                  <a:extLst>
                    <a:ext uri="{9D8B030D-6E8A-4147-A177-3AD203B41FA5}">
                      <a16:colId xmlns:a16="http://schemas.microsoft.com/office/drawing/2014/main" val="3766286703"/>
                    </a:ext>
                  </a:extLst>
                </a:gridCol>
                <a:gridCol w="322830">
                  <a:extLst>
                    <a:ext uri="{9D8B030D-6E8A-4147-A177-3AD203B41FA5}">
                      <a16:colId xmlns:a16="http://schemas.microsoft.com/office/drawing/2014/main" val="580510266"/>
                    </a:ext>
                  </a:extLst>
                </a:gridCol>
                <a:gridCol w="322830">
                  <a:extLst>
                    <a:ext uri="{9D8B030D-6E8A-4147-A177-3AD203B41FA5}">
                      <a16:colId xmlns:a16="http://schemas.microsoft.com/office/drawing/2014/main" val="1403215546"/>
                    </a:ext>
                  </a:extLst>
                </a:gridCol>
                <a:gridCol w="322830">
                  <a:extLst>
                    <a:ext uri="{9D8B030D-6E8A-4147-A177-3AD203B41FA5}">
                      <a16:colId xmlns:a16="http://schemas.microsoft.com/office/drawing/2014/main" val="2735859812"/>
                    </a:ext>
                  </a:extLst>
                </a:gridCol>
                <a:gridCol w="322830">
                  <a:extLst>
                    <a:ext uri="{9D8B030D-6E8A-4147-A177-3AD203B41FA5}">
                      <a16:colId xmlns:a16="http://schemas.microsoft.com/office/drawing/2014/main" val="144280668"/>
                    </a:ext>
                  </a:extLst>
                </a:gridCol>
                <a:gridCol w="322830">
                  <a:extLst>
                    <a:ext uri="{9D8B030D-6E8A-4147-A177-3AD203B41FA5}">
                      <a16:colId xmlns:a16="http://schemas.microsoft.com/office/drawing/2014/main" val="3166647153"/>
                    </a:ext>
                  </a:extLst>
                </a:gridCol>
                <a:gridCol w="322830">
                  <a:extLst>
                    <a:ext uri="{9D8B030D-6E8A-4147-A177-3AD203B41FA5}">
                      <a16:colId xmlns:a16="http://schemas.microsoft.com/office/drawing/2014/main" val="1201180799"/>
                    </a:ext>
                  </a:extLst>
                </a:gridCol>
                <a:gridCol w="322830">
                  <a:extLst>
                    <a:ext uri="{9D8B030D-6E8A-4147-A177-3AD203B41FA5}">
                      <a16:colId xmlns:a16="http://schemas.microsoft.com/office/drawing/2014/main" val="652282614"/>
                    </a:ext>
                  </a:extLst>
                </a:gridCol>
              </a:tblGrid>
              <a:tr h="40010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053313"/>
                  </a:ext>
                </a:extLst>
              </a:tr>
            </a:tbl>
          </a:graphicData>
        </a:graphic>
      </p:graphicFrame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C5FE4A0-F679-2A44-876D-2545CA0192B9}"/>
              </a:ext>
            </a:extLst>
          </p:cNvPr>
          <p:cNvCxnSpPr>
            <a:cxnSpLocks/>
          </p:cNvCxnSpPr>
          <p:nvPr/>
        </p:nvCxnSpPr>
        <p:spPr>
          <a:xfrm>
            <a:off x="2026226" y="4252162"/>
            <a:ext cx="352398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6743C60-D100-1844-B773-789C2E61F219}"/>
              </a:ext>
            </a:extLst>
          </p:cNvPr>
          <p:cNvSpPr/>
          <p:nvPr/>
        </p:nvSpPr>
        <p:spPr>
          <a:xfrm>
            <a:off x="737753" y="2597727"/>
            <a:ext cx="1288473" cy="2431473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/>
              <a:t>Prover</a:t>
            </a:r>
          </a:p>
          <a:p>
            <a:pPr algn="ctr"/>
            <a:endParaRPr lang="en-US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00F64099-0FAB-0C46-BA6A-983285A88B19}"/>
              </a:ext>
            </a:extLst>
          </p:cNvPr>
          <p:cNvSpPr/>
          <p:nvPr/>
        </p:nvSpPr>
        <p:spPr>
          <a:xfrm>
            <a:off x="477982" y="1343818"/>
            <a:ext cx="4779818" cy="4774547"/>
          </a:xfrm>
          <a:prstGeom prst="round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D2F6D3-02C8-6749-AE77-9F97D40C20FA}"/>
              </a:ext>
            </a:extLst>
          </p:cNvPr>
          <p:cNvSpPr txBox="1"/>
          <p:nvPr/>
        </p:nvSpPr>
        <p:spPr>
          <a:xfrm>
            <a:off x="831273" y="1357939"/>
            <a:ext cx="93435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Prover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F9DEC6F-7B14-9948-8C3A-B33D3D2DC0A1}"/>
              </a:ext>
            </a:extLst>
          </p:cNvPr>
          <p:cNvCxnSpPr>
            <a:cxnSpLocks/>
          </p:cNvCxnSpPr>
          <p:nvPr/>
        </p:nvCxnSpPr>
        <p:spPr>
          <a:xfrm>
            <a:off x="5340927" y="2651420"/>
            <a:ext cx="366106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A37D79A0-7080-1742-BD17-18468FD081C0}"/>
              </a:ext>
            </a:extLst>
          </p:cNvPr>
          <p:cNvSpPr/>
          <p:nvPr/>
        </p:nvSpPr>
        <p:spPr>
          <a:xfrm>
            <a:off x="6466611" y="2091184"/>
            <a:ext cx="935181" cy="43641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tx1"/>
                </a:solidFill>
              </a:rPr>
              <a:t>root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ECB3B29-51CF-A646-9E0D-6156BF5720D1}"/>
              </a:ext>
            </a:extLst>
          </p:cNvPr>
          <p:cNvCxnSpPr/>
          <p:nvPr/>
        </p:nvCxnSpPr>
        <p:spPr>
          <a:xfrm flipV="1">
            <a:off x="2545773" y="3792682"/>
            <a:ext cx="166255" cy="27660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755D409-86F0-D746-A75A-D670D16CD6F6}"/>
              </a:ext>
            </a:extLst>
          </p:cNvPr>
          <p:cNvCxnSpPr>
            <a:cxnSpLocks/>
          </p:cNvCxnSpPr>
          <p:nvPr/>
        </p:nvCxnSpPr>
        <p:spPr>
          <a:xfrm flipH="1" flipV="1">
            <a:off x="2867891" y="3792682"/>
            <a:ext cx="118999" cy="27660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D6DA363-03E5-0743-8C7D-D55EE64AA187}"/>
              </a:ext>
            </a:extLst>
          </p:cNvPr>
          <p:cNvCxnSpPr/>
          <p:nvPr/>
        </p:nvCxnSpPr>
        <p:spPr>
          <a:xfrm flipV="1">
            <a:off x="3185808" y="3809509"/>
            <a:ext cx="166255" cy="27660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B912B74-D4B3-D44B-9EFF-4382EA963CEF}"/>
              </a:ext>
            </a:extLst>
          </p:cNvPr>
          <p:cNvCxnSpPr>
            <a:cxnSpLocks/>
          </p:cNvCxnSpPr>
          <p:nvPr/>
        </p:nvCxnSpPr>
        <p:spPr>
          <a:xfrm flipH="1" flipV="1">
            <a:off x="3507926" y="3809509"/>
            <a:ext cx="118999" cy="27660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C5F0EB1-18B1-C446-98EC-02E58E330B07}"/>
              </a:ext>
            </a:extLst>
          </p:cNvPr>
          <p:cNvCxnSpPr/>
          <p:nvPr/>
        </p:nvCxnSpPr>
        <p:spPr>
          <a:xfrm flipV="1">
            <a:off x="3822139" y="3801600"/>
            <a:ext cx="166255" cy="27660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522A6F2-F3AE-C643-8D75-853EF8FBD054}"/>
              </a:ext>
            </a:extLst>
          </p:cNvPr>
          <p:cNvCxnSpPr>
            <a:cxnSpLocks/>
          </p:cNvCxnSpPr>
          <p:nvPr/>
        </p:nvCxnSpPr>
        <p:spPr>
          <a:xfrm flipH="1" flipV="1">
            <a:off x="4144257" y="3801600"/>
            <a:ext cx="118999" cy="27660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CF98BD8-EBD1-7B4C-BE2A-53A56B20BE23}"/>
              </a:ext>
            </a:extLst>
          </p:cNvPr>
          <p:cNvCxnSpPr/>
          <p:nvPr/>
        </p:nvCxnSpPr>
        <p:spPr>
          <a:xfrm flipV="1">
            <a:off x="4441502" y="3792682"/>
            <a:ext cx="166255" cy="27660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690FC0C-6AE9-2845-B12A-E81719CFC70D}"/>
              </a:ext>
            </a:extLst>
          </p:cNvPr>
          <p:cNvCxnSpPr>
            <a:cxnSpLocks/>
          </p:cNvCxnSpPr>
          <p:nvPr/>
        </p:nvCxnSpPr>
        <p:spPr>
          <a:xfrm flipH="1" flipV="1">
            <a:off x="4763620" y="3792682"/>
            <a:ext cx="118999" cy="27660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76AA51AF-AF36-7049-A677-0DF023932C00}"/>
              </a:ext>
            </a:extLst>
          </p:cNvPr>
          <p:cNvSpPr/>
          <p:nvPr/>
        </p:nvSpPr>
        <p:spPr>
          <a:xfrm>
            <a:off x="2652528" y="3509896"/>
            <a:ext cx="274862" cy="2583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05B525B-86DC-EE49-9DF2-8EF6AFC20B9C}"/>
              </a:ext>
            </a:extLst>
          </p:cNvPr>
          <p:cNvSpPr/>
          <p:nvPr/>
        </p:nvSpPr>
        <p:spPr>
          <a:xfrm>
            <a:off x="3300741" y="3521042"/>
            <a:ext cx="274862" cy="2583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360C83D-F0BB-1D49-B51F-7D4AAF32BD70}"/>
              </a:ext>
            </a:extLst>
          </p:cNvPr>
          <p:cNvSpPr/>
          <p:nvPr/>
        </p:nvSpPr>
        <p:spPr>
          <a:xfrm>
            <a:off x="3948954" y="3521042"/>
            <a:ext cx="274862" cy="2583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947E0E4-D923-3041-B362-2C36F4E6C75D}"/>
              </a:ext>
            </a:extLst>
          </p:cNvPr>
          <p:cNvSpPr/>
          <p:nvPr/>
        </p:nvSpPr>
        <p:spPr>
          <a:xfrm>
            <a:off x="4569564" y="3513634"/>
            <a:ext cx="274862" cy="2583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94B0827-61FF-0E44-B0D8-CFAAE29340EF}"/>
              </a:ext>
            </a:extLst>
          </p:cNvPr>
          <p:cNvCxnSpPr>
            <a:cxnSpLocks/>
          </p:cNvCxnSpPr>
          <p:nvPr/>
        </p:nvCxnSpPr>
        <p:spPr>
          <a:xfrm flipV="1">
            <a:off x="2821334" y="3208810"/>
            <a:ext cx="218770" cy="27660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9516992-1920-714B-A0D8-70B364183478}"/>
              </a:ext>
            </a:extLst>
          </p:cNvPr>
          <p:cNvCxnSpPr>
            <a:cxnSpLocks/>
          </p:cNvCxnSpPr>
          <p:nvPr/>
        </p:nvCxnSpPr>
        <p:spPr>
          <a:xfrm flipH="1" flipV="1">
            <a:off x="3238395" y="3208810"/>
            <a:ext cx="199677" cy="297149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6DB6E9DE-14B4-0948-85DF-96F05F3896F0}"/>
              </a:ext>
            </a:extLst>
          </p:cNvPr>
          <p:cNvCxnSpPr>
            <a:cxnSpLocks/>
          </p:cNvCxnSpPr>
          <p:nvPr/>
        </p:nvCxnSpPr>
        <p:spPr>
          <a:xfrm flipV="1">
            <a:off x="4052664" y="3205334"/>
            <a:ext cx="218770" cy="27660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CD28846C-0396-BB4E-BF98-09BA6E6DF392}"/>
              </a:ext>
            </a:extLst>
          </p:cNvPr>
          <p:cNvCxnSpPr>
            <a:cxnSpLocks/>
          </p:cNvCxnSpPr>
          <p:nvPr/>
        </p:nvCxnSpPr>
        <p:spPr>
          <a:xfrm flipH="1" flipV="1">
            <a:off x="4469725" y="3205334"/>
            <a:ext cx="199677" cy="297149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82313BAF-6C10-C943-BF1B-4FE49D09BC16}"/>
              </a:ext>
            </a:extLst>
          </p:cNvPr>
          <p:cNvSpPr/>
          <p:nvPr/>
        </p:nvSpPr>
        <p:spPr>
          <a:xfrm>
            <a:off x="2994073" y="2934690"/>
            <a:ext cx="274862" cy="2583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CD0EC06-CA84-A841-9C74-172968C267DA}"/>
              </a:ext>
            </a:extLst>
          </p:cNvPr>
          <p:cNvSpPr/>
          <p:nvPr/>
        </p:nvSpPr>
        <p:spPr>
          <a:xfrm>
            <a:off x="4236782" y="2934690"/>
            <a:ext cx="274862" cy="2583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CD21A4C3-E54B-C74D-B2DE-9F9C0B344EA1}"/>
              </a:ext>
            </a:extLst>
          </p:cNvPr>
          <p:cNvCxnSpPr>
            <a:cxnSpLocks/>
          </p:cNvCxnSpPr>
          <p:nvPr/>
        </p:nvCxnSpPr>
        <p:spPr>
          <a:xfrm flipV="1">
            <a:off x="3185808" y="2651420"/>
            <a:ext cx="441117" cy="249131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77A4B8EA-3CE4-A04E-9BB1-D3F4565A45FB}"/>
              </a:ext>
            </a:extLst>
          </p:cNvPr>
          <p:cNvCxnSpPr>
            <a:cxnSpLocks/>
          </p:cNvCxnSpPr>
          <p:nvPr/>
        </p:nvCxnSpPr>
        <p:spPr>
          <a:xfrm flipH="1" flipV="1">
            <a:off x="3905266" y="2634736"/>
            <a:ext cx="456741" cy="276613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>
            <a:extLst>
              <a:ext uri="{FF2B5EF4-FFF2-40B4-BE49-F238E27FC236}">
                <a16:creationId xmlns:a16="http://schemas.microsoft.com/office/drawing/2014/main" id="{70D7EB79-8B72-F64E-967A-4A15D2308299}"/>
              </a:ext>
            </a:extLst>
          </p:cNvPr>
          <p:cNvSpPr/>
          <p:nvPr/>
        </p:nvSpPr>
        <p:spPr>
          <a:xfrm>
            <a:off x="3630404" y="2382976"/>
            <a:ext cx="274862" cy="2583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6A4B8FF-6C0A-254C-8E93-88C608017624}"/>
              </a:ext>
            </a:extLst>
          </p:cNvPr>
          <p:cNvSpPr txBox="1"/>
          <p:nvPr/>
        </p:nvSpPr>
        <p:spPr>
          <a:xfrm>
            <a:off x="3458860" y="1881760"/>
            <a:ext cx="6261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root</a:t>
            </a: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989A1C10-F1EC-3C4E-B685-D369E94B2D7E}"/>
              </a:ext>
            </a:extLst>
          </p:cNvPr>
          <p:cNvSpPr/>
          <p:nvPr/>
        </p:nvSpPr>
        <p:spPr>
          <a:xfrm>
            <a:off x="9001990" y="1347869"/>
            <a:ext cx="2580409" cy="4770484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/>
              <a:t>Prover</a:t>
            </a:r>
          </a:p>
          <a:p>
            <a:pPr algn="ctr"/>
            <a:endParaRPr lang="en-US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4DEBE1A-D0A6-D247-B164-E0BFFDC49DF5}"/>
              </a:ext>
            </a:extLst>
          </p:cNvPr>
          <p:cNvSpPr txBox="1"/>
          <p:nvPr/>
        </p:nvSpPr>
        <p:spPr>
          <a:xfrm>
            <a:off x="9216737" y="1388716"/>
            <a:ext cx="102143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</a:rPr>
              <a:t>Verifier</a:t>
            </a:r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D7F39461-5D22-0D40-886A-6A54A0602098}"/>
              </a:ext>
            </a:extLst>
          </p:cNvPr>
          <p:cNvSpPr/>
          <p:nvPr/>
        </p:nvSpPr>
        <p:spPr>
          <a:xfrm>
            <a:off x="9624212" y="2096361"/>
            <a:ext cx="1274291" cy="636856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Query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C8EEF518-A0CF-2D49-B17C-F805D07919D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831208" y="3095280"/>
            <a:ext cx="749460" cy="480404"/>
          </a:xfrm>
          <a:prstGeom prst="rect">
            <a:avLst/>
          </a:prstGeom>
        </p:spPr>
      </p:pic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9F98CDCA-75C2-074D-BEE3-E4320C53F1D3}"/>
              </a:ext>
            </a:extLst>
          </p:cNvPr>
          <p:cNvSpPr/>
          <p:nvPr/>
        </p:nvSpPr>
        <p:spPr>
          <a:xfrm>
            <a:off x="9652786" y="4053556"/>
            <a:ext cx="1274291" cy="636856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Decide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6C600BBD-F2DD-9E42-9C38-F824DEEFCC30}"/>
              </a:ext>
            </a:extLst>
          </p:cNvPr>
          <p:cNvCxnSpPr>
            <a:cxnSpLocks/>
          </p:cNvCxnSpPr>
          <p:nvPr/>
        </p:nvCxnSpPr>
        <p:spPr>
          <a:xfrm flipH="1">
            <a:off x="5340927" y="3335482"/>
            <a:ext cx="366106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C547AB1C-A33B-574D-90E4-00A5A5A0A829}"/>
                  </a:ext>
                </a:extLst>
              </p:cNvPr>
              <p:cNvSpPr txBox="1"/>
              <p:nvPr/>
            </p:nvSpPr>
            <p:spPr>
              <a:xfrm>
                <a:off x="6481270" y="2891648"/>
                <a:ext cx="10842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C547AB1C-A33B-574D-90E4-00A5A5A0A8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1270" y="2891648"/>
                <a:ext cx="1084208" cy="369332"/>
              </a:xfrm>
              <a:prstGeom prst="rect">
                <a:avLst/>
              </a:prstGeom>
              <a:blipFill>
                <a:blip r:embed="rId4"/>
                <a:stretch>
                  <a:fillRect t="-6897" b="-275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TextBox 56">
            <a:extLst>
              <a:ext uri="{FF2B5EF4-FFF2-40B4-BE49-F238E27FC236}">
                <a16:creationId xmlns:a16="http://schemas.microsoft.com/office/drawing/2014/main" id="{C3EBE784-93B0-E443-9B5B-4339D0C1113C}"/>
              </a:ext>
            </a:extLst>
          </p:cNvPr>
          <p:cNvSpPr txBox="1"/>
          <p:nvPr/>
        </p:nvSpPr>
        <p:spPr>
          <a:xfrm>
            <a:off x="9461074" y="5140799"/>
            <a:ext cx="1803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Check auth paths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4112CA16-32E8-F148-8EC4-E7D64A1D3C3B}"/>
                  </a:ext>
                </a:extLst>
              </p:cNvPr>
              <p:cNvSpPr txBox="1"/>
              <p:nvPr/>
            </p:nvSpPr>
            <p:spPr>
              <a:xfrm>
                <a:off x="6456218" y="3731091"/>
                <a:ext cx="11072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4112CA16-32E8-F148-8EC4-E7D64A1D3C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6218" y="3731091"/>
                <a:ext cx="1107291" cy="369332"/>
              </a:xfrm>
              <a:prstGeom prst="rect">
                <a:avLst/>
              </a:prstGeom>
              <a:blipFill>
                <a:blip r:embed="rId5"/>
                <a:stretch>
                  <a:fillRect t="-6667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Rectangle 44">
            <a:extLst>
              <a:ext uri="{FF2B5EF4-FFF2-40B4-BE49-F238E27FC236}">
                <a16:creationId xmlns:a16="http://schemas.microsoft.com/office/drawing/2014/main" id="{7AA5B1C5-C93A-644B-B37D-F4939DBEF9B9}"/>
              </a:ext>
            </a:extLst>
          </p:cNvPr>
          <p:cNvSpPr/>
          <p:nvPr/>
        </p:nvSpPr>
        <p:spPr>
          <a:xfrm>
            <a:off x="7670761" y="4340240"/>
            <a:ext cx="274862" cy="25830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654615-05D9-3041-8C73-BC4CAAA542EA}"/>
              </a:ext>
            </a:extLst>
          </p:cNvPr>
          <p:cNvSpPr txBox="1"/>
          <p:nvPr/>
        </p:nvSpPr>
        <p:spPr>
          <a:xfrm>
            <a:off x="6012954" y="4252162"/>
            <a:ext cx="223388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 auth paths: {       }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C5E0FF00-01A4-D447-A0E0-D0259383F034}"/>
              </a:ext>
            </a:extLst>
          </p:cNvPr>
          <p:cNvCxnSpPr>
            <a:cxnSpLocks/>
          </p:cNvCxnSpPr>
          <p:nvPr/>
        </p:nvCxnSpPr>
        <p:spPr>
          <a:xfrm>
            <a:off x="5340927" y="4100423"/>
            <a:ext cx="366106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5122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535E7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535E7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7" grpId="0"/>
      <p:bldP spid="42" grpId="0"/>
      <p:bldP spid="45" grpId="0" animBg="1"/>
      <p:bldP spid="8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35ECF511-6411-3746-B37C-BD4A47089D37}"/>
              </a:ext>
            </a:extLst>
          </p:cNvPr>
          <p:cNvCxnSpPr>
            <a:cxnSpLocks/>
          </p:cNvCxnSpPr>
          <p:nvPr/>
        </p:nvCxnSpPr>
        <p:spPr>
          <a:xfrm>
            <a:off x="3894874" y="3328419"/>
            <a:ext cx="4634764" cy="4286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0B1FC2E-1AB4-7B49-986B-F557689E958F}"/>
                  </a:ext>
                </a:extLst>
              </p:cNvPr>
              <p:cNvSpPr txBox="1"/>
              <p:nvPr/>
            </p:nvSpPr>
            <p:spPr>
              <a:xfrm>
                <a:off x="1457325" y="4040943"/>
                <a:ext cx="2689904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2800" dirty="0"/>
                  <a:t> function</a:t>
                </a:r>
              </a:p>
              <a:p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/>
                  <a:t>claimed output</a:t>
                </a:r>
                <a:endParaRPr lang="en-US" sz="280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da-DK" sz="2800" dirty="0"/>
                  <a:t>private input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0B1FC2E-1AB4-7B49-986B-F557689E9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325" y="4040943"/>
                <a:ext cx="2689904" cy="1384995"/>
              </a:xfrm>
              <a:prstGeom prst="rect">
                <a:avLst/>
              </a:prstGeom>
              <a:blipFill>
                <a:blip r:embed="rId3"/>
                <a:stretch>
                  <a:fillRect l="-939" t="-4545" r="-3286" b="-10909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6E849D50-BF27-EF43-9EEB-962AE219CB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735995" y="2450288"/>
            <a:ext cx="1757912" cy="184199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F94A7E1-547F-4143-A15F-0042EA1AB4D3}"/>
                  </a:ext>
                </a:extLst>
              </p:cNvPr>
              <p:cNvSpPr txBox="1"/>
              <p:nvPr/>
            </p:nvSpPr>
            <p:spPr>
              <a:xfrm>
                <a:off x="10175264" y="2239678"/>
                <a:ext cx="125393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da-DK" sz="2800" dirty="0"/>
                  <a:t>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da-DK" sz="2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F94A7E1-547F-4143-A15F-0042EA1AB4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75264" y="2239678"/>
                <a:ext cx="1253933" cy="523220"/>
              </a:xfrm>
              <a:prstGeom prst="rect">
                <a:avLst/>
              </a:prstGeom>
              <a:blipFill>
                <a:blip r:embed="rId5"/>
                <a:stretch>
                  <a:fillRect l="-3000" r="-6000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562AF693-D237-4745-AB3A-5F68947972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707623" y="2453443"/>
            <a:ext cx="1579033" cy="1587500"/>
          </a:xfrm>
          <a:prstGeom prst="rect">
            <a:avLst/>
          </a:prstGeom>
        </p:spPr>
      </p:pic>
      <p:sp>
        <p:nvSpPr>
          <p:cNvPr id="10" name="Punched Tape 9">
            <a:extLst>
              <a:ext uri="{FF2B5EF4-FFF2-40B4-BE49-F238E27FC236}">
                <a16:creationId xmlns:a16="http://schemas.microsoft.com/office/drawing/2014/main" id="{2713723A-5F89-4043-B196-57A38CFD465D}"/>
              </a:ext>
            </a:extLst>
          </p:cNvPr>
          <p:cNvSpPr/>
          <p:nvPr/>
        </p:nvSpPr>
        <p:spPr>
          <a:xfrm>
            <a:off x="5880169" y="3553749"/>
            <a:ext cx="1377580" cy="953324"/>
          </a:xfrm>
          <a:prstGeom prst="flowChartPunchedTap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 dirty="0"/>
          </a:p>
          <a:p>
            <a:pPr algn="ctr"/>
            <a:r>
              <a:rPr lang="da-DK" sz="2500" dirty="0" err="1"/>
              <a:t>proof</a:t>
            </a:r>
            <a:endParaRPr lang="da-DK" sz="2500" dirty="0"/>
          </a:p>
          <a:p>
            <a:pPr algn="ctr"/>
            <a:endParaRPr lang="da-DK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5EDB364-8182-A44B-BADB-445D0BB37472}"/>
                  </a:ext>
                </a:extLst>
              </p:cNvPr>
              <p:cNvSpPr txBox="1"/>
              <p:nvPr/>
            </p:nvSpPr>
            <p:spPr>
              <a:xfrm>
                <a:off x="3065774" y="1499679"/>
                <a:ext cx="210897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da-DK" sz="28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5EDB364-8182-A44B-BADB-445D0BB374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5774" y="1499679"/>
                <a:ext cx="2108974" cy="523220"/>
              </a:xfrm>
              <a:prstGeom prst="rect">
                <a:avLst/>
              </a:prstGeom>
              <a:blipFill>
                <a:blip r:embed="rId7"/>
                <a:stretch>
                  <a:fillRect b="-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ounded Rectangular Callout 11">
            <a:extLst>
              <a:ext uri="{FF2B5EF4-FFF2-40B4-BE49-F238E27FC236}">
                <a16:creationId xmlns:a16="http://schemas.microsoft.com/office/drawing/2014/main" id="{56AA183D-676F-0D48-AE34-3B6CDE203E39}"/>
              </a:ext>
            </a:extLst>
          </p:cNvPr>
          <p:cNvSpPr/>
          <p:nvPr/>
        </p:nvSpPr>
        <p:spPr>
          <a:xfrm>
            <a:off x="2854575" y="1050430"/>
            <a:ext cx="2431794" cy="1121278"/>
          </a:xfrm>
          <a:prstGeom prst="wedgeRoundRectCallout">
            <a:avLst>
              <a:gd name="adj1" fmla="val -57578"/>
              <a:gd name="adj2" fmla="val 74441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2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D747FE5-16E0-D249-96C5-3411FACB74E5}"/>
                  </a:ext>
                </a:extLst>
              </p:cNvPr>
              <p:cNvSpPr txBox="1"/>
              <p:nvPr/>
            </p:nvSpPr>
            <p:spPr>
              <a:xfrm>
                <a:off x="2966195" y="1186114"/>
                <a:ext cx="220855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a-DK" sz="2000" dirty="0"/>
                  <a:t>I know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da-DK" sz="2000" dirty="0" err="1"/>
                  <a:t>such</a:t>
                </a:r>
                <a:r>
                  <a:rPr lang="da-DK" sz="2000" dirty="0"/>
                  <a:t> </a:t>
                </a:r>
                <a:r>
                  <a:rPr lang="da-DK" sz="2000" dirty="0" err="1"/>
                  <a:t>that</a:t>
                </a:r>
                <a:r>
                  <a:rPr lang="da-DK" sz="2000" dirty="0"/>
                  <a:t> 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D747FE5-16E0-D249-96C5-3411FACB74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6195" y="1186114"/>
                <a:ext cx="2208553" cy="400110"/>
              </a:xfrm>
              <a:prstGeom prst="rect">
                <a:avLst/>
              </a:prstGeom>
              <a:blipFill>
                <a:blip r:embed="rId8"/>
                <a:stretch>
                  <a:fillRect l="-2874" t="-6061" r="-1724" b="-24242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itle 1">
            <a:extLst>
              <a:ext uri="{FF2B5EF4-FFF2-40B4-BE49-F238E27FC236}">
                <a16:creationId xmlns:a16="http://schemas.microsoft.com/office/drawing/2014/main" id="{852C78E1-1378-8244-B943-D369C36AA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764" y="-154512"/>
            <a:ext cx="10515600" cy="1325563"/>
          </a:xfrm>
        </p:spPr>
        <p:txBody>
          <a:bodyPr/>
          <a:lstStyle/>
          <a:p>
            <a:pPr algn="ctr"/>
            <a:r>
              <a:rPr lang="da-DK" dirty="0"/>
              <a:t>First </a:t>
            </a:r>
            <a:r>
              <a:rPr lang="da-DK" dirty="0" err="1"/>
              <a:t>zkSNARK</a:t>
            </a:r>
            <a:r>
              <a:rPr lang="da-DK" dirty="0"/>
              <a:t> (</a:t>
            </a:r>
            <a:r>
              <a:rPr lang="da-DK" dirty="0" err="1"/>
              <a:t>Micali</a:t>
            </a:r>
            <a:r>
              <a:rPr lang="da-DK" dirty="0"/>
              <a:t> 94)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625DCA7-C21E-2C44-8E3F-C9AFE3352544}"/>
              </a:ext>
            </a:extLst>
          </p:cNvPr>
          <p:cNvSpPr/>
          <p:nvPr/>
        </p:nvSpPr>
        <p:spPr>
          <a:xfrm>
            <a:off x="5645640" y="1254648"/>
            <a:ext cx="1679782" cy="9379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 err="1"/>
              <a:t>Random</a:t>
            </a:r>
            <a:r>
              <a:rPr lang="da-DK" dirty="0"/>
              <a:t> Oracle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0A54773D-6363-F54D-9DF5-441F9C81C89E}"/>
              </a:ext>
            </a:extLst>
          </p:cNvPr>
          <p:cNvCxnSpPr/>
          <p:nvPr/>
        </p:nvCxnSpPr>
        <p:spPr>
          <a:xfrm flipV="1">
            <a:off x="3914775" y="2239678"/>
            <a:ext cx="1483214" cy="559575"/>
          </a:xfrm>
          <a:prstGeom prst="straightConnector1">
            <a:avLst/>
          </a:prstGeom>
          <a:ln w="25400">
            <a:solidFill>
              <a:schemeClr val="tx1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E25CE7F-6BBF-9C46-AFC8-118CF1C22DD3}"/>
              </a:ext>
            </a:extLst>
          </p:cNvPr>
          <p:cNvCxnSpPr>
            <a:cxnSpLocks/>
          </p:cNvCxnSpPr>
          <p:nvPr/>
        </p:nvCxnSpPr>
        <p:spPr>
          <a:xfrm>
            <a:off x="7573073" y="2167915"/>
            <a:ext cx="1299465" cy="780440"/>
          </a:xfrm>
          <a:prstGeom prst="straightConnector1">
            <a:avLst/>
          </a:prstGeom>
          <a:ln w="25400">
            <a:solidFill>
              <a:schemeClr val="tx1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A820770C-2AAF-0C44-B2A3-137A1F1909DC}"/>
              </a:ext>
            </a:extLst>
          </p:cNvPr>
          <p:cNvSpPr/>
          <p:nvPr/>
        </p:nvSpPr>
        <p:spPr>
          <a:xfrm>
            <a:off x="3894874" y="5528654"/>
            <a:ext cx="4843461" cy="114313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400" dirty="0" err="1"/>
              <a:t>Apply</a:t>
            </a:r>
            <a:r>
              <a:rPr lang="da-DK" sz="2400" dirty="0"/>
              <a:t> Fiat-Shamir to Kilian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75165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8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16209-E1FF-574C-BE43-06AF659E8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0936" y="-11695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PCP to SNARK</a:t>
            </a:r>
          </a:p>
        </p:txBody>
      </p:sp>
      <p:graphicFrame>
        <p:nvGraphicFramePr>
          <p:cNvPr id="4" name="Table 11">
            <a:extLst>
              <a:ext uri="{FF2B5EF4-FFF2-40B4-BE49-F238E27FC236}">
                <a16:creationId xmlns:a16="http://schemas.microsoft.com/office/drawing/2014/main" id="{59EFF41E-3FFC-644D-AFD9-CC9D4D66C682}"/>
              </a:ext>
            </a:extLst>
          </p:cNvPr>
          <p:cNvGraphicFramePr>
            <a:graphicFrameLocks noGrp="1"/>
          </p:cNvGraphicFramePr>
          <p:nvPr/>
        </p:nvGraphicFramePr>
        <p:xfrm>
          <a:off x="2456951" y="4069282"/>
          <a:ext cx="248912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1140">
                  <a:extLst>
                    <a:ext uri="{9D8B030D-6E8A-4147-A177-3AD203B41FA5}">
                      <a16:colId xmlns:a16="http://schemas.microsoft.com/office/drawing/2014/main" val="3766286703"/>
                    </a:ext>
                  </a:extLst>
                </a:gridCol>
                <a:gridCol w="311140">
                  <a:extLst>
                    <a:ext uri="{9D8B030D-6E8A-4147-A177-3AD203B41FA5}">
                      <a16:colId xmlns:a16="http://schemas.microsoft.com/office/drawing/2014/main" val="580510266"/>
                    </a:ext>
                  </a:extLst>
                </a:gridCol>
                <a:gridCol w="311140">
                  <a:extLst>
                    <a:ext uri="{9D8B030D-6E8A-4147-A177-3AD203B41FA5}">
                      <a16:colId xmlns:a16="http://schemas.microsoft.com/office/drawing/2014/main" val="1403215546"/>
                    </a:ext>
                  </a:extLst>
                </a:gridCol>
                <a:gridCol w="311140">
                  <a:extLst>
                    <a:ext uri="{9D8B030D-6E8A-4147-A177-3AD203B41FA5}">
                      <a16:colId xmlns:a16="http://schemas.microsoft.com/office/drawing/2014/main" val="2735859812"/>
                    </a:ext>
                  </a:extLst>
                </a:gridCol>
                <a:gridCol w="311140">
                  <a:extLst>
                    <a:ext uri="{9D8B030D-6E8A-4147-A177-3AD203B41FA5}">
                      <a16:colId xmlns:a16="http://schemas.microsoft.com/office/drawing/2014/main" val="144280668"/>
                    </a:ext>
                  </a:extLst>
                </a:gridCol>
                <a:gridCol w="311140">
                  <a:extLst>
                    <a:ext uri="{9D8B030D-6E8A-4147-A177-3AD203B41FA5}">
                      <a16:colId xmlns:a16="http://schemas.microsoft.com/office/drawing/2014/main" val="3166647153"/>
                    </a:ext>
                  </a:extLst>
                </a:gridCol>
                <a:gridCol w="311140">
                  <a:extLst>
                    <a:ext uri="{9D8B030D-6E8A-4147-A177-3AD203B41FA5}">
                      <a16:colId xmlns:a16="http://schemas.microsoft.com/office/drawing/2014/main" val="1201180799"/>
                    </a:ext>
                  </a:extLst>
                </a:gridCol>
                <a:gridCol w="311140">
                  <a:extLst>
                    <a:ext uri="{9D8B030D-6E8A-4147-A177-3AD203B41FA5}">
                      <a16:colId xmlns:a16="http://schemas.microsoft.com/office/drawing/2014/main" val="652282614"/>
                    </a:ext>
                  </a:extLst>
                </a:gridCol>
              </a:tblGrid>
              <a:tr h="36573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053313"/>
                  </a:ext>
                </a:extLst>
              </a:tr>
            </a:tbl>
          </a:graphicData>
        </a:graphic>
      </p:graphicFrame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C5FE4A0-F679-2A44-876D-2545CA0192B9}"/>
              </a:ext>
            </a:extLst>
          </p:cNvPr>
          <p:cNvCxnSpPr>
            <a:cxnSpLocks/>
          </p:cNvCxnSpPr>
          <p:nvPr/>
        </p:nvCxnSpPr>
        <p:spPr>
          <a:xfrm>
            <a:off x="2026226" y="4252162"/>
            <a:ext cx="352398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6743C60-D100-1844-B773-789C2E61F219}"/>
              </a:ext>
            </a:extLst>
          </p:cNvPr>
          <p:cNvSpPr/>
          <p:nvPr/>
        </p:nvSpPr>
        <p:spPr>
          <a:xfrm>
            <a:off x="737753" y="2597727"/>
            <a:ext cx="1288473" cy="2431473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/>
              <a:t>Prover</a:t>
            </a:r>
          </a:p>
          <a:p>
            <a:pPr algn="ctr"/>
            <a:endParaRPr lang="en-US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00F64099-0FAB-0C46-BA6A-983285A88B19}"/>
              </a:ext>
            </a:extLst>
          </p:cNvPr>
          <p:cNvSpPr/>
          <p:nvPr/>
        </p:nvSpPr>
        <p:spPr>
          <a:xfrm>
            <a:off x="537480" y="1208605"/>
            <a:ext cx="6079219" cy="5077893"/>
          </a:xfrm>
          <a:prstGeom prst="round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D2F6D3-02C8-6749-AE77-9F97D40C20FA}"/>
              </a:ext>
            </a:extLst>
          </p:cNvPr>
          <p:cNvSpPr txBox="1"/>
          <p:nvPr/>
        </p:nvSpPr>
        <p:spPr>
          <a:xfrm>
            <a:off x="869981" y="1388715"/>
            <a:ext cx="93435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Prover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F9DEC6F-7B14-9948-8C3A-B33D3D2DC0A1}"/>
              </a:ext>
            </a:extLst>
          </p:cNvPr>
          <p:cNvCxnSpPr>
            <a:cxnSpLocks/>
          </p:cNvCxnSpPr>
          <p:nvPr/>
        </p:nvCxnSpPr>
        <p:spPr>
          <a:xfrm>
            <a:off x="6616699" y="5915541"/>
            <a:ext cx="2265552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A37D79A0-7080-1742-BD17-18468FD081C0}"/>
                  </a:ext>
                </a:extLst>
              </p:cNvPr>
              <p:cNvSpPr/>
              <p:nvPr/>
            </p:nvSpPr>
            <p:spPr>
              <a:xfrm>
                <a:off x="7320737" y="5227040"/>
                <a:ext cx="839199" cy="46862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US" sz="26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A37D79A0-7080-1742-BD17-18468FD081C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0737" y="5227040"/>
                <a:ext cx="839199" cy="4686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ECB3B29-51CF-A646-9E0D-6156BF5720D1}"/>
              </a:ext>
            </a:extLst>
          </p:cNvPr>
          <p:cNvCxnSpPr/>
          <p:nvPr/>
        </p:nvCxnSpPr>
        <p:spPr>
          <a:xfrm flipV="1">
            <a:off x="2545773" y="3792682"/>
            <a:ext cx="166255" cy="27660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755D409-86F0-D746-A75A-D670D16CD6F6}"/>
              </a:ext>
            </a:extLst>
          </p:cNvPr>
          <p:cNvCxnSpPr>
            <a:cxnSpLocks/>
          </p:cNvCxnSpPr>
          <p:nvPr/>
        </p:nvCxnSpPr>
        <p:spPr>
          <a:xfrm flipH="1" flipV="1">
            <a:off x="2867891" y="3792682"/>
            <a:ext cx="118999" cy="27660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D6DA363-03E5-0743-8C7D-D55EE64AA187}"/>
              </a:ext>
            </a:extLst>
          </p:cNvPr>
          <p:cNvCxnSpPr/>
          <p:nvPr/>
        </p:nvCxnSpPr>
        <p:spPr>
          <a:xfrm flipV="1">
            <a:off x="3185808" y="3809509"/>
            <a:ext cx="166255" cy="27660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B912B74-D4B3-D44B-9EFF-4382EA963CEF}"/>
              </a:ext>
            </a:extLst>
          </p:cNvPr>
          <p:cNvCxnSpPr>
            <a:cxnSpLocks/>
          </p:cNvCxnSpPr>
          <p:nvPr/>
        </p:nvCxnSpPr>
        <p:spPr>
          <a:xfrm flipH="1" flipV="1">
            <a:off x="3507926" y="3809509"/>
            <a:ext cx="118999" cy="27660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C5F0EB1-18B1-C446-98EC-02E58E330B07}"/>
              </a:ext>
            </a:extLst>
          </p:cNvPr>
          <p:cNvCxnSpPr/>
          <p:nvPr/>
        </p:nvCxnSpPr>
        <p:spPr>
          <a:xfrm flipV="1">
            <a:off x="3822139" y="3801600"/>
            <a:ext cx="166255" cy="27660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522A6F2-F3AE-C643-8D75-853EF8FBD054}"/>
              </a:ext>
            </a:extLst>
          </p:cNvPr>
          <p:cNvCxnSpPr>
            <a:cxnSpLocks/>
          </p:cNvCxnSpPr>
          <p:nvPr/>
        </p:nvCxnSpPr>
        <p:spPr>
          <a:xfrm flipH="1" flipV="1">
            <a:off x="4144257" y="3801600"/>
            <a:ext cx="118999" cy="27660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CF98BD8-EBD1-7B4C-BE2A-53A56B20BE23}"/>
              </a:ext>
            </a:extLst>
          </p:cNvPr>
          <p:cNvCxnSpPr/>
          <p:nvPr/>
        </p:nvCxnSpPr>
        <p:spPr>
          <a:xfrm flipV="1">
            <a:off x="4441502" y="3792682"/>
            <a:ext cx="166255" cy="27660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690FC0C-6AE9-2845-B12A-E81719CFC70D}"/>
              </a:ext>
            </a:extLst>
          </p:cNvPr>
          <p:cNvCxnSpPr>
            <a:cxnSpLocks/>
          </p:cNvCxnSpPr>
          <p:nvPr/>
        </p:nvCxnSpPr>
        <p:spPr>
          <a:xfrm flipH="1" flipV="1">
            <a:off x="4763620" y="3792682"/>
            <a:ext cx="118999" cy="27660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76AA51AF-AF36-7049-A677-0DF023932C00}"/>
              </a:ext>
            </a:extLst>
          </p:cNvPr>
          <p:cNvSpPr/>
          <p:nvPr/>
        </p:nvSpPr>
        <p:spPr>
          <a:xfrm>
            <a:off x="2652528" y="3509896"/>
            <a:ext cx="274862" cy="2583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05B525B-86DC-EE49-9DF2-8EF6AFC20B9C}"/>
              </a:ext>
            </a:extLst>
          </p:cNvPr>
          <p:cNvSpPr/>
          <p:nvPr/>
        </p:nvSpPr>
        <p:spPr>
          <a:xfrm>
            <a:off x="3300741" y="3521042"/>
            <a:ext cx="274862" cy="2583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360C83D-F0BB-1D49-B51F-7D4AAF32BD70}"/>
              </a:ext>
            </a:extLst>
          </p:cNvPr>
          <p:cNvSpPr/>
          <p:nvPr/>
        </p:nvSpPr>
        <p:spPr>
          <a:xfrm>
            <a:off x="3948954" y="3521042"/>
            <a:ext cx="274862" cy="2583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947E0E4-D923-3041-B362-2C36F4E6C75D}"/>
              </a:ext>
            </a:extLst>
          </p:cNvPr>
          <p:cNvSpPr/>
          <p:nvPr/>
        </p:nvSpPr>
        <p:spPr>
          <a:xfrm>
            <a:off x="4569564" y="3513634"/>
            <a:ext cx="274862" cy="2583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94B0827-61FF-0E44-B0D8-CFAAE29340EF}"/>
              </a:ext>
            </a:extLst>
          </p:cNvPr>
          <p:cNvCxnSpPr>
            <a:cxnSpLocks/>
          </p:cNvCxnSpPr>
          <p:nvPr/>
        </p:nvCxnSpPr>
        <p:spPr>
          <a:xfrm flipV="1">
            <a:off x="2821334" y="3208810"/>
            <a:ext cx="218770" cy="27660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9516992-1920-714B-A0D8-70B364183478}"/>
              </a:ext>
            </a:extLst>
          </p:cNvPr>
          <p:cNvCxnSpPr>
            <a:cxnSpLocks/>
          </p:cNvCxnSpPr>
          <p:nvPr/>
        </p:nvCxnSpPr>
        <p:spPr>
          <a:xfrm flipH="1" flipV="1">
            <a:off x="3238395" y="3208810"/>
            <a:ext cx="199677" cy="297149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6DB6E9DE-14B4-0948-85DF-96F05F3896F0}"/>
              </a:ext>
            </a:extLst>
          </p:cNvPr>
          <p:cNvCxnSpPr>
            <a:cxnSpLocks/>
          </p:cNvCxnSpPr>
          <p:nvPr/>
        </p:nvCxnSpPr>
        <p:spPr>
          <a:xfrm flipV="1">
            <a:off x="4052664" y="3205334"/>
            <a:ext cx="218770" cy="27660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CD28846C-0396-BB4E-BF98-09BA6E6DF392}"/>
              </a:ext>
            </a:extLst>
          </p:cNvPr>
          <p:cNvCxnSpPr>
            <a:cxnSpLocks/>
          </p:cNvCxnSpPr>
          <p:nvPr/>
        </p:nvCxnSpPr>
        <p:spPr>
          <a:xfrm flipH="1" flipV="1">
            <a:off x="4469725" y="3205334"/>
            <a:ext cx="199677" cy="297149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82313BAF-6C10-C943-BF1B-4FE49D09BC16}"/>
              </a:ext>
            </a:extLst>
          </p:cNvPr>
          <p:cNvSpPr/>
          <p:nvPr/>
        </p:nvSpPr>
        <p:spPr>
          <a:xfrm>
            <a:off x="2994073" y="2934690"/>
            <a:ext cx="274862" cy="2583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CD0EC06-CA84-A841-9C74-172968C267DA}"/>
              </a:ext>
            </a:extLst>
          </p:cNvPr>
          <p:cNvSpPr/>
          <p:nvPr/>
        </p:nvSpPr>
        <p:spPr>
          <a:xfrm>
            <a:off x="4236782" y="2934690"/>
            <a:ext cx="274862" cy="2583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CD21A4C3-E54B-C74D-B2DE-9F9C0B344EA1}"/>
              </a:ext>
            </a:extLst>
          </p:cNvPr>
          <p:cNvCxnSpPr>
            <a:cxnSpLocks/>
          </p:cNvCxnSpPr>
          <p:nvPr/>
        </p:nvCxnSpPr>
        <p:spPr>
          <a:xfrm flipV="1">
            <a:off x="3185808" y="2651420"/>
            <a:ext cx="441117" cy="249131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77A4B8EA-3CE4-A04E-9BB1-D3F4565A45FB}"/>
              </a:ext>
            </a:extLst>
          </p:cNvPr>
          <p:cNvCxnSpPr>
            <a:cxnSpLocks/>
          </p:cNvCxnSpPr>
          <p:nvPr/>
        </p:nvCxnSpPr>
        <p:spPr>
          <a:xfrm flipH="1" flipV="1">
            <a:off x="3905266" y="2634736"/>
            <a:ext cx="456741" cy="276613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>
            <a:extLst>
              <a:ext uri="{FF2B5EF4-FFF2-40B4-BE49-F238E27FC236}">
                <a16:creationId xmlns:a16="http://schemas.microsoft.com/office/drawing/2014/main" id="{70D7EB79-8B72-F64E-967A-4A15D2308299}"/>
              </a:ext>
            </a:extLst>
          </p:cNvPr>
          <p:cNvSpPr/>
          <p:nvPr/>
        </p:nvSpPr>
        <p:spPr>
          <a:xfrm>
            <a:off x="3630404" y="2382976"/>
            <a:ext cx="274862" cy="2583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6A4B8FF-6C0A-254C-8E93-88C608017624}"/>
              </a:ext>
            </a:extLst>
          </p:cNvPr>
          <p:cNvSpPr txBox="1"/>
          <p:nvPr/>
        </p:nvSpPr>
        <p:spPr>
          <a:xfrm>
            <a:off x="3458860" y="1881760"/>
            <a:ext cx="6261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root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9195057-9AC2-0244-8E83-919678C6C8C4}"/>
              </a:ext>
            </a:extLst>
          </p:cNvPr>
          <p:cNvSpPr/>
          <p:nvPr/>
        </p:nvSpPr>
        <p:spPr>
          <a:xfrm>
            <a:off x="1025085" y="666808"/>
            <a:ext cx="274862" cy="2583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B20DB6-6C0A-684F-86F8-DA4FFA962460}"/>
              </a:ext>
            </a:extLst>
          </p:cNvPr>
          <p:cNvSpPr txBox="1"/>
          <p:nvPr/>
        </p:nvSpPr>
        <p:spPr>
          <a:xfrm>
            <a:off x="1337160" y="609296"/>
            <a:ext cx="1848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  Random Oracle</a:t>
            </a: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9A8A4B79-A56B-0745-97D8-832574FFD1F9}"/>
              </a:ext>
            </a:extLst>
          </p:cNvPr>
          <p:cNvSpPr/>
          <p:nvPr/>
        </p:nvSpPr>
        <p:spPr>
          <a:xfrm>
            <a:off x="8971152" y="1208605"/>
            <a:ext cx="2580409" cy="5114601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/>
              <a:t>Prover</a:t>
            </a:r>
          </a:p>
          <a:p>
            <a:pPr algn="ctr"/>
            <a:endParaRPr lang="en-US" dirty="0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86C53039-DD3D-814C-BE9A-C2069A7F28F8}"/>
              </a:ext>
            </a:extLst>
          </p:cNvPr>
          <p:cNvSpPr/>
          <p:nvPr/>
        </p:nvSpPr>
        <p:spPr>
          <a:xfrm>
            <a:off x="5082355" y="4114011"/>
            <a:ext cx="1140362" cy="636856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Query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9C3C0FDD-EA35-2C4D-8B24-F870910E3AF8}"/>
              </a:ext>
            </a:extLst>
          </p:cNvPr>
          <p:cNvSpPr/>
          <p:nvPr/>
        </p:nvSpPr>
        <p:spPr>
          <a:xfrm>
            <a:off x="9754386" y="4776603"/>
            <a:ext cx="1482317" cy="782485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Decide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8E2E80BE-5EA9-2A46-ACB1-42C0688CBC17}"/>
              </a:ext>
            </a:extLst>
          </p:cNvPr>
          <p:cNvCxnSpPr>
            <a:cxnSpLocks/>
          </p:cNvCxnSpPr>
          <p:nvPr/>
        </p:nvCxnSpPr>
        <p:spPr>
          <a:xfrm>
            <a:off x="4293792" y="2081815"/>
            <a:ext cx="652279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1CB7503D-8994-B94D-A10B-B510DCC0EB6B}"/>
              </a:ext>
            </a:extLst>
          </p:cNvPr>
          <p:cNvSpPr/>
          <p:nvPr/>
        </p:nvSpPr>
        <p:spPr>
          <a:xfrm>
            <a:off x="5213447" y="1971800"/>
            <a:ext cx="274862" cy="2583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E2CF1B07-405A-224D-89FC-1A6AB5481A77}"/>
              </a:ext>
            </a:extLst>
          </p:cNvPr>
          <p:cNvCxnSpPr>
            <a:cxnSpLocks/>
          </p:cNvCxnSpPr>
          <p:nvPr/>
        </p:nvCxnSpPr>
        <p:spPr>
          <a:xfrm>
            <a:off x="5357975" y="2350011"/>
            <a:ext cx="0" cy="85532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Picture 48">
            <a:extLst>
              <a:ext uri="{FF2B5EF4-FFF2-40B4-BE49-F238E27FC236}">
                <a16:creationId xmlns:a16="http://schemas.microsoft.com/office/drawing/2014/main" id="{136953E5-EEBB-4C4E-B98B-DF0C4D9F375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291690" y="3105219"/>
            <a:ext cx="702721" cy="450444"/>
          </a:xfrm>
          <a:prstGeom prst="rect">
            <a:avLst/>
          </a:prstGeom>
        </p:spPr>
      </p:pic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9E937CD4-77F5-7D41-A19F-30FA67D5B66E}"/>
              </a:ext>
            </a:extLst>
          </p:cNvPr>
          <p:cNvCxnSpPr>
            <a:cxnSpLocks/>
          </p:cNvCxnSpPr>
          <p:nvPr/>
        </p:nvCxnSpPr>
        <p:spPr>
          <a:xfrm>
            <a:off x="5369250" y="3580917"/>
            <a:ext cx="0" cy="45718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8E61A6E4-2864-7242-8332-0DCEF24D7E85}"/>
                  </a:ext>
                </a:extLst>
              </p14:cNvPr>
              <p14:cNvContentPartPr/>
              <p14:nvPr/>
            </p14:nvContentPartPr>
            <p14:xfrm>
              <a:off x="4139600" y="4499480"/>
              <a:ext cx="972000" cy="30276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8E61A6E4-2864-7242-8332-0DCEF24D7E8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130960" y="4490480"/>
                <a:ext cx="989640" cy="32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38D1ED0A-F949-3F45-B267-812BA8773BF1}"/>
                  </a:ext>
                </a:extLst>
              </p14:cNvPr>
              <p14:cNvContentPartPr/>
              <p14:nvPr/>
            </p14:nvContentPartPr>
            <p14:xfrm>
              <a:off x="3555680" y="4466720"/>
              <a:ext cx="1586520" cy="44424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38D1ED0A-F949-3F45-B267-812BA8773BF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547040" y="4457720"/>
                <a:ext cx="1604160" cy="461880"/>
              </a:xfrm>
              <a:prstGeom prst="rect">
                <a:avLst/>
              </a:prstGeom>
            </p:spPr>
          </p:pic>
        </mc:Fallback>
      </mc:AlternateContent>
      <p:grpSp>
        <p:nvGrpSpPr>
          <p:cNvPr id="55" name="Group 54">
            <a:extLst>
              <a:ext uri="{FF2B5EF4-FFF2-40B4-BE49-F238E27FC236}">
                <a16:creationId xmlns:a16="http://schemas.microsoft.com/office/drawing/2014/main" id="{F926BDB1-BA05-E34C-ADB1-044E5D349217}"/>
              </a:ext>
            </a:extLst>
          </p:cNvPr>
          <p:cNvGrpSpPr/>
          <p:nvPr/>
        </p:nvGrpSpPr>
        <p:grpSpPr>
          <a:xfrm>
            <a:off x="3214040" y="4474280"/>
            <a:ext cx="1915920" cy="658800"/>
            <a:chOff x="3214040" y="4474280"/>
            <a:chExt cx="1915920" cy="658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43CAB50E-F2AB-984A-9FD6-1ABF34BCACD9}"/>
                    </a:ext>
                  </a:extLst>
                </p14:cNvPr>
                <p14:cNvContentPartPr/>
                <p14:nvPr/>
              </p14:nvContentPartPr>
              <p14:xfrm>
                <a:off x="3238160" y="4539800"/>
                <a:ext cx="1891800" cy="59328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43CAB50E-F2AB-984A-9FD6-1ABF34BCACD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229520" y="4531160"/>
                  <a:ext cx="1909440" cy="61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AC2FBE91-30C7-EE49-806F-1798663FC26A}"/>
                    </a:ext>
                  </a:extLst>
                </p14:cNvPr>
                <p14:cNvContentPartPr/>
                <p14:nvPr/>
              </p14:nvContentPartPr>
              <p14:xfrm>
                <a:off x="3214040" y="4474280"/>
                <a:ext cx="64800" cy="15480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AC2FBE91-30C7-EE49-806F-1798663FC26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205040" y="4465280"/>
                  <a:ext cx="82440" cy="172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10715C1E-705B-6242-AE0A-7663802644C9}"/>
                  </a:ext>
                </a:extLst>
              </p:cNvPr>
              <p:cNvSpPr txBox="1"/>
              <p:nvPr/>
            </p:nvSpPr>
            <p:spPr>
              <a:xfrm>
                <a:off x="1065681" y="5461355"/>
                <a:ext cx="5331909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=(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𝑟𝑜𝑜𝑡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nor/>
                        </m:rPr>
                        <a:rPr lang="en-US" sz="2200" dirty="0"/>
                        <m:t>, </m:t>
                      </m:r>
                      <m:sSub>
                        <m:sSub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nor/>
                        </m:rPr>
                        <a:rPr lang="en-US" sz="2200" dirty="0"/>
                        <m:t>, </m:t>
                      </m:r>
                      <m:sSub>
                        <m:sSub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𝑝𝑎𝑡h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1,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𝑝𝑎𝑡h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2,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𝑝𝑎𝑡h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3)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10715C1E-705B-6242-AE0A-7663802644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681" y="5461355"/>
                <a:ext cx="5331909" cy="430887"/>
              </a:xfrm>
              <a:prstGeom prst="rect">
                <a:avLst/>
              </a:prstGeom>
              <a:blipFill>
                <a:blip r:embed="rId13"/>
                <a:stretch>
                  <a:fillRect t="-5882" b="-205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TextBox 58">
            <a:extLst>
              <a:ext uri="{FF2B5EF4-FFF2-40B4-BE49-F238E27FC236}">
                <a16:creationId xmlns:a16="http://schemas.microsoft.com/office/drawing/2014/main" id="{099CEA07-0AA8-6A45-A549-C3E969B6FE03}"/>
              </a:ext>
            </a:extLst>
          </p:cNvPr>
          <p:cNvSpPr txBox="1"/>
          <p:nvPr/>
        </p:nvSpPr>
        <p:spPr>
          <a:xfrm>
            <a:off x="9359763" y="2081815"/>
            <a:ext cx="19824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Check auth paths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C7A09E3-C29F-4B4F-9A5F-382C36E893EE}"/>
              </a:ext>
            </a:extLst>
          </p:cNvPr>
          <p:cNvSpPr txBox="1"/>
          <p:nvPr/>
        </p:nvSpPr>
        <p:spPr>
          <a:xfrm>
            <a:off x="9492087" y="2776657"/>
            <a:ext cx="6261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root</a:t>
            </a: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5EDA5BD0-BD09-E54D-B9D5-AAAD1838B1DE}"/>
              </a:ext>
            </a:extLst>
          </p:cNvPr>
          <p:cNvCxnSpPr>
            <a:cxnSpLocks/>
          </p:cNvCxnSpPr>
          <p:nvPr/>
        </p:nvCxnSpPr>
        <p:spPr>
          <a:xfrm flipV="1">
            <a:off x="10172700" y="2976712"/>
            <a:ext cx="345497" cy="116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>
            <a:extLst>
              <a:ext uri="{FF2B5EF4-FFF2-40B4-BE49-F238E27FC236}">
                <a16:creationId xmlns:a16="http://schemas.microsoft.com/office/drawing/2014/main" id="{8DFE75F5-2673-2B41-9A06-DA6A73A0F193}"/>
              </a:ext>
            </a:extLst>
          </p:cNvPr>
          <p:cNvSpPr/>
          <p:nvPr/>
        </p:nvSpPr>
        <p:spPr>
          <a:xfrm>
            <a:off x="10647986" y="2884517"/>
            <a:ext cx="274862" cy="2583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9ABBE02B-B2CD-CF45-9512-69E277E0010A}"/>
              </a:ext>
            </a:extLst>
          </p:cNvPr>
          <p:cNvCxnSpPr>
            <a:cxnSpLocks/>
          </p:cNvCxnSpPr>
          <p:nvPr/>
        </p:nvCxnSpPr>
        <p:spPr>
          <a:xfrm>
            <a:off x="10785417" y="3298246"/>
            <a:ext cx="0" cy="65288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4" name="Picture 63">
            <a:extLst>
              <a:ext uri="{FF2B5EF4-FFF2-40B4-BE49-F238E27FC236}">
                <a16:creationId xmlns:a16="http://schemas.microsoft.com/office/drawing/2014/main" id="{0E7BE374-C04F-E840-A86A-32DA76152C6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280638" y="3970006"/>
            <a:ext cx="702721" cy="450444"/>
          </a:xfrm>
          <a:prstGeom prst="rect">
            <a:avLst/>
          </a:prstGeom>
        </p:spPr>
      </p:pic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07EA5EE7-6D05-DE49-92EA-0D1F1F666815}"/>
              </a:ext>
            </a:extLst>
          </p:cNvPr>
          <p:cNvCxnSpPr>
            <a:cxnSpLocks/>
          </p:cNvCxnSpPr>
          <p:nvPr/>
        </p:nvCxnSpPr>
        <p:spPr>
          <a:xfrm>
            <a:off x="9132540" y="5446549"/>
            <a:ext cx="554985" cy="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B30F0B15-F8B8-5E4F-B80F-965D841315FA}"/>
                  </a:ext>
                </a:extLst>
              </p:cNvPr>
              <p:cNvSpPr txBox="1"/>
              <p:nvPr/>
            </p:nvSpPr>
            <p:spPr>
              <a:xfrm>
                <a:off x="9074985" y="4294408"/>
                <a:ext cx="612540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nor/>
                        </m:rPr>
                        <a:rPr lang="en-US" sz="2000" b="0" i="0" dirty="0" smtClean="0"/>
                        <m:t> </m:t>
                      </m:r>
                    </m:oMath>
                  </m:oMathPara>
                </a14:m>
                <a:endParaRPr lang="en-US" sz="2000" b="0" i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B30F0B15-F8B8-5E4F-B80F-965D841315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4985" y="4294408"/>
                <a:ext cx="612540" cy="1015663"/>
              </a:xfrm>
              <a:prstGeom prst="rect">
                <a:avLst/>
              </a:prstGeom>
              <a:blipFill>
                <a:blip r:embed="rId14"/>
                <a:stretch>
                  <a:fillRect l="-2083" t="-1235" r="-20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D72CC04D-8BB0-3145-9B90-4257366B4DAB}"/>
              </a:ext>
            </a:extLst>
          </p:cNvPr>
          <p:cNvCxnSpPr>
            <a:cxnSpLocks/>
          </p:cNvCxnSpPr>
          <p:nvPr/>
        </p:nvCxnSpPr>
        <p:spPr>
          <a:xfrm>
            <a:off x="10785417" y="4408312"/>
            <a:ext cx="0" cy="32084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DE7574FB-FB05-A149-9AB4-CF0EEF68DC0E}"/>
              </a:ext>
            </a:extLst>
          </p:cNvPr>
          <p:cNvSpPr txBox="1"/>
          <p:nvPr/>
        </p:nvSpPr>
        <p:spPr>
          <a:xfrm>
            <a:off x="9216737" y="1388716"/>
            <a:ext cx="102143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</a:rPr>
              <a:t>Verifier</a:t>
            </a:r>
          </a:p>
        </p:txBody>
      </p:sp>
    </p:spTree>
    <p:extLst>
      <p:ext uri="{BB962C8B-B14F-4D97-AF65-F5344CB8AC3E}">
        <p14:creationId xmlns:p14="http://schemas.microsoft.com/office/powerpoint/2010/main" val="4171382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5" grpId="0" animBg="1"/>
      <p:bldP spid="26" grpId="0" animBg="1"/>
      <p:bldP spid="27" grpId="0" animBg="1"/>
      <p:bldP spid="28" grpId="0" animBg="1"/>
      <p:bldP spid="35" grpId="0" animBg="1"/>
      <p:bldP spid="36" grpId="0" animBg="1"/>
      <p:bldP spid="43" grpId="0" animBg="1"/>
      <p:bldP spid="44" grpId="0"/>
      <p:bldP spid="32" grpId="0" animBg="1"/>
      <p:bldP spid="3" grpId="0"/>
      <p:bldP spid="39" grpId="0" animBg="1"/>
      <p:bldP spid="42" grpId="0" animBg="1"/>
      <p:bldP spid="47" grpId="0" animBg="1"/>
      <p:bldP spid="58" grpId="0"/>
      <p:bldP spid="59" grpId="0"/>
      <p:bldP spid="60" grpId="0"/>
      <p:bldP spid="62" grpId="0" animBg="1"/>
      <p:bldP spid="68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64F5D-C93B-D213-B7B1-26B8D689D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325"/>
            <a:ext cx="10515600" cy="1325563"/>
          </a:xfrm>
        </p:spPr>
        <p:txBody>
          <a:bodyPr/>
          <a:lstStyle/>
          <a:p>
            <a:pPr algn="ctr"/>
            <a:r>
              <a:rPr lang="en-US" dirty="0" err="1"/>
              <a:t>zkSNARK</a:t>
            </a:r>
            <a:r>
              <a:rPr lang="en-US" dirty="0"/>
              <a:t> for Circuits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6182830-93FB-0C07-F17B-D1CABB00245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28675" y="1576388"/>
                <a:ext cx="10515600" cy="435133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L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et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𝔽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={0,…,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−1}</m:t>
                    </m:r>
                  </m:oMath>
                </a14:m>
                <a:r>
                  <a:rPr lang="en-US" dirty="0"/>
                  <a:t> is a finite field</a:t>
                </a:r>
              </a:p>
              <a:p>
                <a:pPr marL="0" indent="0">
                  <a:buNone/>
                </a:pPr>
                <a:r>
                  <a:rPr lang="en-US" dirty="0"/>
                  <a:t>Arithmetic circuit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𝔽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𝔽</m:t>
                    </m:r>
                  </m:oMath>
                </a14:m>
                <a:r>
                  <a:rPr lang="en-US" dirty="0"/>
                  <a:t> is a Directed Acyclic Graph (DAG)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6182830-93FB-0C07-F17B-D1CABB00245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8675" y="1576388"/>
                <a:ext cx="10515600" cy="4351338"/>
              </a:xfrm>
              <a:blipFill>
                <a:blip r:embed="rId3"/>
                <a:stretch>
                  <a:fillRect l="-1206" t="-23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lus 3">
            <a:extLst>
              <a:ext uri="{FF2B5EF4-FFF2-40B4-BE49-F238E27FC236}">
                <a16:creationId xmlns:a16="http://schemas.microsoft.com/office/drawing/2014/main" id="{55962B34-9C11-180C-EB63-E52D04783CCE}"/>
              </a:ext>
            </a:extLst>
          </p:cNvPr>
          <p:cNvSpPr/>
          <p:nvPr/>
        </p:nvSpPr>
        <p:spPr>
          <a:xfrm>
            <a:off x="1562100" y="4514850"/>
            <a:ext cx="704850" cy="704850"/>
          </a:xfrm>
          <a:prstGeom prst="mathPlus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Multiply 4">
            <a:extLst>
              <a:ext uri="{FF2B5EF4-FFF2-40B4-BE49-F238E27FC236}">
                <a16:creationId xmlns:a16="http://schemas.microsoft.com/office/drawing/2014/main" id="{B67A565C-FE6A-DF5F-3BF3-DDF75B65F376}"/>
              </a:ext>
            </a:extLst>
          </p:cNvPr>
          <p:cNvSpPr/>
          <p:nvPr/>
        </p:nvSpPr>
        <p:spPr>
          <a:xfrm>
            <a:off x="3676650" y="4514850"/>
            <a:ext cx="704850" cy="704850"/>
          </a:xfrm>
          <a:prstGeom prst="mathMultiply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lus 5">
            <a:extLst>
              <a:ext uri="{FF2B5EF4-FFF2-40B4-BE49-F238E27FC236}">
                <a16:creationId xmlns:a16="http://schemas.microsoft.com/office/drawing/2014/main" id="{C5192920-949C-B55F-5EA3-060ECFBD7EFF}"/>
              </a:ext>
            </a:extLst>
          </p:cNvPr>
          <p:cNvSpPr/>
          <p:nvPr/>
        </p:nvSpPr>
        <p:spPr>
          <a:xfrm>
            <a:off x="2590800" y="3381375"/>
            <a:ext cx="704850" cy="704850"/>
          </a:xfrm>
          <a:prstGeom prst="mathPlus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1A491CA2-907C-8C21-27BC-02BE4EFBE2F5}"/>
                  </a:ext>
                </a:extLst>
              </p:cNvPr>
              <p:cNvSpPr/>
              <p:nvPr/>
            </p:nvSpPr>
            <p:spPr>
              <a:xfrm>
                <a:off x="838200" y="5891213"/>
                <a:ext cx="571500" cy="5715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1A491CA2-907C-8C21-27BC-02BE4EFBE2F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5891213"/>
                <a:ext cx="571500" cy="571500"/>
              </a:xfrm>
              <a:prstGeom prst="ellipse">
                <a:avLst/>
              </a:prstGeom>
              <a:blipFill>
                <a:blip r:embed="rId4"/>
                <a:stretch>
                  <a:fillRect l="-12766" b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EB857223-C3EF-AD8D-8303-DC2CE32D0D91}"/>
                  </a:ext>
                </a:extLst>
              </p:cNvPr>
              <p:cNvSpPr/>
              <p:nvPr/>
            </p:nvSpPr>
            <p:spPr>
              <a:xfrm>
                <a:off x="2095500" y="5910263"/>
                <a:ext cx="571500" cy="5715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EB857223-C3EF-AD8D-8303-DC2CE32D0D9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5500" y="5910263"/>
                <a:ext cx="571500" cy="571500"/>
              </a:xfrm>
              <a:prstGeom prst="ellipse">
                <a:avLst/>
              </a:prstGeom>
              <a:blipFill>
                <a:blip r:embed="rId5"/>
                <a:stretch>
                  <a:fillRect l="-14894" b="-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256C3259-B5B2-E3EA-FD11-223CFCA2275F}"/>
                  </a:ext>
                </a:extLst>
              </p:cNvPr>
              <p:cNvSpPr/>
              <p:nvPr/>
            </p:nvSpPr>
            <p:spPr>
              <a:xfrm>
                <a:off x="3114675" y="5910263"/>
                <a:ext cx="571500" cy="5715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256C3259-B5B2-E3EA-FD11-223CFCA227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4675" y="5910263"/>
                <a:ext cx="571500" cy="571500"/>
              </a:xfrm>
              <a:prstGeom prst="ellipse">
                <a:avLst/>
              </a:prstGeom>
              <a:blipFill>
                <a:blip r:embed="rId6"/>
                <a:stretch>
                  <a:fillRect l="-12766" b="-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CF387684-B1A9-8E1C-A806-F8FA809F2CC4}"/>
                  </a:ext>
                </a:extLst>
              </p:cNvPr>
              <p:cNvSpPr/>
              <p:nvPr/>
            </p:nvSpPr>
            <p:spPr>
              <a:xfrm>
                <a:off x="4533900" y="5891213"/>
                <a:ext cx="571500" cy="5715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CF387684-B1A9-8E1C-A806-F8FA809F2C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3900" y="5891213"/>
                <a:ext cx="571500" cy="571500"/>
              </a:xfrm>
              <a:prstGeom prst="ellipse">
                <a:avLst/>
              </a:prstGeom>
              <a:blipFill>
                <a:blip r:embed="rId7"/>
                <a:stretch>
                  <a:fillRect l="-14894" b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E12B813-AD6D-3C76-1CC2-061FCA51FBFD}"/>
              </a:ext>
            </a:extLst>
          </p:cNvPr>
          <p:cNvCxnSpPr>
            <a:cxnSpLocks/>
          </p:cNvCxnSpPr>
          <p:nvPr/>
        </p:nvCxnSpPr>
        <p:spPr>
          <a:xfrm flipV="1">
            <a:off x="1123950" y="5229225"/>
            <a:ext cx="590550" cy="661988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6B4B663-2DD3-4917-397C-CC09953B4383}"/>
              </a:ext>
            </a:extLst>
          </p:cNvPr>
          <p:cNvCxnSpPr>
            <a:cxnSpLocks/>
          </p:cNvCxnSpPr>
          <p:nvPr/>
        </p:nvCxnSpPr>
        <p:spPr>
          <a:xfrm flipV="1">
            <a:off x="3352800" y="5229225"/>
            <a:ext cx="590550" cy="661988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D8162B6-2294-C391-EE87-7BEFED791B53}"/>
              </a:ext>
            </a:extLst>
          </p:cNvPr>
          <p:cNvCxnSpPr>
            <a:cxnSpLocks/>
            <a:stCxn id="11" idx="0"/>
          </p:cNvCxnSpPr>
          <p:nvPr/>
        </p:nvCxnSpPr>
        <p:spPr>
          <a:xfrm flipH="1" flipV="1">
            <a:off x="2076450" y="5217319"/>
            <a:ext cx="304800" cy="692944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28EA8E6-27BD-D9BB-94F6-6B9CCC65D94A}"/>
              </a:ext>
            </a:extLst>
          </p:cNvPr>
          <p:cNvCxnSpPr>
            <a:cxnSpLocks/>
            <a:stCxn id="13" idx="0"/>
          </p:cNvCxnSpPr>
          <p:nvPr/>
        </p:nvCxnSpPr>
        <p:spPr>
          <a:xfrm flipH="1" flipV="1">
            <a:off x="4229100" y="5249466"/>
            <a:ext cx="590550" cy="641747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FBA00AA-9A2F-834F-6A2C-CC3C31E92939}"/>
              </a:ext>
            </a:extLst>
          </p:cNvPr>
          <p:cNvCxnSpPr>
            <a:cxnSpLocks/>
          </p:cNvCxnSpPr>
          <p:nvPr/>
        </p:nvCxnSpPr>
        <p:spPr>
          <a:xfrm flipV="1">
            <a:off x="2152650" y="3918347"/>
            <a:ext cx="590550" cy="661988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5A7CE23A-C58A-46D5-605D-A26CF86EA49E}"/>
              </a:ext>
            </a:extLst>
          </p:cNvPr>
          <p:cNvCxnSpPr>
            <a:cxnSpLocks/>
          </p:cNvCxnSpPr>
          <p:nvPr/>
        </p:nvCxnSpPr>
        <p:spPr>
          <a:xfrm flipH="1" flipV="1">
            <a:off x="3171825" y="3938588"/>
            <a:ext cx="590550" cy="641747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7ACD6FE-BF92-3A5C-FFDF-9AF085CDB891}"/>
              </a:ext>
            </a:extLst>
          </p:cNvPr>
          <p:cNvCxnSpPr>
            <a:cxnSpLocks/>
          </p:cNvCxnSpPr>
          <p:nvPr/>
        </p:nvCxnSpPr>
        <p:spPr>
          <a:xfrm flipV="1">
            <a:off x="2962275" y="2750940"/>
            <a:ext cx="0" cy="678060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F6B006C-12A0-9FF3-7232-2FEED379D12D}"/>
                  </a:ext>
                </a:extLst>
              </p:cNvPr>
              <p:cNvSpPr txBox="1"/>
              <p:nvPr/>
            </p:nvSpPr>
            <p:spPr>
              <a:xfrm>
                <a:off x="6572201" y="3506882"/>
                <a:ext cx="4324132" cy="2015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500" b="0" dirty="0">
                    <a:latin typeface="Cambria Math" panose="02040503050406030204" pitchFamily="18" charset="0"/>
                  </a:rPr>
                  <a:t>Internal nodes labeled by +/ *</a:t>
                </a:r>
              </a:p>
              <a:p>
                <a:endParaRPr lang="en-US" sz="2500" b="0" dirty="0">
                  <a:latin typeface="Cambria Math" panose="02040503050406030204" pitchFamily="18" charset="0"/>
                </a:endParaRPr>
              </a:p>
              <a:p>
                <a:r>
                  <a:rPr lang="en-US" sz="2500" dirty="0">
                    <a:latin typeface="Cambria Math" panose="02040503050406030204" pitchFamily="18" charset="0"/>
                  </a:rPr>
                  <a:t>Input layer labeled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5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5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500" dirty="0">
                    <a:latin typeface="Cambria Math" panose="02040503050406030204" pitchFamily="18" charset="0"/>
                  </a:rPr>
                  <a:t>,</a:t>
                </a:r>
                <a14:m>
                  <m:oMath xmlns:m="http://schemas.openxmlformats.org/officeDocument/2006/math">
                    <m:r>
                      <a:rPr lang="en-US" sz="2500" b="0" i="1" dirty="0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sz="25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5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500" dirty="0">
                    <a:latin typeface="Cambria Math" panose="02040503050406030204" pitchFamily="18" charset="0"/>
                  </a:rPr>
                  <a:t> </a:t>
                </a:r>
                <a:endParaRPr lang="en-US" sz="2500" b="0" dirty="0">
                  <a:latin typeface="Cambria Math" panose="02040503050406030204" pitchFamily="18" charset="0"/>
                </a:endParaRPr>
              </a:p>
              <a:p>
                <a:endParaRPr lang="en-US" sz="25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25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=# </m:t>
                      </m:r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𝑔𝑎𝑡𝑒𝑠</m:t>
                      </m:r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5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F6B006C-12A0-9FF3-7232-2FEED379D1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2201" y="3506882"/>
                <a:ext cx="4324132" cy="2015936"/>
              </a:xfrm>
              <a:prstGeom prst="rect">
                <a:avLst/>
              </a:prstGeom>
              <a:blipFill>
                <a:blip r:embed="rId8"/>
                <a:stretch>
                  <a:fillRect l="-2346" t="-2516" r="-1466" b="-44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390791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64F5D-C93B-D213-B7B1-26B8D689D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325"/>
            <a:ext cx="10515600" cy="1325563"/>
          </a:xfrm>
        </p:spPr>
        <p:txBody>
          <a:bodyPr/>
          <a:lstStyle/>
          <a:p>
            <a:pPr algn="ctr"/>
            <a:r>
              <a:rPr lang="en-US" dirty="0" err="1"/>
              <a:t>zkSNARK</a:t>
            </a:r>
            <a:r>
              <a:rPr lang="en-US" dirty="0"/>
              <a:t> for Circuits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6182830-93FB-0C07-F17B-D1CABB00245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28675" y="1576388"/>
                <a:ext cx="10515600" cy="435133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Public arithmetic circuit </a:t>
                </a:r>
                <a14:m>
                  <m:oMath xmlns:m="http://schemas.openxmlformats.org/officeDocument/2006/math">
                    <m:r>
                      <a:rPr lang="en-US" sz="3500" b="0" i="0" smtClean="0"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en-US" sz="35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3500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35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5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35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5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sz="3500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3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𝔽</m:t>
                    </m:r>
                  </m:oMath>
                </a14:m>
                <a:r>
                  <a:rPr lang="en-US" sz="3500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6182830-93FB-0C07-F17B-D1CABB00245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8675" y="1576388"/>
                <a:ext cx="10515600" cy="4351338"/>
              </a:xfrm>
              <a:blipFill>
                <a:blip r:embed="rId3"/>
                <a:stretch>
                  <a:fillRect l="-1206" t="-11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Curved Connector 7">
            <a:extLst>
              <a:ext uri="{FF2B5EF4-FFF2-40B4-BE49-F238E27FC236}">
                <a16:creationId xmlns:a16="http://schemas.microsoft.com/office/drawing/2014/main" id="{BCCBEF26-A544-48F2-336B-F4AF86A80AC2}"/>
              </a:ext>
            </a:extLst>
          </p:cNvPr>
          <p:cNvCxnSpPr>
            <a:cxnSpLocks/>
          </p:cNvCxnSpPr>
          <p:nvPr/>
        </p:nvCxnSpPr>
        <p:spPr>
          <a:xfrm rot="10800000" flipV="1">
            <a:off x="2708200" y="2152650"/>
            <a:ext cx="2667000" cy="952500"/>
          </a:xfrm>
          <a:prstGeom prst="curvedConnector3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EC327D8-032D-2A91-69A8-36248C1C570D}"/>
                  </a:ext>
                </a:extLst>
              </p:cNvPr>
              <p:cNvSpPr txBox="1"/>
              <p:nvPr/>
            </p:nvSpPr>
            <p:spPr>
              <a:xfrm>
                <a:off x="733425" y="3398857"/>
                <a:ext cx="3999749" cy="553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000" dirty="0"/>
                  <a:t>Public statement </a:t>
                </a:r>
                <a14:m>
                  <m:oMath xmlns:m="http://schemas.openxmlformats.org/officeDocument/2006/math">
                    <m:r>
                      <a:rPr lang="en-US" sz="3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0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3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𝔽</m:t>
                        </m:r>
                      </m:e>
                      <m:sup>
                        <m:r>
                          <a:rPr lang="en-US" sz="3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sz="30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EC327D8-032D-2A91-69A8-36248C1C57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425" y="3398857"/>
                <a:ext cx="3999749" cy="553998"/>
              </a:xfrm>
              <a:prstGeom prst="rect">
                <a:avLst/>
              </a:prstGeom>
              <a:blipFill>
                <a:blip r:embed="rId4"/>
                <a:stretch>
                  <a:fillRect l="-3481" t="-11111" b="-3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Curved Connector 15">
            <a:extLst>
              <a:ext uri="{FF2B5EF4-FFF2-40B4-BE49-F238E27FC236}">
                <a16:creationId xmlns:a16="http://schemas.microsoft.com/office/drawing/2014/main" id="{AD01A4FB-45FF-B7C5-ECFE-3EFF211B949E}"/>
              </a:ext>
            </a:extLst>
          </p:cNvPr>
          <p:cNvCxnSpPr>
            <a:cxnSpLocks/>
          </p:cNvCxnSpPr>
          <p:nvPr/>
        </p:nvCxnSpPr>
        <p:spPr>
          <a:xfrm>
            <a:off x="5956225" y="2152650"/>
            <a:ext cx="2447925" cy="895350"/>
          </a:xfrm>
          <a:prstGeom prst="curvedConnector3">
            <a:avLst>
              <a:gd name="adj1" fmla="val 50000"/>
            </a:avLst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95326F2-FC14-1A33-4FCC-A209892B7F78}"/>
                  </a:ext>
                </a:extLst>
              </p:cNvPr>
              <p:cNvSpPr txBox="1"/>
              <p:nvPr/>
            </p:nvSpPr>
            <p:spPr>
              <a:xfrm>
                <a:off x="6581775" y="3380562"/>
                <a:ext cx="3788088" cy="553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000" dirty="0"/>
                  <a:t>Secret witness </a:t>
                </a:r>
                <a14:m>
                  <m:oMath xmlns:m="http://schemas.openxmlformats.org/officeDocument/2006/math">
                    <m:r>
                      <a:rPr lang="en-US" sz="3000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30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3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𝔽</m:t>
                        </m:r>
                      </m:e>
                      <m:sup>
                        <m:r>
                          <a:rPr lang="en-US" sz="3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sup>
                    </m:sSup>
                  </m:oMath>
                </a14:m>
                <a:endParaRPr lang="en-US" sz="30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95326F2-FC14-1A33-4FCC-A209892B7F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1775" y="3380562"/>
                <a:ext cx="3788088" cy="553998"/>
              </a:xfrm>
              <a:prstGeom prst="rect">
                <a:avLst/>
              </a:prstGeom>
              <a:blipFill>
                <a:blip r:embed="rId5"/>
                <a:stretch>
                  <a:fillRect l="-3679" t="-13636" b="-31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1AA0FAC-EF00-2CA6-547A-2DAD57AC7E9D}"/>
                  </a:ext>
                </a:extLst>
              </p:cNvPr>
              <p:cNvSpPr txBox="1"/>
              <p:nvPr/>
            </p:nvSpPr>
            <p:spPr>
              <a:xfrm>
                <a:off x="2962771" y="4143355"/>
                <a:ext cx="5513048" cy="4770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500" dirty="0"/>
                  <a:t>Preprocessing (Setup) : </a:t>
                </a:r>
                <a14:m>
                  <m:oMath xmlns:m="http://schemas.openxmlformats.org/officeDocument/2006/math"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𝐾</m:t>
                    </m:r>
                    <m:d>
                      <m:dPr>
                        <m:ctrlPr>
                          <a:rPr lang="en-US" sz="25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→(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𝑝𝑘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𝑣𝑘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5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1AA0FAC-EF00-2CA6-547A-2DAD57AC7E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2771" y="4143355"/>
                <a:ext cx="5513048" cy="477054"/>
              </a:xfrm>
              <a:prstGeom prst="rect">
                <a:avLst/>
              </a:prstGeom>
              <a:blipFill>
                <a:blip r:embed="rId6"/>
                <a:stretch>
                  <a:fillRect l="-1839" t="-10526" r="-230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497BD756-AE61-B712-8D69-50C6FF689760}"/>
              </a:ext>
            </a:extLst>
          </p:cNvPr>
          <p:cNvSpPr/>
          <p:nvPr/>
        </p:nvSpPr>
        <p:spPr>
          <a:xfrm>
            <a:off x="1847849" y="5134950"/>
            <a:ext cx="1791629" cy="1425557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 dirty="0"/>
          </a:p>
          <a:p>
            <a:pPr algn="ctr"/>
            <a:r>
              <a:rPr lang="en-US" sz="2600" dirty="0"/>
              <a:t>Prover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2EA6EA7C-EE84-AF13-A1AD-075033195964}"/>
              </a:ext>
            </a:extLst>
          </p:cNvPr>
          <p:cNvSpPr/>
          <p:nvPr/>
        </p:nvSpPr>
        <p:spPr>
          <a:xfrm>
            <a:off x="7722010" y="5498651"/>
            <a:ext cx="1507617" cy="1082733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 dirty="0"/>
          </a:p>
          <a:p>
            <a:pPr algn="ctr"/>
            <a:endParaRPr lang="en-US" sz="2600" dirty="0"/>
          </a:p>
          <a:p>
            <a:pPr algn="ctr"/>
            <a:r>
              <a:rPr lang="en-US" sz="2600" dirty="0"/>
              <a:t>Verifier</a:t>
            </a:r>
          </a:p>
          <a:p>
            <a:pPr algn="ctr"/>
            <a:endParaRPr lang="en-US" sz="2600" dirty="0"/>
          </a:p>
          <a:p>
            <a:pPr algn="ctr"/>
            <a:endParaRPr lang="en-US" dirty="0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A0BCF0B5-8BEB-4092-37B7-BFD3E1151940}"/>
              </a:ext>
            </a:extLst>
          </p:cNvPr>
          <p:cNvCxnSpPr/>
          <p:nvPr/>
        </p:nvCxnSpPr>
        <p:spPr>
          <a:xfrm>
            <a:off x="3886659" y="6095541"/>
            <a:ext cx="3404212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C3A2F633-E8CE-8BEF-A58C-FF41AC8ED8BC}"/>
              </a:ext>
            </a:extLst>
          </p:cNvPr>
          <p:cNvCxnSpPr>
            <a:cxnSpLocks/>
          </p:cNvCxnSpPr>
          <p:nvPr/>
        </p:nvCxnSpPr>
        <p:spPr>
          <a:xfrm>
            <a:off x="743409" y="6019341"/>
            <a:ext cx="89489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4732AB51-9A52-18B8-2F3E-BC4CB68F8C76}"/>
                  </a:ext>
                </a:extLst>
              </p:cNvPr>
              <p:cNvSpPr txBox="1"/>
              <p:nvPr/>
            </p:nvSpPr>
            <p:spPr>
              <a:xfrm>
                <a:off x="500915" y="5405992"/>
                <a:ext cx="1333698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𝑝𝑘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US" sz="26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4732AB51-9A52-18B8-2F3E-BC4CB68F8C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915" y="5405992"/>
                <a:ext cx="1333698" cy="492443"/>
              </a:xfrm>
              <a:prstGeom prst="rect">
                <a:avLst/>
              </a:prstGeom>
              <a:blipFill>
                <a:blip r:embed="rId7"/>
                <a:stretch>
                  <a:fillRect l="-943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597BDB24-03DD-D9A0-1A8A-0CECF145F63F}"/>
                  </a:ext>
                </a:extLst>
              </p:cNvPr>
              <p:cNvSpPr txBox="1"/>
              <p:nvPr/>
            </p:nvSpPr>
            <p:spPr>
              <a:xfrm>
                <a:off x="5010150" y="5410200"/>
                <a:ext cx="507127" cy="553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000" b="0" i="1" smtClean="0">
                          <a:latin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US" sz="3000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597BDB24-03DD-D9A0-1A8A-0CECF145F6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0150" y="5410200"/>
                <a:ext cx="507127" cy="55399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C41FDEC3-EF81-0D23-2588-EF775B5ED70E}"/>
              </a:ext>
            </a:extLst>
          </p:cNvPr>
          <p:cNvCxnSpPr>
            <a:cxnSpLocks/>
          </p:cNvCxnSpPr>
          <p:nvPr/>
        </p:nvCxnSpPr>
        <p:spPr>
          <a:xfrm>
            <a:off x="9474972" y="6228891"/>
            <a:ext cx="89489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8F6089EE-38D1-9D0B-FD0F-026DC399C1AD}"/>
              </a:ext>
            </a:extLst>
          </p:cNvPr>
          <p:cNvCxnSpPr>
            <a:cxnSpLocks/>
          </p:cNvCxnSpPr>
          <p:nvPr/>
        </p:nvCxnSpPr>
        <p:spPr>
          <a:xfrm flipH="1">
            <a:off x="9455922" y="5743890"/>
            <a:ext cx="89489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1E36699-42A1-EA6D-508A-79331860FA2A}"/>
                  </a:ext>
                </a:extLst>
              </p:cNvPr>
              <p:cNvSpPr txBox="1"/>
              <p:nvPr/>
            </p:nvSpPr>
            <p:spPr>
              <a:xfrm>
                <a:off x="9449803" y="5043714"/>
                <a:ext cx="947759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𝑣𝑘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600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1E36699-42A1-EA6D-508A-79331860FA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9803" y="5043714"/>
                <a:ext cx="947759" cy="49244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extBox 43">
            <a:extLst>
              <a:ext uri="{FF2B5EF4-FFF2-40B4-BE49-F238E27FC236}">
                <a16:creationId xmlns:a16="http://schemas.microsoft.com/office/drawing/2014/main" id="{011C8C90-A4F9-8D82-5CBC-658333A9373A}"/>
              </a:ext>
            </a:extLst>
          </p:cNvPr>
          <p:cNvSpPr txBox="1"/>
          <p:nvPr/>
        </p:nvSpPr>
        <p:spPr>
          <a:xfrm>
            <a:off x="9354553" y="6305485"/>
            <a:ext cx="173303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Accept/reject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8FDE7317-6E13-FA03-9114-9C2826842CAB}"/>
              </a:ext>
            </a:extLst>
          </p:cNvPr>
          <p:cNvSpPr/>
          <p:nvPr/>
        </p:nvSpPr>
        <p:spPr>
          <a:xfrm>
            <a:off x="9449803" y="4078288"/>
            <a:ext cx="2305050" cy="900359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V has no time to read the circuit!</a:t>
            </a:r>
          </a:p>
        </p:txBody>
      </p:sp>
    </p:spTree>
    <p:extLst>
      <p:ext uri="{BB962C8B-B14F-4D97-AF65-F5344CB8AC3E}">
        <p14:creationId xmlns:p14="http://schemas.microsoft.com/office/powerpoint/2010/main" val="210530839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065EFB9-12A2-279A-285B-913ADD86E30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385888"/>
                <a:ext cx="10515600" cy="5148262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dirty="0"/>
                  <a:t>A preprocessing </a:t>
                </a:r>
                <a:r>
                  <a:rPr lang="en-US" dirty="0" err="1"/>
                  <a:t>zkSNARK</a:t>
                </a:r>
                <a:r>
                  <a:rPr lang="en-US" dirty="0"/>
                  <a:t> is a triple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  <a:p>
                <a:pPr marL="457200" lvl="1" indent="0">
                  <a:buNone/>
                </a:pPr>
                <a14:m>
                  <m:oMath xmlns:m="http://schemas.openxmlformats.org/officeDocument/2006/math">
                    <m:r>
                      <a:rPr lang="en-US" sz="3000" b="0" i="1" smtClean="0">
                        <a:latin typeface="Cambria Math" panose="02040503050406030204" pitchFamily="18" charset="0"/>
                      </a:rPr>
                      <m:t>𝐾</m:t>
                    </m:r>
                    <m:d>
                      <m:dPr>
                        <m:ctrlPr>
                          <a:rPr lang="en-US" sz="3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sz="3000" b="0" i="1" smtClean="0">
                        <a:latin typeface="Cambria Math" panose="02040503050406030204" pitchFamily="18" charset="0"/>
                      </a:rPr>
                      <m:t>→</m:t>
                    </m:r>
                    <m:d>
                      <m:dPr>
                        <m:ctrlPr>
                          <a:rPr lang="en-US" sz="3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𝑝𝑘</m:t>
                        </m:r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𝑣𝑘</m:t>
                        </m:r>
                      </m:e>
                    </m:d>
                  </m:oMath>
                </a14:m>
                <a:r>
                  <a:rPr lang="en-US" sz="3000" b="0" dirty="0"/>
                  <a:t> public parameters for proving and verification</a:t>
                </a:r>
              </a:p>
              <a:p>
                <a:pPr marL="457200" lvl="1" indent="0">
                  <a:buNone/>
                </a:pPr>
                <a:endParaRPr lang="en-US" sz="3000" b="0" dirty="0"/>
              </a:p>
              <a:p>
                <a:pPr marL="457200" lvl="1" indent="0">
                  <a:buNone/>
                </a:pPr>
                <a14:m>
                  <m:oMath xmlns:m="http://schemas.openxmlformats.org/officeDocument/2006/math">
                    <m:r>
                      <a:rPr lang="en-US" sz="30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3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𝑝𝑘</m:t>
                        </m:r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sz="3000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3000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sz="3000" b="0" dirty="0"/>
                  <a:t> proof </a:t>
                </a:r>
              </a:p>
              <a:p>
                <a:pPr marL="457200" lvl="1" indent="0">
                  <a:buNone/>
                </a:pPr>
                <a:endParaRPr lang="en-US" sz="3000" b="0" dirty="0"/>
              </a:p>
              <a:p>
                <a:pPr marL="457200" lvl="1" indent="0">
                  <a:buNone/>
                </a:pPr>
                <a14:m>
                  <m:oMath xmlns:m="http://schemas.openxmlformats.org/officeDocument/2006/math">
                    <m:r>
                      <a:rPr lang="en-US" sz="30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3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𝑣𝑘</m:t>
                        </m:r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</m:d>
                    <m:r>
                      <a:rPr lang="en-US" sz="3000" b="0" i="1" smtClean="0">
                        <a:latin typeface="Cambria Math" panose="02040503050406030204" pitchFamily="18" charset="0"/>
                      </a:rPr>
                      <m:t>→0/1</m:t>
                    </m:r>
                  </m:oMath>
                </a14:m>
                <a:r>
                  <a:rPr lang="en-US" sz="3000" dirty="0"/>
                  <a:t> accept or reject 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                            Length of proof: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a:rPr lang="en-US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fun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                       Verification: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𝑇𝑖𝑚𝑒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 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 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065EFB9-12A2-279A-285B-913ADD86E30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385888"/>
                <a:ext cx="10515600" cy="5148262"/>
              </a:xfrm>
              <a:blipFill>
                <a:blip r:embed="rId3"/>
                <a:stretch>
                  <a:fillRect l="-1206" t="-2703" r="-8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>
            <a:extLst>
              <a:ext uri="{FF2B5EF4-FFF2-40B4-BE49-F238E27FC236}">
                <a16:creationId xmlns:a16="http://schemas.microsoft.com/office/drawing/2014/main" id="{E151AB68-6AE3-E1D0-109B-66EAC88DD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5875"/>
            <a:ext cx="10515600" cy="1325563"/>
          </a:xfrm>
        </p:spPr>
        <p:txBody>
          <a:bodyPr/>
          <a:lstStyle/>
          <a:p>
            <a:pPr algn="ctr"/>
            <a:r>
              <a:rPr lang="en-US" dirty="0" err="1"/>
              <a:t>zkSNARK</a:t>
            </a:r>
            <a:r>
              <a:rPr lang="en-US" dirty="0"/>
              <a:t> for Circuits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F78D0B-514A-02D6-5AE4-CCFD69FCC4BC}"/>
              </a:ext>
            </a:extLst>
          </p:cNvPr>
          <p:cNvSpPr/>
          <p:nvPr/>
        </p:nvSpPr>
        <p:spPr>
          <a:xfrm>
            <a:off x="2266950" y="4743450"/>
            <a:ext cx="6915150" cy="17907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4C4822D8-6735-91D9-7FF0-C219B0CAABCD}"/>
              </a:ext>
            </a:extLst>
          </p:cNvPr>
          <p:cNvSpPr/>
          <p:nvPr/>
        </p:nvSpPr>
        <p:spPr>
          <a:xfrm>
            <a:off x="8764002" y="3180309"/>
            <a:ext cx="3104147" cy="972591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V has no time to read the circuit!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9C2438A-116A-5296-177A-D13CB3EF0672}"/>
              </a:ext>
            </a:extLst>
          </p:cNvPr>
          <p:cNvSpPr/>
          <p:nvPr/>
        </p:nvSpPr>
        <p:spPr>
          <a:xfrm>
            <a:off x="95250" y="4809330"/>
            <a:ext cx="1809749" cy="132556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/>
              <a:t>A short “template” of C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8FDC05B-DCD0-F27A-6A48-99A1C7A6F720}"/>
              </a:ext>
            </a:extLst>
          </p:cNvPr>
          <p:cNvCxnSpPr>
            <a:cxnSpLocks/>
          </p:cNvCxnSpPr>
          <p:nvPr/>
        </p:nvCxnSpPr>
        <p:spPr>
          <a:xfrm flipH="1">
            <a:off x="1333500" y="4410073"/>
            <a:ext cx="571499" cy="333377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463279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1C8ECFAE-5D7B-EA48-8952-690EA845C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763" y="-125469"/>
            <a:ext cx="10515600" cy="1325563"/>
          </a:xfrm>
        </p:spPr>
        <p:txBody>
          <a:bodyPr/>
          <a:lstStyle/>
          <a:p>
            <a:pPr algn="ctr"/>
            <a:r>
              <a:rPr lang="da-DK" dirty="0" err="1"/>
              <a:t>Preprocessing</a:t>
            </a:r>
            <a:r>
              <a:rPr lang="da-DK" dirty="0"/>
              <a:t> </a:t>
            </a:r>
            <a:r>
              <a:rPr lang="da-DK" dirty="0" err="1"/>
              <a:t>zkSNARK</a:t>
            </a:r>
            <a:endParaRPr lang="da-DK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BFAF8C1-3EA8-E243-BDFC-D210A9E93A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086086" y="3704151"/>
            <a:ext cx="1579033" cy="15875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EC77267-2A80-DE49-8B79-2811C68964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656126" y="3653961"/>
            <a:ext cx="1757912" cy="184199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8865EDB-6022-0D4D-A7AB-86CD728583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3764" y="1868607"/>
            <a:ext cx="1281777" cy="1281777"/>
          </a:xfrm>
          <a:prstGeom prst="rect">
            <a:avLst/>
          </a:prstGeom>
        </p:spPr>
      </p:pic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B438654-A8C2-B24F-BB99-7C0B257E6F25}"/>
              </a:ext>
            </a:extLst>
          </p:cNvPr>
          <p:cNvCxnSpPr>
            <a:cxnSpLocks/>
            <a:stCxn id="17" idx="1"/>
          </p:cNvCxnSpPr>
          <p:nvPr/>
        </p:nvCxnSpPr>
        <p:spPr>
          <a:xfrm flipH="1">
            <a:off x="1358176" y="2509496"/>
            <a:ext cx="325558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13BC3D8-C8C9-6C4E-A836-F941220D9D34}"/>
              </a:ext>
            </a:extLst>
          </p:cNvPr>
          <p:cNvCxnSpPr>
            <a:cxnSpLocks/>
          </p:cNvCxnSpPr>
          <p:nvPr/>
        </p:nvCxnSpPr>
        <p:spPr>
          <a:xfrm>
            <a:off x="5895541" y="2509496"/>
            <a:ext cx="236261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85967979-101B-324A-8E7B-83A4AB6E180D}"/>
              </a:ext>
            </a:extLst>
          </p:cNvPr>
          <p:cNvSpPr txBox="1"/>
          <p:nvPr/>
        </p:nvSpPr>
        <p:spPr>
          <a:xfrm>
            <a:off x="1309813" y="2490997"/>
            <a:ext cx="16124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dirty="0" err="1"/>
              <a:t>Proving</a:t>
            </a:r>
            <a:r>
              <a:rPr lang="da-DK" sz="2400" dirty="0"/>
              <a:t> </a:t>
            </a:r>
            <a:r>
              <a:rPr lang="da-DK" sz="2400" dirty="0" err="1"/>
              <a:t>key</a:t>
            </a:r>
            <a:endParaRPr lang="da-DK" sz="24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68C54E7-5251-8A4C-B97B-359E9A23C859}"/>
              </a:ext>
            </a:extLst>
          </p:cNvPr>
          <p:cNvSpPr txBox="1"/>
          <p:nvPr/>
        </p:nvSpPr>
        <p:spPr>
          <a:xfrm>
            <a:off x="6177305" y="2548272"/>
            <a:ext cx="2099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dirty="0" err="1"/>
              <a:t>Verification</a:t>
            </a:r>
            <a:r>
              <a:rPr lang="da-DK" sz="2400" dirty="0"/>
              <a:t> </a:t>
            </a:r>
            <a:r>
              <a:rPr lang="da-DK" sz="2400" dirty="0" err="1"/>
              <a:t>key</a:t>
            </a:r>
            <a:endParaRPr lang="da-DK" sz="2400" dirty="0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B5E39A8-893E-D84A-84B3-A9F26AA5A61E}"/>
              </a:ext>
            </a:extLst>
          </p:cNvPr>
          <p:cNvCxnSpPr>
            <a:cxnSpLocks/>
          </p:cNvCxnSpPr>
          <p:nvPr/>
        </p:nvCxnSpPr>
        <p:spPr>
          <a:xfrm>
            <a:off x="2662847" y="4475147"/>
            <a:ext cx="4127601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4E7317EA-07F1-BB44-93B9-B114AA3C541C}"/>
                  </a:ext>
                </a:extLst>
              </p:cNvPr>
              <p:cNvSpPr/>
              <p:nvPr/>
            </p:nvSpPr>
            <p:spPr>
              <a:xfrm>
                <a:off x="4520405" y="3048712"/>
                <a:ext cx="125329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b="0" dirty="0"/>
                  <a:t>Circuit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4E7317EA-07F1-BB44-93B9-B114AA3C54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0405" y="3048712"/>
                <a:ext cx="1253292" cy="461665"/>
              </a:xfrm>
              <a:prstGeom prst="rect">
                <a:avLst/>
              </a:prstGeom>
              <a:blipFill>
                <a:blip r:embed="rId6"/>
                <a:stretch>
                  <a:fillRect l="-8081" t="-8108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858E751-0F81-3B43-A86C-56DAC8194002}"/>
                  </a:ext>
                </a:extLst>
              </p:cNvPr>
              <p:cNvSpPr txBox="1"/>
              <p:nvPr/>
            </p:nvSpPr>
            <p:spPr>
              <a:xfrm>
                <a:off x="595223" y="5394475"/>
                <a:ext cx="2689904" cy="954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/>
                  <a:t>claimed output</a:t>
                </a:r>
                <a:endParaRPr lang="en-US" sz="280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da-DK" sz="2800" dirty="0"/>
                  <a:t>private input</a:t>
                </a: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858E751-0F81-3B43-A86C-56DAC81940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223" y="5394475"/>
                <a:ext cx="2689904" cy="954107"/>
              </a:xfrm>
              <a:prstGeom prst="rect">
                <a:avLst/>
              </a:prstGeom>
              <a:blipFill>
                <a:blip r:embed="rId7"/>
                <a:stretch>
                  <a:fillRect l="-939" t="-6579" r="-3286" b="-15789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70FE45F5-F6E6-B34B-8295-A6F6EDD7A150}"/>
                  </a:ext>
                </a:extLst>
              </p:cNvPr>
              <p:cNvSpPr txBox="1"/>
              <p:nvPr/>
            </p:nvSpPr>
            <p:spPr>
              <a:xfrm>
                <a:off x="6801676" y="5567133"/>
                <a:ext cx="1719958" cy="12311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2800" dirty="0"/>
                  <a:t> function</a:t>
                </a:r>
                <a:endParaRPr lang="en-US" sz="280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/>
                  <a:t>output</a:t>
                </a:r>
                <a:endParaRPr lang="en-US" sz="2800" i="1" dirty="0">
                  <a:latin typeface="Cambria Math" panose="02040503050406030204" pitchFamily="18" charset="0"/>
                </a:endParaRPr>
              </a:p>
              <a:p>
                <a:endParaRPr lang="da-DK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70FE45F5-F6E6-B34B-8295-A6F6EDD7A1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1676" y="5567133"/>
                <a:ext cx="1719958" cy="1231106"/>
              </a:xfrm>
              <a:prstGeom prst="rect">
                <a:avLst/>
              </a:prstGeom>
              <a:blipFill>
                <a:blip r:embed="rId8"/>
                <a:stretch>
                  <a:fillRect l="-2206" t="-4082" r="-5882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185EDB8D-2006-E945-8177-51367FBE677C}"/>
              </a:ext>
            </a:extLst>
          </p:cNvPr>
          <p:cNvCxnSpPr>
            <a:cxnSpLocks/>
          </p:cNvCxnSpPr>
          <p:nvPr/>
        </p:nvCxnSpPr>
        <p:spPr>
          <a:xfrm flipV="1">
            <a:off x="1875602" y="2976919"/>
            <a:ext cx="0" cy="605249"/>
          </a:xfrm>
          <a:prstGeom prst="straightConnector1">
            <a:avLst/>
          </a:prstGeom>
          <a:ln w="25400">
            <a:solidFill>
              <a:schemeClr val="tx1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DD05B26E-AE07-BE49-8753-FF860F4F1D69}"/>
              </a:ext>
            </a:extLst>
          </p:cNvPr>
          <p:cNvCxnSpPr>
            <a:cxnSpLocks/>
          </p:cNvCxnSpPr>
          <p:nvPr/>
        </p:nvCxnSpPr>
        <p:spPr>
          <a:xfrm flipV="1">
            <a:off x="7431617" y="3009937"/>
            <a:ext cx="0" cy="605249"/>
          </a:xfrm>
          <a:prstGeom prst="straightConnector1">
            <a:avLst/>
          </a:prstGeom>
          <a:ln w="25400">
            <a:solidFill>
              <a:schemeClr val="tx1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Punched Tape 44">
            <a:extLst>
              <a:ext uri="{FF2B5EF4-FFF2-40B4-BE49-F238E27FC236}">
                <a16:creationId xmlns:a16="http://schemas.microsoft.com/office/drawing/2014/main" id="{8787AF9F-22BB-FD44-9E4C-9F3A1819ADDC}"/>
              </a:ext>
            </a:extLst>
          </p:cNvPr>
          <p:cNvSpPr/>
          <p:nvPr/>
        </p:nvSpPr>
        <p:spPr>
          <a:xfrm>
            <a:off x="4131216" y="4613809"/>
            <a:ext cx="1377580" cy="953324"/>
          </a:xfrm>
          <a:prstGeom prst="flowChartPunchedTap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 dirty="0"/>
          </a:p>
          <a:p>
            <a:pPr algn="ctr"/>
            <a:r>
              <a:rPr lang="da-DK" sz="2500" dirty="0" err="1"/>
              <a:t>proof</a:t>
            </a:r>
            <a:endParaRPr lang="da-DK" sz="2500" dirty="0"/>
          </a:p>
          <a:p>
            <a:pPr algn="ctr"/>
            <a:endParaRPr lang="da-DK" dirty="0"/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55F79C3F-54F1-F940-83FF-EE8B8CD05DB4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723400" y="1210293"/>
            <a:ext cx="1001184" cy="641759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11FD0C76-A198-B648-A71B-B29202B18D0C}"/>
              </a:ext>
            </a:extLst>
          </p:cNvPr>
          <p:cNvSpPr txBox="1"/>
          <p:nvPr/>
        </p:nvSpPr>
        <p:spPr>
          <a:xfrm>
            <a:off x="8558746" y="2249906"/>
            <a:ext cx="3781805" cy="29084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 </a:t>
            </a:r>
          </a:p>
          <a:p>
            <a:r>
              <a:rPr lang="da-DK" sz="2100" dirty="0"/>
              <a:t>Variants:</a:t>
            </a:r>
          </a:p>
          <a:p>
            <a:endParaRPr lang="da-DK" sz="21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100" dirty="0" err="1"/>
              <a:t>Dependence</a:t>
            </a:r>
            <a:r>
              <a:rPr lang="da-DK" sz="2100" dirty="0"/>
              <a:t> on F? </a:t>
            </a:r>
          </a:p>
          <a:p>
            <a:endParaRPr lang="da-DK" sz="21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100" dirty="0" err="1"/>
              <a:t>secret</a:t>
            </a:r>
            <a:r>
              <a:rPr lang="da-DK" sz="2100" dirty="0"/>
              <a:t>/public </a:t>
            </a:r>
            <a:r>
              <a:rPr lang="da-DK" sz="2100" dirty="0" err="1"/>
              <a:t>randomness</a:t>
            </a:r>
            <a:endParaRPr lang="da-DK" sz="21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1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100" dirty="0"/>
              <a:t>public/</a:t>
            </a:r>
            <a:r>
              <a:rPr lang="da-DK" sz="2100" dirty="0" err="1"/>
              <a:t>designated</a:t>
            </a:r>
            <a:r>
              <a:rPr lang="da-DK" sz="2100" dirty="0"/>
              <a:t> </a:t>
            </a:r>
            <a:r>
              <a:rPr lang="da-DK" sz="2100" dirty="0" err="1"/>
              <a:t>verifiability</a:t>
            </a:r>
            <a:endParaRPr lang="da-DK" sz="2100" dirty="0"/>
          </a:p>
          <a:p>
            <a:endParaRPr lang="da-DK" dirty="0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D9A57834-EAE8-0C4E-9809-6F000134C19B}"/>
              </a:ext>
            </a:extLst>
          </p:cNvPr>
          <p:cNvSpPr/>
          <p:nvPr/>
        </p:nvSpPr>
        <p:spPr>
          <a:xfrm>
            <a:off x="8462464" y="2138805"/>
            <a:ext cx="3670366" cy="3485515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8ACDF27-BEC7-8D3A-ADD9-975E385EFA5D}"/>
              </a:ext>
            </a:extLst>
          </p:cNvPr>
          <p:cNvSpPr txBox="1"/>
          <p:nvPr/>
        </p:nvSpPr>
        <p:spPr>
          <a:xfrm>
            <a:off x="5712727" y="1580127"/>
            <a:ext cx="472565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>
                <a:solidFill>
                  <a:schemeClr val="accent2"/>
                </a:solidFill>
              </a:rPr>
              <a:t>Circuit dependent/ Universal setup</a:t>
            </a:r>
          </a:p>
        </p:txBody>
      </p:sp>
    </p:spTree>
    <p:extLst>
      <p:ext uri="{BB962C8B-B14F-4D97-AF65-F5344CB8AC3E}">
        <p14:creationId xmlns:p14="http://schemas.microsoft.com/office/powerpoint/2010/main" val="242493585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1C8ECFAE-5D7B-EA48-8952-690EA845C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763" y="-125469"/>
            <a:ext cx="10515600" cy="1325563"/>
          </a:xfrm>
        </p:spPr>
        <p:txBody>
          <a:bodyPr/>
          <a:lstStyle/>
          <a:p>
            <a:pPr algn="ctr"/>
            <a:r>
              <a:rPr lang="da-DK" dirty="0" err="1"/>
              <a:t>Preprocessing</a:t>
            </a:r>
            <a:r>
              <a:rPr lang="da-DK" dirty="0"/>
              <a:t> </a:t>
            </a:r>
            <a:r>
              <a:rPr lang="da-DK" dirty="0" err="1"/>
              <a:t>zkSNARK</a:t>
            </a:r>
            <a:endParaRPr lang="da-DK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BFAF8C1-3EA8-E243-BDFC-D210A9E93A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086086" y="3704151"/>
            <a:ext cx="1579033" cy="15875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EC77267-2A80-DE49-8B79-2811C68964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656126" y="3653961"/>
            <a:ext cx="1757912" cy="184199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8865EDB-6022-0D4D-A7AB-86CD728583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3764" y="1868607"/>
            <a:ext cx="1281777" cy="1281777"/>
          </a:xfrm>
          <a:prstGeom prst="rect">
            <a:avLst/>
          </a:prstGeom>
        </p:spPr>
      </p:pic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B438654-A8C2-B24F-BB99-7C0B257E6F25}"/>
              </a:ext>
            </a:extLst>
          </p:cNvPr>
          <p:cNvCxnSpPr>
            <a:cxnSpLocks/>
            <a:stCxn id="17" idx="1"/>
          </p:cNvCxnSpPr>
          <p:nvPr/>
        </p:nvCxnSpPr>
        <p:spPr>
          <a:xfrm flipH="1">
            <a:off x="1358176" y="2509496"/>
            <a:ext cx="325558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13BC3D8-C8C9-6C4E-A836-F941220D9D34}"/>
              </a:ext>
            </a:extLst>
          </p:cNvPr>
          <p:cNvCxnSpPr>
            <a:cxnSpLocks/>
          </p:cNvCxnSpPr>
          <p:nvPr/>
        </p:nvCxnSpPr>
        <p:spPr>
          <a:xfrm>
            <a:off x="5895541" y="2509496"/>
            <a:ext cx="236261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85967979-101B-324A-8E7B-83A4AB6E180D}"/>
              </a:ext>
            </a:extLst>
          </p:cNvPr>
          <p:cNvSpPr txBox="1"/>
          <p:nvPr/>
        </p:nvSpPr>
        <p:spPr>
          <a:xfrm>
            <a:off x="1309813" y="2490997"/>
            <a:ext cx="16124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dirty="0" err="1"/>
              <a:t>Proving</a:t>
            </a:r>
            <a:r>
              <a:rPr lang="da-DK" sz="2400" dirty="0"/>
              <a:t> </a:t>
            </a:r>
            <a:r>
              <a:rPr lang="da-DK" sz="2400" dirty="0" err="1"/>
              <a:t>key</a:t>
            </a:r>
            <a:endParaRPr lang="da-DK" sz="24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68C54E7-5251-8A4C-B97B-359E9A23C859}"/>
              </a:ext>
            </a:extLst>
          </p:cNvPr>
          <p:cNvSpPr txBox="1"/>
          <p:nvPr/>
        </p:nvSpPr>
        <p:spPr>
          <a:xfrm>
            <a:off x="6177305" y="2548272"/>
            <a:ext cx="2099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dirty="0" err="1"/>
              <a:t>Verification</a:t>
            </a:r>
            <a:r>
              <a:rPr lang="da-DK" sz="2400" dirty="0"/>
              <a:t> </a:t>
            </a:r>
            <a:r>
              <a:rPr lang="da-DK" sz="2400" dirty="0" err="1"/>
              <a:t>key</a:t>
            </a:r>
            <a:endParaRPr lang="da-DK" sz="2400" dirty="0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B5E39A8-893E-D84A-84B3-A9F26AA5A61E}"/>
              </a:ext>
            </a:extLst>
          </p:cNvPr>
          <p:cNvCxnSpPr>
            <a:cxnSpLocks/>
          </p:cNvCxnSpPr>
          <p:nvPr/>
        </p:nvCxnSpPr>
        <p:spPr>
          <a:xfrm>
            <a:off x="2662847" y="4475147"/>
            <a:ext cx="4127601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4E7317EA-07F1-BB44-93B9-B114AA3C541C}"/>
                  </a:ext>
                </a:extLst>
              </p:cNvPr>
              <p:cNvSpPr/>
              <p:nvPr/>
            </p:nvSpPr>
            <p:spPr>
              <a:xfrm>
                <a:off x="4520405" y="3048712"/>
                <a:ext cx="125329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b="0" dirty="0"/>
                  <a:t>Circuit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4E7317EA-07F1-BB44-93B9-B114AA3C54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0405" y="3048712"/>
                <a:ext cx="1253292" cy="461665"/>
              </a:xfrm>
              <a:prstGeom prst="rect">
                <a:avLst/>
              </a:prstGeom>
              <a:blipFill>
                <a:blip r:embed="rId6"/>
                <a:stretch>
                  <a:fillRect l="-8081" t="-8108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858E751-0F81-3B43-A86C-56DAC8194002}"/>
                  </a:ext>
                </a:extLst>
              </p:cNvPr>
              <p:cNvSpPr txBox="1"/>
              <p:nvPr/>
            </p:nvSpPr>
            <p:spPr>
              <a:xfrm>
                <a:off x="595223" y="5394475"/>
                <a:ext cx="2689904" cy="954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/>
                  <a:t>claimed output</a:t>
                </a:r>
                <a:endParaRPr lang="en-US" sz="280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da-DK" sz="2800" dirty="0"/>
                  <a:t>private input</a:t>
                </a: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858E751-0F81-3B43-A86C-56DAC81940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223" y="5394475"/>
                <a:ext cx="2689904" cy="954107"/>
              </a:xfrm>
              <a:prstGeom prst="rect">
                <a:avLst/>
              </a:prstGeom>
              <a:blipFill>
                <a:blip r:embed="rId7"/>
                <a:stretch>
                  <a:fillRect l="-939" t="-6579" r="-3286" b="-15789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70FE45F5-F6E6-B34B-8295-A6F6EDD7A150}"/>
                  </a:ext>
                </a:extLst>
              </p:cNvPr>
              <p:cNvSpPr txBox="1"/>
              <p:nvPr/>
            </p:nvSpPr>
            <p:spPr>
              <a:xfrm>
                <a:off x="6801676" y="5567133"/>
                <a:ext cx="1719958" cy="12311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2800" dirty="0"/>
                  <a:t> function</a:t>
                </a:r>
                <a:endParaRPr lang="en-US" sz="280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/>
                  <a:t>output</a:t>
                </a:r>
                <a:endParaRPr lang="en-US" sz="2800" i="1" dirty="0">
                  <a:latin typeface="Cambria Math" panose="02040503050406030204" pitchFamily="18" charset="0"/>
                </a:endParaRPr>
              </a:p>
              <a:p>
                <a:endParaRPr lang="da-DK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70FE45F5-F6E6-B34B-8295-A6F6EDD7A1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1676" y="5567133"/>
                <a:ext cx="1719958" cy="1231106"/>
              </a:xfrm>
              <a:prstGeom prst="rect">
                <a:avLst/>
              </a:prstGeom>
              <a:blipFill>
                <a:blip r:embed="rId8"/>
                <a:stretch>
                  <a:fillRect l="-2206" t="-4082" r="-5882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185EDB8D-2006-E945-8177-51367FBE677C}"/>
              </a:ext>
            </a:extLst>
          </p:cNvPr>
          <p:cNvCxnSpPr>
            <a:cxnSpLocks/>
          </p:cNvCxnSpPr>
          <p:nvPr/>
        </p:nvCxnSpPr>
        <p:spPr>
          <a:xfrm flipV="1">
            <a:off x="1875602" y="2976919"/>
            <a:ext cx="0" cy="605249"/>
          </a:xfrm>
          <a:prstGeom prst="straightConnector1">
            <a:avLst/>
          </a:prstGeom>
          <a:ln w="25400">
            <a:solidFill>
              <a:schemeClr val="tx1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DD05B26E-AE07-BE49-8753-FF860F4F1D69}"/>
              </a:ext>
            </a:extLst>
          </p:cNvPr>
          <p:cNvCxnSpPr>
            <a:cxnSpLocks/>
          </p:cNvCxnSpPr>
          <p:nvPr/>
        </p:nvCxnSpPr>
        <p:spPr>
          <a:xfrm flipV="1">
            <a:off x="7431617" y="3009937"/>
            <a:ext cx="0" cy="605249"/>
          </a:xfrm>
          <a:prstGeom prst="straightConnector1">
            <a:avLst/>
          </a:prstGeom>
          <a:ln w="25400">
            <a:solidFill>
              <a:schemeClr val="tx1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Punched Tape 44">
            <a:extLst>
              <a:ext uri="{FF2B5EF4-FFF2-40B4-BE49-F238E27FC236}">
                <a16:creationId xmlns:a16="http://schemas.microsoft.com/office/drawing/2014/main" id="{8787AF9F-22BB-FD44-9E4C-9F3A1819ADDC}"/>
              </a:ext>
            </a:extLst>
          </p:cNvPr>
          <p:cNvSpPr/>
          <p:nvPr/>
        </p:nvSpPr>
        <p:spPr>
          <a:xfrm>
            <a:off x="4131216" y="4613809"/>
            <a:ext cx="1377580" cy="953324"/>
          </a:xfrm>
          <a:prstGeom prst="flowChartPunchedTap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 dirty="0"/>
          </a:p>
          <a:p>
            <a:pPr algn="ctr"/>
            <a:r>
              <a:rPr lang="da-DK" sz="2500" dirty="0" err="1"/>
              <a:t>proof</a:t>
            </a:r>
            <a:endParaRPr lang="da-DK" sz="2500" dirty="0"/>
          </a:p>
          <a:p>
            <a:pPr algn="ctr"/>
            <a:endParaRPr lang="da-DK" dirty="0"/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55F79C3F-54F1-F940-83FF-EE8B8CD05DB4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723400" y="1210293"/>
            <a:ext cx="1001184" cy="641759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11FD0C76-A198-B648-A71B-B29202B18D0C}"/>
              </a:ext>
            </a:extLst>
          </p:cNvPr>
          <p:cNvSpPr txBox="1"/>
          <p:nvPr/>
        </p:nvSpPr>
        <p:spPr>
          <a:xfrm>
            <a:off x="8558746" y="2249906"/>
            <a:ext cx="3781805" cy="29084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 </a:t>
            </a:r>
          </a:p>
          <a:p>
            <a:r>
              <a:rPr lang="da-DK" sz="2100" dirty="0"/>
              <a:t>Variants:</a:t>
            </a:r>
          </a:p>
          <a:p>
            <a:endParaRPr lang="da-DK" sz="21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100" dirty="0" err="1"/>
              <a:t>Dependence</a:t>
            </a:r>
            <a:r>
              <a:rPr lang="da-DK" sz="2100" dirty="0"/>
              <a:t> on F? </a:t>
            </a:r>
          </a:p>
          <a:p>
            <a:endParaRPr lang="da-DK" sz="21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100" dirty="0" err="1"/>
              <a:t>secret</a:t>
            </a:r>
            <a:r>
              <a:rPr lang="da-DK" sz="2100" dirty="0"/>
              <a:t>/public </a:t>
            </a:r>
            <a:r>
              <a:rPr lang="da-DK" sz="2100" dirty="0" err="1"/>
              <a:t>randomness</a:t>
            </a:r>
            <a:endParaRPr lang="da-DK" sz="21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1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100" dirty="0"/>
              <a:t>public/</a:t>
            </a:r>
            <a:r>
              <a:rPr lang="da-DK" sz="2100" dirty="0" err="1"/>
              <a:t>designated</a:t>
            </a:r>
            <a:r>
              <a:rPr lang="da-DK" sz="2100" dirty="0"/>
              <a:t> </a:t>
            </a:r>
            <a:r>
              <a:rPr lang="da-DK" sz="2100" dirty="0" err="1"/>
              <a:t>verifiability</a:t>
            </a:r>
            <a:endParaRPr lang="da-DK" sz="2100" dirty="0"/>
          </a:p>
          <a:p>
            <a:endParaRPr lang="da-DK" dirty="0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D9A57834-EAE8-0C4E-9809-6F000134C19B}"/>
              </a:ext>
            </a:extLst>
          </p:cNvPr>
          <p:cNvSpPr/>
          <p:nvPr/>
        </p:nvSpPr>
        <p:spPr>
          <a:xfrm>
            <a:off x="8462464" y="2138805"/>
            <a:ext cx="3670366" cy="3485515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8ACDF27-BEC7-8D3A-ADD9-975E385EFA5D}"/>
              </a:ext>
            </a:extLst>
          </p:cNvPr>
          <p:cNvSpPr txBox="1"/>
          <p:nvPr/>
        </p:nvSpPr>
        <p:spPr>
          <a:xfrm>
            <a:off x="5846067" y="1391553"/>
            <a:ext cx="362971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>
                <a:solidFill>
                  <a:schemeClr val="accent2"/>
                </a:solidFill>
              </a:rPr>
              <a:t>Trusted/Transparent setup</a:t>
            </a:r>
          </a:p>
        </p:txBody>
      </p:sp>
    </p:spTree>
    <p:extLst>
      <p:ext uri="{BB962C8B-B14F-4D97-AF65-F5344CB8AC3E}">
        <p14:creationId xmlns:p14="http://schemas.microsoft.com/office/powerpoint/2010/main" val="64912421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25E80F1-C56B-D442-8C5F-F9DA50760508}"/>
              </a:ext>
            </a:extLst>
          </p:cNvPr>
          <p:cNvSpPr/>
          <p:nvPr/>
        </p:nvSpPr>
        <p:spPr>
          <a:xfrm>
            <a:off x="5514651" y="937308"/>
            <a:ext cx="2286017" cy="1140046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NP relation R(</a:t>
            </a:r>
            <a:r>
              <a:rPr lang="en-US" sz="2000" dirty="0" err="1"/>
              <a:t>x,w</a:t>
            </a:r>
            <a:r>
              <a:rPr lang="en-US" sz="2000" dirty="0"/>
              <a:t>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B929043-79E9-8D4C-9081-2AAB2FFC7AB3}"/>
              </a:ext>
            </a:extLst>
          </p:cNvPr>
          <p:cNvSpPr/>
          <p:nvPr/>
        </p:nvSpPr>
        <p:spPr>
          <a:xfrm>
            <a:off x="5514651" y="2440329"/>
            <a:ext cx="2286017" cy="1115842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Intermediate </a:t>
            </a:r>
          </a:p>
          <a:p>
            <a:pPr algn="ctr"/>
            <a:r>
              <a:rPr lang="en-US" sz="2000" dirty="0"/>
              <a:t>representation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17C3E4-7581-F149-9714-23DA3E4DC9E1}"/>
              </a:ext>
            </a:extLst>
          </p:cNvPr>
          <p:cNvSpPr/>
          <p:nvPr/>
        </p:nvSpPr>
        <p:spPr>
          <a:xfrm>
            <a:off x="5514651" y="3996250"/>
            <a:ext cx="2286017" cy="1115842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Information-theoretic  proof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31D1FE9-5C29-5D49-B275-00A5D782B359}"/>
              </a:ext>
            </a:extLst>
          </p:cNvPr>
          <p:cNvSpPr/>
          <p:nvPr/>
        </p:nvSpPr>
        <p:spPr>
          <a:xfrm>
            <a:off x="5514651" y="5475067"/>
            <a:ext cx="2286017" cy="1115842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Argument system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AEACA5F0-D00F-2F40-B886-BB6E87174CA5}"/>
              </a:ext>
            </a:extLst>
          </p:cNvPr>
          <p:cNvSpPr/>
          <p:nvPr/>
        </p:nvSpPr>
        <p:spPr>
          <a:xfrm>
            <a:off x="870350" y="1961002"/>
            <a:ext cx="3158726" cy="15951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Boolean/arithmetic circuit,</a:t>
            </a:r>
          </a:p>
          <a:p>
            <a:pPr algn="ctr"/>
            <a:r>
              <a:rPr lang="en-US" sz="2000" dirty="0"/>
              <a:t>Quadratic arithmetic program, R1CS …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BE8B8C57-BBBF-D945-B702-9F4C8C5E0B8D}"/>
              </a:ext>
            </a:extLst>
          </p:cNvPr>
          <p:cNvSpPr/>
          <p:nvPr/>
        </p:nvSpPr>
        <p:spPr>
          <a:xfrm>
            <a:off x="870349" y="3996250"/>
            <a:ext cx="3158725" cy="11158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Probabilistically Checkable Proof (PCP), LPCP, IOP, AHP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CE2D8262-D340-304A-8B73-D2C04AD80D3D}"/>
              </a:ext>
            </a:extLst>
          </p:cNvPr>
          <p:cNvSpPr/>
          <p:nvPr/>
        </p:nvSpPr>
        <p:spPr>
          <a:xfrm>
            <a:off x="870349" y="5475067"/>
            <a:ext cx="3158725" cy="11158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Cryptographic assumptions/Idealized models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B129CA3-BAAB-4047-9DC0-FCAFCBD50D05}"/>
              </a:ext>
            </a:extLst>
          </p:cNvPr>
          <p:cNvCxnSpPr/>
          <p:nvPr/>
        </p:nvCxnSpPr>
        <p:spPr>
          <a:xfrm>
            <a:off x="4682854" y="937308"/>
            <a:ext cx="0" cy="5653601"/>
          </a:xfrm>
          <a:prstGeom prst="straightConnector1">
            <a:avLst/>
          </a:prstGeom>
          <a:ln w="22225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le 1">
            <a:extLst>
              <a:ext uri="{FF2B5EF4-FFF2-40B4-BE49-F238E27FC236}">
                <a16:creationId xmlns:a16="http://schemas.microsoft.com/office/drawing/2014/main" id="{11AA055D-7E53-3E42-ABEC-717CF6AB65F9}"/>
              </a:ext>
            </a:extLst>
          </p:cNvPr>
          <p:cNvSpPr txBox="1">
            <a:spLocks/>
          </p:cNvSpPr>
          <p:nvPr/>
        </p:nvSpPr>
        <p:spPr>
          <a:xfrm>
            <a:off x="1142999" y="-17014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Modular approach</a:t>
            </a:r>
          </a:p>
        </p:txBody>
      </p:sp>
      <p:sp>
        <p:nvSpPr>
          <p:cNvPr id="10" name="Curved Left Arrow 9">
            <a:extLst>
              <a:ext uri="{FF2B5EF4-FFF2-40B4-BE49-F238E27FC236}">
                <a16:creationId xmlns:a16="http://schemas.microsoft.com/office/drawing/2014/main" id="{BD2C5216-6EE0-3248-BFFF-A6532EA60844}"/>
              </a:ext>
            </a:extLst>
          </p:cNvPr>
          <p:cNvSpPr/>
          <p:nvPr/>
        </p:nvSpPr>
        <p:spPr>
          <a:xfrm>
            <a:off x="8184569" y="4461830"/>
            <a:ext cx="1007126" cy="1718249"/>
          </a:xfrm>
          <a:prstGeom prst="curvedLeftArrow">
            <a:avLst>
              <a:gd name="adj1" fmla="val 10323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49ABE6B-2D70-FA47-9840-EB214628F93E}"/>
              </a:ext>
            </a:extLst>
          </p:cNvPr>
          <p:cNvSpPr/>
          <p:nvPr/>
        </p:nvSpPr>
        <p:spPr>
          <a:xfrm>
            <a:off x="5667051" y="4148650"/>
            <a:ext cx="2286017" cy="1115842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Information-theoretic  proof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68FCCF6-0479-0548-BB66-E2F69D660F77}"/>
              </a:ext>
            </a:extLst>
          </p:cNvPr>
          <p:cNvSpPr/>
          <p:nvPr/>
        </p:nvSpPr>
        <p:spPr>
          <a:xfrm>
            <a:off x="5819451" y="4301050"/>
            <a:ext cx="2286017" cy="1115842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Information-theoretic  proof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F7FB089A-6A8E-3E4D-BF75-74E0FD3570D3}"/>
              </a:ext>
            </a:extLst>
          </p:cNvPr>
          <p:cNvSpPr/>
          <p:nvPr/>
        </p:nvSpPr>
        <p:spPr>
          <a:xfrm>
            <a:off x="9077114" y="3996250"/>
            <a:ext cx="2286017" cy="111584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cap="fla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r>
              <a:rPr lang="en-US" dirty="0"/>
              <a:t>Cryptographic compiler</a:t>
            </a:r>
          </a:p>
          <a:p>
            <a:pPr algn="ctr"/>
            <a:endParaRPr lang="en-US" dirty="0"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793A8877-7C07-904E-A1FC-68BC8C6DB4B1}"/>
              </a:ext>
            </a:extLst>
          </p:cNvPr>
          <p:cNvSpPr/>
          <p:nvPr/>
        </p:nvSpPr>
        <p:spPr>
          <a:xfrm>
            <a:off x="9229514" y="4148650"/>
            <a:ext cx="2286017" cy="111584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cap="fla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r>
              <a:rPr lang="en-US" dirty="0"/>
              <a:t>Cryptographic compiler</a:t>
            </a:r>
          </a:p>
          <a:p>
            <a:pPr algn="ctr"/>
            <a:endParaRPr lang="en-US" dirty="0"/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00849A9A-3059-8847-980D-8E48DFD08994}"/>
              </a:ext>
            </a:extLst>
          </p:cNvPr>
          <p:cNvSpPr/>
          <p:nvPr/>
        </p:nvSpPr>
        <p:spPr>
          <a:xfrm>
            <a:off x="9381914" y="4301050"/>
            <a:ext cx="2286017" cy="111584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cap="fla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r>
              <a:rPr lang="en-US" dirty="0"/>
              <a:t>Cryptographic compiler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978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5" grpId="0" animBg="1"/>
      <p:bldP spid="26" grpId="0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F9E17-1276-7FC0-8DDE-525CED456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General paradigm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1E5A98-F3F3-03C2-5AFC-C74B619D92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2950" y="1689100"/>
            <a:ext cx="10915650" cy="4803775"/>
          </a:xfrm>
        </p:spPr>
        <p:txBody>
          <a:bodyPr/>
          <a:lstStyle/>
          <a:p>
            <a:endParaRPr lang="en-US" dirty="0"/>
          </a:p>
          <a:p>
            <a:pPr marL="0" indent="0">
              <a:buNone/>
            </a:pPr>
            <a:r>
              <a:rPr lang="en-US" sz="3200" dirty="0"/>
              <a:t>Information-theoretic object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Succinct argument</a:t>
            </a:r>
          </a:p>
        </p:txBody>
      </p:sp>
      <p:sp>
        <p:nvSpPr>
          <p:cNvPr id="4" name="Curved Left Arrow 3">
            <a:extLst>
              <a:ext uri="{FF2B5EF4-FFF2-40B4-BE49-F238E27FC236}">
                <a16:creationId xmlns:a16="http://schemas.microsoft.com/office/drawing/2014/main" id="{4CA167E5-1E8D-5E22-4524-1100FB359D16}"/>
              </a:ext>
            </a:extLst>
          </p:cNvPr>
          <p:cNvSpPr/>
          <p:nvPr/>
        </p:nvSpPr>
        <p:spPr>
          <a:xfrm>
            <a:off x="6000750" y="2476500"/>
            <a:ext cx="762000" cy="1371600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C819B5-1D28-A5EB-A41E-386C2AE0C15C}"/>
              </a:ext>
            </a:extLst>
          </p:cNvPr>
          <p:cNvSpPr txBox="1"/>
          <p:nvPr/>
        </p:nvSpPr>
        <p:spPr>
          <a:xfrm>
            <a:off x="6913653" y="2885301"/>
            <a:ext cx="42811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 Functional commitment</a:t>
            </a:r>
          </a:p>
        </p:txBody>
      </p:sp>
      <p:sp>
        <p:nvSpPr>
          <p:cNvPr id="6" name="Curved Left Arrow 5">
            <a:extLst>
              <a:ext uri="{FF2B5EF4-FFF2-40B4-BE49-F238E27FC236}">
                <a16:creationId xmlns:a16="http://schemas.microsoft.com/office/drawing/2014/main" id="{1AD37898-6D54-6040-CAD9-E68BDDFC3132}"/>
              </a:ext>
            </a:extLst>
          </p:cNvPr>
          <p:cNvSpPr/>
          <p:nvPr/>
        </p:nvSpPr>
        <p:spPr>
          <a:xfrm>
            <a:off x="6000750" y="4576831"/>
            <a:ext cx="762000" cy="1371600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ABF31D-7587-98A9-1BFD-4A35BFE07BAB}"/>
              </a:ext>
            </a:extLst>
          </p:cNvPr>
          <p:cNvSpPr txBox="1"/>
          <p:nvPr/>
        </p:nvSpPr>
        <p:spPr>
          <a:xfrm>
            <a:off x="7105650" y="5071269"/>
            <a:ext cx="20806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Fiat-Shamir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BF197F-4C59-8A40-460F-28BF54F372F7}"/>
              </a:ext>
            </a:extLst>
          </p:cNvPr>
          <p:cNvSpPr txBox="1"/>
          <p:nvPr/>
        </p:nvSpPr>
        <p:spPr>
          <a:xfrm>
            <a:off x="838200" y="5656044"/>
            <a:ext cx="13115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SNARK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4131FCA-C9B0-F20D-86E3-4A7108FAFD24}"/>
              </a:ext>
            </a:extLst>
          </p:cNvPr>
          <p:cNvSpPr/>
          <p:nvPr/>
        </p:nvSpPr>
        <p:spPr>
          <a:xfrm>
            <a:off x="6896100" y="2543175"/>
            <a:ext cx="4552950" cy="1238250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35932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521ED-A93A-ED0E-A437-4F29D7F2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0637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Functional commitment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CA1EA61-ADE9-2CF6-D14D-93BC4A84ED7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05150" y="1235075"/>
                <a:ext cx="6248400" cy="898525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A family of functions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ℱ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={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𝒳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𝒴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CA1EA61-ADE9-2CF6-D14D-93BC4A84ED7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05150" y="1235075"/>
                <a:ext cx="6248400" cy="898525"/>
              </a:xfrm>
              <a:blipFill>
                <a:blip r:embed="rId2"/>
                <a:stretch>
                  <a:fillRect l="-2028" t="-112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CEB89C04-4347-80C7-93A4-77F4A13435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862588" y="1684337"/>
            <a:ext cx="1757912" cy="18419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B7E4329-E4A6-AC87-C515-9B73DBAE08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92642" y="1684337"/>
            <a:ext cx="1579033" cy="15875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B61C851-D997-DCD7-6C61-ADE71352412E}"/>
                  </a:ext>
                </a:extLst>
              </p:cNvPr>
              <p:cNvSpPr txBox="1"/>
              <p:nvPr/>
            </p:nvSpPr>
            <p:spPr>
              <a:xfrm>
                <a:off x="428492" y="3586164"/>
                <a:ext cx="130317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ℱ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B61C851-D997-DCD7-6C61-ADE7135241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492" y="3586164"/>
                <a:ext cx="1303177" cy="584775"/>
              </a:xfrm>
              <a:prstGeom prst="rect">
                <a:avLst/>
              </a:prstGeom>
              <a:blipFill>
                <a:blip r:embed="rId5"/>
                <a:stretch>
                  <a:fillRect l="-2885" b="-191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EEFBB2E-9626-9318-F8AF-538DBF50B7A4}"/>
              </a:ext>
            </a:extLst>
          </p:cNvPr>
          <p:cNvCxnSpPr>
            <a:cxnSpLocks/>
          </p:cNvCxnSpPr>
          <p:nvPr/>
        </p:nvCxnSpPr>
        <p:spPr>
          <a:xfrm>
            <a:off x="3894874" y="2928369"/>
            <a:ext cx="4658576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8B7591B4-F3C5-2B38-25EF-6967AB408359}"/>
                  </a:ext>
                </a:extLst>
              </p:cNvPr>
              <p:cNvSpPr/>
              <p:nvPr/>
            </p:nvSpPr>
            <p:spPr>
              <a:xfrm>
                <a:off x="5402781" y="2078037"/>
                <a:ext cx="1028700" cy="719137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8B7591B4-F3C5-2B38-25EF-6967AB40835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2781" y="2078037"/>
                <a:ext cx="1028700" cy="719137"/>
              </a:xfrm>
              <a:prstGeom prst="rect">
                <a:avLst/>
              </a:prstGeom>
              <a:blipFill>
                <a:blip r:embed="rId6"/>
                <a:stretch>
                  <a:fillRect b="-6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DF5E2F2-CEA1-5355-68E3-DBA2668F4A25}"/>
              </a:ext>
            </a:extLst>
          </p:cNvPr>
          <p:cNvCxnSpPr>
            <a:cxnSpLocks/>
          </p:cNvCxnSpPr>
          <p:nvPr/>
        </p:nvCxnSpPr>
        <p:spPr>
          <a:xfrm flipH="1">
            <a:off x="3894874" y="4166619"/>
            <a:ext cx="4658576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3598EB0-83D2-C123-FF7C-93F5CB00C464}"/>
                  </a:ext>
                </a:extLst>
              </p:cNvPr>
              <p:cNvSpPr txBox="1"/>
              <p:nvPr/>
            </p:nvSpPr>
            <p:spPr>
              <a:xfrm>
                <a:off x="5244511" y="3482407"/>
                <a:ext cx="134524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𝒳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3598EB0-83D2-C123-FF7C-93F5CB00C4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4511" y="3482407"/>
                <a:ext cx="1345240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6F8F17D-98DA-0A90-3CC8-FCDCE2AC5EF7}"/>
              </a:ext>
            </a:extLst>
          </p:cNvPr>
          <p:cNvCxnSpPr>
            <a:cxnSpLocks/>
          </p:cNvCxnSpPr>
          <p:nvPr/>
        </p:nvCxnSpPr>
        <p:spPr>
          <a:xfrm>
            <a:off x="3894874" y="5423919"/>
            <a:ext cx="4658576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4FFF95C-2786-A01D-4B30-6E328AC3828E}"/>
                  </a:ext>
                </a:extLst>
              </p:cNvPr>
              <p:cNvSpPr txBox="1"/>
              <p:nvPr/>
            </p:nvSpPr>
            <p:spPr>
              <a:xfrm>
                <a:off x="4641563" y="4674625"/>
                <a:ext cx="366119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𝒴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 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𝑝𝑟𝑜𝑜𝑓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4FFF95C-2786-A01D-4B30-6E328AC382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1563" y="4674625"/>
                <a:ext cx="3661195" cy="584775"/>
              </a:xfrm>
              <a:prstGeom prst="rect">
                <a:avLst/>
              </a:prstGeom>
              <a:blipFill>
                <a:blip r:embed="rId8"/>
                <a:stretch>
                  <a:fillRect b="-212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15BD4D3-8C91-DC04-FE54-967292A4181A}"/>
              </a:ext>
            </a:extLst>
          </p:cNvPr>
          <p:cNvCxnSpPr/>
          <p:nvPr/>
        </p:nvCxnSpPr>
        <p:spPr>
          <a:xfrm>
            <a:off x="7334250" y="5259400"/>
            <a:ext cx="342900" cy="8175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C10DCFB-545C-3E9F-1EC7-D3CAADFAEC3F}"/>
                  </a:ext>
                </a:extLst>
              </p:cNvPr>
              <p:cNvSpPr txBox="1"/>
              <p:nvPr/>
            </p:nvSpPr>
            <p:spPr>
              <a:xfrm>
                <a:off x="5546157" y="6111077"/>
                <a:ext cx="391908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𝐴𝑁𝐷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ℱ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C10DCFB-545C-3E9F-1EC7-D3CAADFAEC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6157" y="6111077"/>
                <a:ext cx="3919086" cy="584775"/>
              </a:xfrm>
              <a:prstGeom prst="rect">
                <a:avLst/>
              </a:prstGeom>
              <a:blipFill>
                <a:blip r:embed="rId9"/>
                <a:stretch>
                  <a:fillRect l="-645" b="-22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66BA654E-5B14-30C6-CAEC-F47E4FE45C60}"/>
              </a:ext>
            </a:extLst>
          </p:cNvPr>
          <p:cNvSpPr txBox="1"/>
          <p:nvPr/>
        </p:nvSpPr>
        <p:spPr>
          <a:xfrm>
            <a:off x="9872964" y="5187382"/>
            <a:ext cx="195034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/>
              <a:t>Accept/reject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DF9A1F14-2631-8621-B971-421731CD5C88}"/>
                  </a:ext>
                </a:extLst>
              </p:cNvPr>
              <p:cNvSpPr/>
              <p:nvPr/>
            </p:nvSpPr>
            <p:spPr>
              <a:xfrm>
                <a:off x="10227194" y="3707613"/>
                <a:ext cx="1028700" cy="719137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DF9A1F14-2631-8621-B971-421731CD5C8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7194" y="3707613"/>
                <a:ext cx="1028700" cy="719137"/>
              </a:xfrm>
              <a:prstGeom prst="rect">
                <a:avLst/>
              </a:prstGeom>
              <a:blipFill>
                <a:blip r:embed="rId10"/>
                <a:stretch>
                  <a:fillRect b="-6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7764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  <p:bldP spid="14" grpId="0"/>
      <p:bldP spid="16" grpId="0"/>
      <p:bldP spid="19" grpId="0"/>
      <p:bldP spid="20" grpId="0"/>
      <p:bldP spid="21" grpId="0" animBg="1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94E5C-D3AA-7927-DA50-C4355157E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260" y="-3339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F-IOP (Interactive Oracle Proof)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8DBCA3-4322-9E25-0E2C-85C2761C65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549669" y="1587004"/>
            <a:ext cx="1757912" cy="18419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63BA2EB-0EC8-11A4-D249-19CED4E395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315514" y="1657201"/>
            <a:ext cx="1579033" cy="1587500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19CE884-C600-AFA3-EBCE-C3B977449FD7}"/>
              </a:ext>
            </a:extLst>
          </p:cNvPr>
          <p:cNvCxnSpPr>
            <a:cxnSpLocks/>
          </p:cNvCxnSpPr>
          <p:nvPr/>
        </p:nvCxnSpPr>
        <p:spPr>
          <a:xfrm>
            <a:off x="3894874" y="1950178"/>
            <a:ext cx="4658576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5BF73BB-4B1A-D9BA-A938-1FB33936A6C0}"/>
                  </a:ext>
                </a:extLst>
              </p:cNvPr>
              <p:cNvSpPr/>
              <p:nvPr/>
            </p:nvSpPr>
            <p:spPr>
              <a:xfrm>
                <a:off x="5505126" y="1207211"/>
                <a:ext cx="1028700" cy="628737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5BF73BB-4B1A-D9BA-A938-1FB33936A6C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5126" y="1207211"/>
                <a:ext cx="1028700" cy="628737"/>
              </a:xfrm>
              <a:prstGeom prst="rect">
                <a:avLst/>
              </a:prstGeom>
              <a:blipFill>
                <a:blip r:embed="rId5"/>
                <a:stretch>
                  <a:fillRect b="-156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D10845A-440F-90F9-7ADA-AE371D3E5A40}"/>
              </a:ext>
            </a:extLst>
          </p:cNvPr>
          <p:cNvCxnSpPr>
            <a:cxnSpLocks/>
          </p:cNvCxnSpPr>
          <p:nvPr/>
        </p:nvCxnSpPr>
        <p:spPr>
          <a:xfrm flipH="1">
            <a:off x="3894874" y="2578354"/>
            <a:ext cx="4658576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9309A37-B1FE-F768-EF2A-6ED0FB55BF44}"/>
                  </a:ext>
                </a:extLst>
              </p:cNvPr>
              <p:cNvSpPr txBox="1"/>
              <p:nvPr/>
            </p:nvSpPr>
            <p:spPr>
              <a:xfrm>
                <a:off x="5754871" y="2000467"/>
                <a:ext cx="60882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9309A37-B1FE-F768-EF2A-6ED0FB55BF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4871" y="2000467"/>
                <a:ext cx="608821" cy="584775"/>
              </a:xfrm>
              <a:prstGeom prst="rect">
                <a:avLst/>
              </a:prstGeom>
              <a:blipFill>
                <a:blip r:embed="rId6"/>
                <a:stretch>
                  <a:fillRect b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992B965-9284-B75C-7A00-7088470EC6FA}"/>
                  </a:ext>
                </a:extLst>
              </p:cNvPr>
              <p:cNvSpPr txBox="1"/>
              <p:nvPr/>
            </p:nvSpPr>
            <p:spPr>
              <a:xfrm>
                <a:off x="5063958" y="6042532"/>
                <a:ext cx="7128042" cy="6457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35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5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sSub>
                          <m:sSubPr>
                            <m:ctrlPr>
                              <a:rPr lang="en-US" sz="35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5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35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35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35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5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35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3500" b="0" i="1" smtClean="0">
                            <a:latin typeface="Cambria Math" panose="02040503050406030204" pitchFamily="18" charset="0"/>
                          </a:rPr>
                          <m:t>, …</m:t>
                        </m:r>
                        <m:sSub>
                          <m:sSubPr>
                            <m:ctrlPr>
                              <a:rPr lang="en-US" sz="35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5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35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sup>
                    </m:sSup>
                    <m:r>
                      <a:rPr lang="en-US" sz="3500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35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5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35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35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5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35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3500" b="0" i="1" smtClean="0">
                            <a:latin typeface="Cambria Math" panose="02040503050406030204" pitchFamily="18" charset="0"/>
                          </a:rPr>
                          <m:t>,…, </m:t>
                        </m:r>
                        <m:sSub>
                          <m:sSubPr>
                            <m:ctrlPr>
                              <a:rPr lang="en-US" sz="35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5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35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sz="3500" b="0" i="1" smtClean="0">
                        <a:latin typeface="Cambria Math" panose="02040503050406030204" pitchFamily="18" charset="0"/>
                      </a:rPr>
                      <m:t>→ </m:t>
                    </m:r>
                  </m:oMath>
                </a14:m>
                <a:r>
                  <a:rPr lang="en-US" sz="3200" dirty="0"/>
                  <a:t>Accept/reject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992B965-9284-B75C-7A00-7088470EC6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3958" y="6042532"/>
                <a:ext cx="7128042" cy="645754"/>
              </a:xfrm>
              <a:prstGeom prst="rect">
                <a:avLst/>
              </a:prstGeom>
              <a:blipFill>
                <a:blip r:embed="rId7"/>
                <a:stretch>
                  <a:fillRect l="-710" t="-1923" r="-1066" b="-28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AAC94F60-AB26-E2A5-2FB6-37BF6D7E1238}"/>
              </a:ext>
            </a:extLst>
          </p:cNvPr>
          <p:cNvSpPr txBox="1"/>
          <p:nvPr/>
        </p:nvSpPr>
        <p:spPr>
          <a:xfrm>
            <a:off x="4262260" y="1346462"/>
            <a:ext cx="9911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Oracle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189A797-38BC-EDF4-1652-12467560B7AB}"/>
              </a:ext>
            </a:extLst>
          </p:cNvPr>
          <p:cNvCxnSpPr>
            <a:cxnSpLocks/>
          </p:cNvCxnSpPr>
          <p:nvPr/>
        </p:nvCxnSpPr>
        <p:spPr>
          <a:xfrm>
            <a:off x="3910052" y="3371611"/>
            <a:ext cx="4658576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6BDD658D-5BA2-9EC2-EF1D-E7CF03633762}"/>
                  </a:ext>
                </a:extLst>
              </p:cNvPr>
              <p:cNvSpPr/>
              <p:nvPr/>
            </p:nvSpPr>
            <p:spPr>
              <a:xfrm>
                <a:off x="5520304" y="2742874"/>
                <a:ext cx="1028700" cy="514507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6BDD658D-5BA2-9EC2-EF1D-E7CF0363376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304" y="2742874"/>
                <a:ext cx="1028700" cy="514507"/>
              </a:xfrm>
              <a:prstGeom prst="rect">
                <a:avLst/>
              </a:prstGeom>
              <a:blipFill>
                <a:blip r:embed="rId8"/>
                <a:stretch>
                  <a:fillRect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C4BB6CF-069A-97A4-E982-BB315D55E5B7}"/>
                  </a:ext>
                </a:extLst>
              </p:cNvPr>
              <p:cNvSpPr txBox="1"/>
              <p:nvPr/>
            </p:nvSpPr>
            <p:spPr>
              <a:xfrm>
                <a:off x="10313581" y="4030548"/>
                <a:ext cx="127791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𝔽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C4BB6CF-069A-97A4-E982-BB315D55E5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13581" y="4030548"/>
                <a:ext cx="1277914" cy="523220"/>
              </a:xfrm>
              <a:prstGeom prst="rect">
                <a:avLst/>
              </a:prstGeom>
              <a:blipFill>
                <a:blip r:embed="rId9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5280128-0397-ED2B-AEA5-57E7D22D1091}"/>
                  </a:ext>
                </a:extLst>
              </p:cNvPr>
              <p:cNvSpPr txBox="1"/>
              <p:nvPr/>
            </p:nvSpPr>
            <p:spPr>
              <a:xfrm>
                <a:off x="10327255" y="4563641"/>
                <a:ext cx="128618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𝔽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5280128-0397-ED2B-AEA5-57E7D22D10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7255" y="4563641"/>
                <a:ext cx="1286186" cy="523220"/>
              </a:xfrm>
              <a:prstGeom prst="rect">
                <a:avLst/>
              </a:prstGeom>
              <a:blipFill>
                <a:blip r:embed="rId10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78A8FC5B-0832-199C-7B14-CC71C696AFD0}"/>
              </a:ext>
            </a:extLst>
          </p:cNvPr>
          <p:cNvSpPr txBox="1"/>
          <p:nvPr/>
        </p:nvSpPr>
        <p:spPr>
          <a:xfrm>
            <a:off x="5836622" y="3564703"/>
            <a:ext cx="14247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.</a:t>
            </a:r>
          </a:p>
          <a:p>
            <a:r>
              <a:rPr lang="en-US" sz="2400" dirty="0"/>
              <a:t>.</a:t>
            </a:r>
          </a:p>
          <a:p>
            <a:r>
              <a:rPr lang="en-US" sz="2400" dirty="0"/>
              <a:t>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8880BD4-54CD-15B2-A771-AF964C19EF30}"/>
              </a:ext>
            </a:extLst>
          </p:cNvPr>
          <p:cNvSpPr txBox="1"/>
          <p:nvPr/>
        </p:nvSpPr>
        <p:spPr>
          <a:xfrm>
            <a:off x="10641418" y="4779084"/>
            <a:ext cx="14247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.</a:t>
            </a:r>
          </a:p>
          <a:p>
            <a:r>
              <a:rPr lang="en-US" sz="2400" dirty="0"/>
              <a:t>.</a:t>
            </a:r>
          </a:p>
          <a:p>
            <a:r>
              <a:rPr lang="en-US" sz="2400" dirty="0"/>
              <a:t>.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C8F4776-BC2F-3A9C-1A2E-838DFAA6DB88}"/>
              </a:ext>
            </a:extLst>
          </p:cNvPr>
          <p:cNvCxnSpPr>
            <a:cxnSpLocks/>
          </p:cNvCxnSpPr>
          <p:nvPr/>
        </p:nvCxnSpPr>
        <p:spPr>
          <a:xfrm>
            <a:off x="3894874" y="5183253"/>
            <a:ext cx="4658576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911044CE-7BB9-5369-4B78-16714959C18B}"/>
                  </a:ext>
                </a:extLst>
              </p:cNvPr>
              <p:cNvSpPr/>
              <p:nvPr/>
            </p:nvSpPr>
            <p:spPr>
              <a:xfrm>
                <a:off x="5505126" y="4440286"/>
                <a:ext cx="1028700" cy="628737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911044CE-7BB9-5369-4B78-16714959C1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5126" y="4440286"/>
                <a:ext cx="1028700" cy="628737"/>
              </a:xfrm>
              <a:prstGeom prst="rect">
                <a:avLst/>
              </a:prstGeom>
              <a:blipFill>
                <a:blip r:embed="rId11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4B3001F-70E2-5288-D9AA-DC755F2C9054}"/>
                  </a:ext>
                </a:extLst>
              </p:cNvPr>
              <p:cNvSpPr txBox="1"/>
              <p:nvPr/>
            </p:nvSpPr>
            <p:spPr>
              <a:xfrm>
                <a:off x="315187" y="2158563"/>
                <a:ext cx="99206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𝒘</m:t>
                      </m:r>
                    </m:oMath>
                  </m:oMathPara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4B3001F-70E2-5288-D9AA-DC755F2C90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187" y="2158563"/>
                <a:ext cx="992066" cy="584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3382363-F1A6-F707-5988-50EDAC321359}"/>
                  </a:ext>
                </a:extLst>
              </p:cNvPr>
              <p:cNvSpPr txBox="1"/>
              <p:nvPr/>
            </p:nvSpPr>
            <p:spPr>
              <a:xfrm>
                <a:off x="11414135" y="2058939"/>
                <a:ext cx="543739" cy="6309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500" b="1" i="1" smtClean="0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3500" b="1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3382363-F1A6-F707-5988-50EDAC3213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14135" y="2058939"/>
                <a:ext cx="543739" cy="63094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5429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2" grpId="0"/>
      <p:bldP spid="15" grpId="0" animBg="1"/>
      <p:bldP spid="23" grpId="0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9F98944-5A5F-4241-1DC9-04A1F3129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0637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General Paradigm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4771549-8C07-DDBF-EE6D-757B146955C0}"/>
              </a:ext>
            </a:extLst>
          </p:cNvPr>
          <p:cNvSpPr/>
          <p:nvPr/>
        </p:nvSpPr>
        <p:spPr>
          <a:xfrm>
            <a:off x="304800" y="1368425"/>
            <a:ext cx="3867150" cy="1393824"/>
          </a:xfrm>
          <a:prstGeom prst="roundRect">
            <a:avLst/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>
                <a:extLst>
                  <a:ext uri="{FF2B5EF4-FFF2-40B4-BE49-F238E27FC236}">
                    <a16:creationId xmlns:a16="http://schemas.microsoft.com/office/drawing/2014/main" id="{181B064F-FE6B-2BB3-C376-1E73C4551220}"/>
                  </a:ext>
                </a:extLst>
              </p:cNvPr>
              <p:cNvSpPr/>
              <p:nvPr/>
            </p:nvSpPr>
            <p:spPr>
              <a:xfrm>
                <a:off x="6496050" y="1368424"/>
                <a:ext cx="5448300" cy="1393825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dirty="0"/>
                  <a:t>Commit to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,…, </m:t>
                        </m:r>
                        <m:sSub>
                          <m:sSub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3200" dirty="0"/>
                  <a:t> and open cells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4" name="Rounded Rectangle 3">
                <a:extLst>
                  <a:ext uri="{FF2B5EF4-FFF2-40B4-BE49-F238E27FC236}">
                    <a16:creationId xmlns:a16="http://schemas.microsoft.com/office/drawing/2014/main" id="{181B064F-FE6B-2BB3-C376-1E73C45512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6050" y="1368424"/>
                <a:ext cx="5448300" cy="1393825"/>
              </a:xfrm>
              <a:prstGeom prst="roundRect">
                <a:avLst/>
              </a:prstGeom>
              <a:blipFill>
                <a:blip r:embed="rId3"/>
                <a:stretch>
                  <a:fillRect b="-18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2A974441-CD29-9984-CDB2-1210DF3BC51D}"/>
              </a:ext>
            </a:extLst>
          </p:cNvPr>
          <p:cNvSpPr txBox="1"/>
          <p:nvPr/>
        </p:nvSpPr>
        <p:spPr>
          <a:xfrm>
            <a:off x="479528" y="1749425"/>
            <a:ext cx="351769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</a:rPr>
              <a:t>Vector commitment</a:t>
            </a:r>
          </a:p>
          <a:p>
            <a:endParaRPr lang="en-US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348996D3-2CD4-EB58-FD62-02DFC1693C46}"/>
              </a:ext>
            </a:extLst>
          </p:cNvPr>
          <p:cNvSpPr/>
          <p:nvPr/>
        </p:nvSpPr>
        <p:spPr>
          <a:xfrm>
            <a:off x="304800" y="3109828"/>
            <a:ext cx="3867150" cy="1488916"/>
          </a:xfrm>
          <a:prstGeom prst="roundRect">
            <a:avLst/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>
                <a:extLst>
                  <a:ext uri="{FF2B5EF4-FFF2-40B4-BE49-F238E27FC236}">
                    <a16:creationId xmlns:a16="http://schemas.microsoft.com/office/drawing/2014/main" id="{30C9BCAD-49F0-9474-CF2A-B58D90B68B0B}"/>
                  </a:ext>
                </a:extLst>
              </p:cNvPr>
              <p:cNvSpPr/>
              <p:nvPr/>
            </p:nvSpPr>
            <p:spPr>
              <a:xfrm>
                <a:off x="6496050" y="3070220"/>
                <a:ext cx="5448300" cy="1528524"/>
              </a:xfrm>
              <a:prstGeom prst="roundRect">
                <a:avLst/>
              </a:prstGeom>
              <a:solidFill>
                <a:schemeClr val="accent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dirty="0"/>
                  <a:t>Commit to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,…, </m:t>
                        </m:r>
                        <m:sSub>
                          <m:sSub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3200" dirty="0"/>
                  <a:t> and open inner products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10" name="Rounded Rectangle 9">
                <a:extLst>
                  <a:ext uri="{FF2B5EF4-FFF2-40B4-BE49-F238E27FC236}">
                    <a16:creationId xmlns:a16="http://schemas.microsoft.com/office/drawing/2014/main" id="{30C9BCAD-49F0-9474-CF2A-B58D90B68B0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6050" y="3070220"/>
                <a:ext cx="5448300" cy="1528524"/>
              </a:xfrm>
              <a:prstGeom prst="roundRect">
                <a:avLst/>
              </a:prstGeom>
              <a:blipFill>
                <a:blip r:embed="rId4"/>
                <a:stretch>
                  <a:fillRect t="-5738" b="-90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F661B38E-691F-F924-87F7-95280FEBD686}"/>
              </a:ext>
            </a:extLst>
          </p:cNvPr>
          <p:cNvSpPr txBox="1"/>
          <p:nvPr/>
        </p:nvSpPr>
        <p:spPr>
          <a:xfrm>
            <a:off x="919910" y="3244527"/>
            <a:ext cx="2561727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6">
                    <a:lumMod val="75000"/>
                  </a:schemeClr>
                </a:solidFill>
              </a:rPr>
              <a:t>Inner Product </a:t>
            </a:r>
          </a:p>
          <a:p>
            <a:r>
              <a:rPr lang="en-US" sz="3200" dirty="0">
                <a:solidFill>
                  <a:schemeClr val="accent6">
                    <a:lumMod val="75000"/>
                  </a:schemeClr>
                </a:solidFill>
              </a:rPr>
              <a:t>commitment</a:t>
            </a:r>
          </a:p>
          <a:p>
            <a:endParaRPr lang="en-US" dirty="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FA917E3E-7F15-FAA4-B33F-B139B8AB440F}"/>
              </a:ext>
            </a:extLst>
          </p:cNvPr>
          <p:cNvSpPr/>
          <p:nvPr/>
        </p:nvSpPr>
        <p:spPr>
          <a:xfrm>
            <a:off x="304800" y="5117931"/>
            <a:ext cx="3867150" cy="1488916"/>
          </a:xfrm>
          <a:prstGeom prst="roundRect">
            <a:avLst/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04322A4E-D780-D080-5317-6088DAF7E697}"/>
                  </a:ext>
                </a:extLst>
              </p:cNvPr>
              <p:cNvSpPr/>
              <p:nvPr/>
            </p:nvSpPr>
            <p:spPr>
              <a:xfrm>
                <a:off x="6496050" y="5078323"/>
                <a:ext cx="5448300" cy="1528524"/>
              </a:xfrm>
              <a:prstGeom prst="round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dirty="0"/>
                  <a:t>Commit to a univariate polynomial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3200" dirty="0"/>
                  <a:t> and open evaluations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04322A4E-D780-D080-5317-6088DAF7E6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6050" y="5078323"/>
                <a:ext cx="5448300" cy="1528524"/>
              </a:xfrm>
              <a:prstGeom prst="roundRect">
                <a:avLst/>
              </a:prstGeom>
              <a:blipFill>
                <a:blip r:embed="rId5"/>
                <a:stretch>
                  <a:fillRect t="-5738"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141672E7-B8BD-B3EA-4142-D15059850603}"/>
              </a:ext>
            </a:extLst>
          </p:cNvPr>
          <p:cNvSpPr txBox="1"/>
          <p:nvPr/>
        </p:nvSpPr>
        <p:spPr>
          <a:xfrm>
            <a:off x="919910" y="5252630"/>
            <a:ext cx="2343142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2"/>
                </a:solidFill>
              </a:rPr>
              <a:t>Polynomial </a:t>
            </a:r>
          </a:p>
          <a:p>
            <a:r>
              <a:rPr lang="en-US" sz="3200" dirty="0">
                <a:solidFill>
                  <a:schemeClr val="accent2"/>
                </a:solidFill>
              </a:rPr>
              <a:t>commitment</a:t>
            </a:r>
          </a:p>
          <a:p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54E058D-8F2F-E274-9559-C6C5883AA539}"/>
              </a:ext>
            </a:extLst>
          </p:cNvPr>
          <p:cNvSpPr txBox="1"/>
          <p:nvPr/>
        </p:nvSpPr>
        <p:spPr>
          <a:xfrm>
            <a:off x="4285957" y="2119311"/>
            <a:ext cx="20353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(Point) PCP</a:t>
            </a:r>
          </a:p>
        </p:txBody>
      </p:sp>
      <p:sp>
        <p:nvSpPr>
          <p:cNvPr id="16" name="Plus 15">
            <a:extLst>
              <a:ext uri="{FF2B5EF4-FFF2-40B4-BE49-F238E27FC236}">
                <a16:creationId xmlns:a16="http://schemas.microsoft.com/office/drawing/2014/main" id="{5E78EEE7-D017-ACAD-5629-6F6FEF52C631}"/>
              </a:ext>
            </a:extLst>
          </p:cNvPr>
          <p:cNvSpPr/>
          <p:nvPr/>
        </p:nvSpPr>
        <p:spPr>
          <a:xfrm>
            <a:off x="4895851" y="1368424"/>
            <a:ext cx="800100" cy="811888"/>
          </a:xfrm>
          <a:prstGeom prst="mathPlu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1DA84C1-273A-6725-3941-28ED4BB60386}"/>
              </a:ext>
            </a:extLst>
          </p:cNvPr>
          <p:cNvSpPr txBox="1"/>
          <p:nvPr/>
        </p:nvSpPr>
        <p:spPr>
          <a:xfrm>
            <a:off x="4397913" y="3948703"/>
            <a:ext cx="19479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Linear PCP</a:t>
            </a:r>
          </a:p>
        </p:txBody>
      </p:sp>
      <p:sp>
        <p:nvSpPr>
          <p:cNvPr id="18" name="Plus 17">
            <a:extLst>
              <a:ext uri="{FF2B5EF4-FFF2-40B4-BE49-F238E27FC236}">
                <a16:creationId xmlns:a16="http://schemas.microsoft.com/office/drawing/2014/main" id="{6FF2EF45-778D-C882-8340-2985A01F95BF}"/>
              </a:ext>
            </a:extLst>
          </p:cNvPr>
          <p:cNvSpPr/>
          <p:nvPr/>
        </p:nvSpPr>
        <p:spPr>
          <a:xfrm>
            <a:off x="4906868" y="3136815"/>
            <a:ext cx="800100" cy="811888"/>
          </a:xfrm>
          <a:prstGeom prst="mathPlu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191BC8B-5099-9F3E-208C-A182F14B836B}"/>
              </a:ext>
            </a:extLst>
          </p:cNvPr>
          <p:cNvSpPr txBox="1"/>
          <p:nvPr/>
        </p:nvSpPr>
        <p:spPr>
          <a:xfrm>
            <a:off x="4360015" y="5785113"/>
            <a:ext cx="203273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Polynomial</a:t>
            </a:r>
          </a:p>
          <a:p>
            <a:r>
              <a:rPr lang="en-US" sz="3200" dirty="0"/>
              <a:t>      IOP</a:t>
            </a:r>
          </a:p>
        </p:txBody>
      </p:sp>
      <p:sp>
        <p:nvSpPr>
          <p:cNvPr id="20" name="Plus 19">
            <a:extLst>
              <a:ext uri="{FF2B5EF4-FFF2-40B4-BE49-F238E27FC236}">
                <a16:creationId xmlns:a16="http://schemas.microsoft.com/office/drawing/2014/main" id="{F208EF3D-34DA-5642-CE66-0943720212B1}"/>
              </a:ext>
            </a:extLst>
          </p:cNvPr>
          <p:cNvSpPr/>
          <p:nvPr/>
        </p:nvSpPr>
        <p:spPr>
          <a:xfrm>
            <a:off x="4868970" y="5068475"/>
            <a:ext cx="800100" cy="811888"/>
          </a:xfrm>
          <a:prstGeom prst="mathPlu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526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2" grpId="0" animBg="1"/>
      <p:bldP spid="13" grpId="0" animBg="1"/>
      <p:bldP spid="14" grpId="0"/>
      <p:bldP spid="15" grpId="0"/>
      <p:bldP spid="16" grpId="0" animBg="1"/>
      <p:bldP spid="17" grpId="0"/>
      <p:bldP spid="18" grpId="0" animBg="1"/>
      <p:bldP spid="19" grpId="0"/>
      <p:bldP spid="20" grpId="0" animBg="1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FF106-8CD4-5344-9A1F-9A601AE1F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50253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Many approaches to practical </a:t>
            </a:r>
            <a:r>
              <a:rPr lang="en-US" dirty="0" err="1"/>
              <a:t>zkSNARK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0C3404A-21F9-824E-AC81-65F7BE1D291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10737"/>
                <a:ext cx="10515600" cy="435133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 Linear PCP: Gro10, Lip12, GGPR13, ….</a:t>
                </a:r>
              </a:p>
              <a:p>
                <a:endParaRPr lang="en-US" dirty="0"/>
              </a:p>
              <a:p>
                <a:r>
                  <a:rPr lang="en-US" dirty="0"/>
                  <a:t> Interactive proofs: GKR08, WTSTW18, XZZPS19, ZXZS20, …</a:t>
                </a:r>
              </a:p>
              <a:p>
                <a:endParaRPr lang="en-US" dirty="0"/>
              </a:p>
              <a:p>
                <a:r>
                  <a:rPr lang="en-US" dirty="0"/>
                  <a:t> MPC in the head: IKOS07, GMO16, AHIV17, KKW18, …</a:t>
                </a:r>
              </a:p>
              <a:p>
                <a:endParaRPr lang="en-US" dirty="0"/>
              </a:p>
              <a:p>
                <a:r>
                  <a:rPr lang="en-US" dirty="0"/>
                  <a:t> Discrete logarithm based: From Sigma protocols</a:t>
                </a:r>
              </a:p>
              <a:p>
                <a:endParaRPr lang="en-US" dirty="0"/>
              </a:p>
              <a:p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⋮</m:t>
                    </m:r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0C3404A-21F9-824E-AC81-65F7BE1D291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10737"/>
                <a:ext cx="10515600" cy="4351338"/>
              </a:xfrm>
              <a:blipFill>
                <a:blip r:embed="rId3"/>
                <a:stretch>
                  <a:fillRect l="-1086" t="-31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EF5DA13C-81B8-C044-8802-6854C4D0196D}"/>
              </a:ext>
            </a:extLst>
          </p:cNvPr>
          <p:cNvSpPr/>
          <p:nvPr/>
        </p:nvSpPr>
        <p:spPr>
          <a:xfrm>
            <a:off x="838200" y="5316937"/>
            <a:ext cx="4838008" cy="13255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dirty="0"/>
              <a:t>Different tradeoffs, </a:t>
            </a:r>
          </a:p>
          <a:p>
            <a:pPr algn="ctr"/>
            <a:r>
              <a:rPr lang="en-US" sz="2500" dirty="0"/>
              <a:t>different assumptions, suited for different applications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CA43E52-423F-F647-833F-C6936171D040}"/>
              </a:ext>
            </a:extLst>
          </p:cNvPr>
          <p:cNvSpPr/>
          <p:nvPr/>
        </p:nvSpPr>
        <p:spPr>
          <a:xfrm>
            <a:off x="6579525" y="5316937"/>
            <a:ext cx="5180214" cy="13255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dirty="0"/>
              <a:t>No one ring to rule them all!</a:t>
            </a:r>
          </a:p>
        </p:txBody>
      </p:sp>
    </p:spTree>
    <p:extLst>
      <p:ext uri="{BB962C8B-B14F-4D97-AF65-F5344CB8AC3E}">
        <p14:creationId xmlns:p14="http://schemas.microsoft.com/office/powerpoint/2010/main" val="543122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18353</TotalTime>
  <Words>4565</Words>
  <Application>Microsoft Macintosh PowerPoint</Application>
  <PresentationFormat>Widescreen</PresentationFormat>
  <Paragraphs>1172</Paragraphs>
  <Slides>100</Slides>
  <Notes>76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100</vt:i4>
      </vt:variant>
    </vt:vector>
  </HeadingPairs>
  <TitlesOfParts>
    <vt:vector size="107" baseType="lpstr">
      <vt:lpstr>Arial</vt:lpstr>
      <vt:lpstr>Calibri</vt:lpstr>
      <vt:lpstr>Calibri Light</vt:lpstr>
      <vt:lpstr>Cambria Math</vt:lpstr>
      <vt:lpstr>Courier New</vt:lpstr>
      <vt:lpstr>Wingdings</vt:lpstr>
      <vt:lpstr>Office Theme</vt:lpstr>
      <vt:lpstr>  Proof Systems  </vt:lpstr>
      <vt:lpstr>Knowledge</vt:lpstr>
      <vt:lpstr>Knowledge</vt:lpstr>
      <vt:lpstr>What is knowledge?</vt:lpstr>
      <vt:lpstr>Formalizing knowledge</vt:lpstr>
      <vt:lpstr>Formalizing knowledge</vt:lpstr>
      <vt:lpstr>Formalizing knowledge</vt:lpstr>
      <vt:lpstr>Formalizing knowledge</vt:lpstr>
      <vt:lpstr>Formalizing knowledge</vt:lpstr>
      <vt:lpstr>Knowledge Soundness</vt:lpstr>
      <vt:lpstr>ZKPoK</vt:lpstr>
      <vt:lpstr>ZKPoK for NP</vt:lpstr>
      <vt:lpstr>Why ZKPoK?</vt:lpstr>
      <vt:lpstr>Practical ZK Protocols</vt:lpstr>
      <vt:lpstr>Sigma protocols</vt:lpstr>
      <vt:lpstr>Schnorr’s protocol for discrete log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Sigma protocols for other languages</vt:lpstr>
      <vt:lpstr>Sigma protocols for other languages</vt:lpstr>
      <vt:lpstr>Sigma protocols for other languages</vt:lpstr>
      <vt:lpstr>Sigma protocols for other languages</vt:lpstr>
      <vt:lpstr>What can we do with Sigma protocols</vt:lpstr>
      <vt:lpstr>AND of Sigma protocols</vt:lpstr>
      <vt:lpstr>OR of Sigma protocols</vt:lpstr>
      <vt:lpstr>OR Transform (CDS94)</vt:lpstr>
      <vt:lpstr>k-out-of-n OR</vt:lpstr>
      <vt:lpstr>ZK from Sigma protocols?</vt:lpstr>
      <vt:lpstr>ZK from Sigma protocols?</vt:lpstr>
      <vt:lpstr>PowerPoint Presentation</vt:lpstr>
      <vt:lpstr>PowerPoint Presentation</vt:lpstr>
      <vt:lpstr>PowerPoint Presentation</vt:lpstr>
      <vt:lpstr>PowerPoint Presentation</vt:lpstr>
      <vt:lpstr>Non-interactive?</vt:lpstr>
      <vt:lpstr>Schnorr’s protocol for discrete log</vt:lpstr>
      <vt:lpstr>Random Oracle</vt:lpstr>
      <vt:lpstr>NIZK from Schnorr’s protocol</vt:lpstr>
      <vt:lpstr>NIZK from Schnorr’s protocol</vt:lpstr>
      <vt:lpstr>Fiat-Shamir Transform</vt:lpstr>
      <vt:lpstr> The Fiat-Shamir Transform (FS86)</vt:lpstr>
      <vt:lpstr>NIZK from Schnorr’s protocol</vt:lpstr>
      <vt:lpstr>Another road to NIZK</vt:lpstr>
      <vt:lpstr>NIZK in CRS Model</vt:lpstr>
      <vt:lpstr>PowerPoint Presentation</vt:lpstr>
      <vt:lpstr>Computational integrity:  Succinct arguments</vt:lpstr>
      <vt:lpstr>Integrity </vt:lpstr>
      <vt:lpstr>Computational Integrity</vt:lpstr>
      <vt:lpstr>PowerPoint Presentation</vt:lpstr>
      <vt:lpstr>PowerPoint Presentation</vt:lpstr>
      <vt:lpstr>Computational Integrity</vt:lpstr>
      <vt:lpstr> What did we gain from interaction? </vt:lpstr>
      <vt:lpstr>PowerPoint Presentation</vt:lpstr>
      <vt:lpstr>Succinct arguments</vt:lpstr>
      <vt:lpstr>PowerPoint Presentation</vt:lpstr>
      <vt:lpstr>Homework</vt:lpstr>
      <vt:lpstr>PowerPoint Presentation</vt:lpstr>
      <vt:lpstr>zkSNARK</vt:lpstr>
      <vt:lpstr>PowerPoint Presentation</vt:lpstr>
      <vt:lpstr>PowerPoint Presentation</vt:lpstr>
      <vt:lpstr>Probabilistically Checkable Proofs (PCP)</vt:lpstr>
      <vt:lpstr>PowerPoint Presentation</vt:lpstr>
      <vt:lpstr>PowerPoint Presentation</vt:lpstr>
      <vt:lpstr>PowerPoint Presentation</vt:lpstr>
      <vt:lpstr>Probabilistically Checkable Proofs (PCP)</vt:lpstr>
      <vt:lpstr>Probabilistically Checkable Proofs (PCP)</vt:lpstr>
      <vt:lpstr>PCP to SNARK</vt:lpstr>
      <vt:lpstr>Merkle Tree Commitment</vt:lpstr>
      <vt:lpstr>Merkle Tree Commitment</vt:lpstr>
      <vt:lpstr>Merkle Tree Commitment</vt:lpstr>
      <vt:lpstr>Merkle Tree Commitment</vt:lpstr>
      <vt:lpstr>Merkle Tree Commitment</vt:lpstr>
      <vt:lpstr>Merkle Tree Commitment</vt:lpstr>
      <vt:lpstr>Merkle Tree Commitment</vt:lpstr>
      <vt:lpstr>Merkle Tree Commitment</vt:lpstr>
      <vt:lpstr>Merkle Tree Commitment</vt:lpstr>
      <vt:lpstr>PCP to Succinct Arguments</vt:lpstr>
      <vt:lpstr>PCP to Succinct Arguments</vt:lpstr>
      <vt:lpstr>PCP to Succinct Arguments</vt:lpstr>
      <vt:lpstr>PCP to Succinct Arguments</vt:lpstr>
      <vt:lpstr>First zkSNARK (Micali 94)</vt:lpstr>
      <vt:lpstr>PCP to SNARK</vt:lpstr>
      <vt:lpstr>zkSNARK for Circuits</vt:lpstr>
      <vt:lpstr>zkSNARK for Circuits</vt:lpstr>
      <vt:lpstr>zkSNARK for Circuits</vt:lpstr>
      <vt:lpstr>Preprocessing zkSNARK</vt:lpstr>
      <vt:lpstr>Preprocessing zkSNARK</vt:lpstr>
      <vt:lpstr>PowerPoint Presentation</vt:lpstr>
      <vt:lpstr>General paradigm </vt:lpstr>
      <vt:lpstr>Functional commitment</vt:lpstr>
      <vt:lpstr>F-IOP (Interactive Oracle Proof)</vt:lpstr>
      <vt:lpstr>General Paradigm</vt:lpstr>
      <vt:lpstr>Many approaches to practical zkSNARK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Cryptography Instructors: Chaya Ganesh and Arpita Patra</dc:title>
  <dc:creator>Chaya Ganesh</dc:creator>
  <cp:lastModifiedBy>Chaya Ganesh</cp:lastModifiedBy>
  <cp:revision>2</cp:revision>
  <dcterms:created xsi:type="dcterms:W3CDTF">2020-11-22T07:37:19Z</dcterms:created>
  <dcterms:modified xsi:type="dcterms:W3CDTF">2024-06-08T12:07:19Z</dcterms:modified>
</cp:coreProperties>
</file>