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1"/>
  </p:notesMasterIdLst>
  <p:sldIdLst>
    <p:sldId id="403" r:id="rId3"/>
    <p:sldId id="258" r:id="rId4"/>
    <p:sldId id="259" r:id="rId5"/>
    <p:sldId id="404" r:id="rId6"/>
    <p:sldId id="406" r:id="rId7"/>
    <p:sldId id="405" r:id="rId8"/>
    <p:sldId id="407" r:id="rId9"/>
    <p:sldId id="409" r:id="rId10"/>
    <p:sldId id="410" r:id="rId11"/>
    <p:sldId id="411" r:id="rId12"/>
    <p:sldId id="412" r:id="rId13"/>
    <p:sldId id="413" r:id="rId14"/>
    <p:sldId id="414" r:id="rId15"/>
    <p:sldId id="416" r:id="rId16"/>
    <p:sldId id="415" r:id="rId17"/>
    <p:sldId id="417" r:id="rId18"/>
    <p:sldId id="418" r:id="rId19"/>
    <p:sldId id="419" r:id="rId20"/>
    <p:sldId id="420" r:id="rId21"/>
    <p:sldId id="421" r:id="rId22"/>
    <p:sldId id="422" r:id="rId23"/>
    <p:sldId id="423" r:id="rId24"/>
    <p:sldId id="424" r:id="rId25"/>
    <p:sldId id="425" r:id="rId26"/>
    <p:sldId id="426" r:id="rId27"/>
    <p:sldId id="427" r:id="rId28"/>
    <p:sldId id="428" r:id="rId29"/>
    <p:sldId id="429" r:id="rId30"/>
    <p:sldId id="430" r:id="rId31"/>
    <p:sldId id="431" r:id="rId32"/>
    <p:sldId id="432" r:id="rId33"/>
    <p:sldId id="433" r:id="rId34"/>
    <p:sldId id="434" r:id="rId35"/>
    <p:sldId id="435" r:id="rId36"/>
    <p:sldId id="436" r:id="rId37"/>
    <p:sldId id="437" r:id="rId38"/>
    <p:sldId id="438" r:id="rId39"/>
    <p:sldId id="439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0C7723-AFF3-4784-B29F-246CBDE94529}" v="3093" dt="2024-06-03T01:43:47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microsoft.com/office/2016/11/relationships/changesInfo" Target="changesInfos/changesInfo1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nth Chandran" userId="ff149687-74c4-402e-981b-1e4a95712656" providerId="ADAL" clId="{A40C7723-AFF3-4784-B29F-246CBDE94529}"/>
    <pc:docChg chg="undo custSel addSld delSld modSld sldOrd">
      <pc:chgData name="Nishanth Chandran" userId="ff149687-74c4-402e-981b-1e4a95712656" providerId="ADAL" clId="{A40C7723-AFF3-4784-B29F-246CBDE94529}" dt="2024-06-03T01:43:47.526" v="11139"/>
      <pc:docMkLst>
        <pc:docMk/>
      </pc:docMkLst>
      <pc:sldChg chg="addSp modSp add del mod setBg addAnim modNotesTx">
        <pc:chgData name="Nishanth Chandran" userId="ff149687-74c4-402e-981b-1e4a95712656" providerId="ADAL" clId="{A40C7723-AFF3-4784-B29F-246CBDE94529}" dt="2024-06-02T07:15:08.358" v="105" actId="47"/>
        <pc:sldMkLst>
          <pc:docMk/>
          <pc:sldMk cId="2509863295" sldId="256"/>
        </pc:sldMkLst>
        <pc:spChg chg="mod">
          <ac:chgData name="Nishanth Chandran" userId="ff149687-74c4-402e-981b-1e4a95712656" providerId="ADAL" clId="{A40C7723-AFF3-4784-B29F-246CBDE94529}" dt="2024-06-02T07:13:42.732" v="44" actId="20577"/>
          <ac:spMkLst>
            <pc:docMk/>
            <pc:sldMk cId="2509863295" sldId="256"/>
            <ac:spMk id="2" creationId="{52CB93C8-290A-BD4F-703E-602BC8EB9DBF}"/>
          </ac:spMkLst>
        </pc:spChg>
        <pc:spChg chg="add mod">
          <ac:chgData name="Nishanth Chandran" userId="ff149687-74c4-402e-981b-1e4a95712656" providerId="ADAL" clId="{A40C7723-AFF3-4784-B29F-246CBDE94529}" dt="2024-06-02T07:14:14.441" v="71" actId="14100"/>
          <ac:spMkLst>
            <pc:docMk/>
            <pc:sldMk cId="2509863295" sldId="256"/>
            <ac:spMk id="3" creationId="{0A166022-7704-3DFF-A450-04B95135E6AE}"/>
          </ac:spMkLst>
        </pc:spChg>
        <pc:spChg chg="add mod">
          <ac:chgData name="Nishanth Chandran" userId="ff149687-74c4-402e-981b-1e4a95712656" providerId="ADAL" clId="{A40C7723-AFF3-4784-B29F-246CBDE94529}" dt="2024-06-02T07:14:30.476" v="100" actId="1076"/>
          <ac:spMkLst>
            <pc:docMk/>
            <pc:sldMk cId="2509863295" sldId="256"/>
            <ac:spMk id="4" creationId="{35899794-F9A1-649A-D271-898FF5C9DD8A}"/>
          </ac:spMkLst>
        </pc:spChg>
        <pc:spChg chg="add">
          <ac:chgData name="Nishanth Chandran" userId="ff149687-74c4-402e-981b-1e4a95712656" providerId="ADAL" clId="{A40C7723-AFF3-4784-B29F-246CBDE94529}" dt="2024-06-02T07:12:37.133" v="1" actId="34807"/>
          <ac:spMkLst>
            <pc:docMk/>
            <pc:sldMk cId="2509863295" sldId="256"/>
            <ac:spMk id="7" creationId="{19F9BF86-FE94-4517-B97D-026C7515E589}"/>
          </ac:spMkLst>
        </pc:spChg>
        <pc:cxnChg chg="add">
          <ac:chgData name="Nishanth Chandran" userId="ff149687-74c4-402e-981b-1e4a95712656" providerId="ADAL" clId="{A40C7723-AFF3-4784-B29F-246CBDE94529}" dt="2024-06-02T07:12:37.133" v="1" actId="34807"/>
          <ac:cxnSpMkLst>
            <pc:docMk/>
            <pc:sldMk cId="2509863295" sldId="256"/>
            <ac:cxnSpMk id="9" creationId="{5E10C1D6-7EDE-467F-89EA-E0244EB62381}"/>
          </ac:cxnSpMkLst>
        </pc:cxnChg>
      </pc:sldChg>
      <pc:sldChg chg="addSp modSp add del mod setBg">
        <pc:chgData name="Nishanth Chandran" userId="ff149687-74c4-402e-981b-1e4a95712656" providerId="ADAL" clId="{A40C7723-AFF3-4784-B29F-246CBDE94529}" dt="2024-06-02T07:15:56.869" v="136" actId="47"/>
        <pc:sldMkLst>
          <pc:docMk/>
          <pc:sldMk cId="1136459076" sldId="257"/>
        </pc:sldMkLst>
        <pc:spChg chg="mod">
          <ac:chgData name="Nishanth Chandran" userId="ff149687-74c4-402e-981b-1e4a95712656" providerId="ADAL" clId="{A40C7723-AFF3-4784-B29F-246CBDE94529}" dt="2024-06-02T07:12:37.133" v="1" actId="34807"/>
          <ac:spMkLst>
            <pc:docMk/>
            <pc:sldMk cId="1136459076" sldId="257"/>
            <ac:spMk id="2" creationId="{AF284E97-A3B0-B5CF-BE3C-9E37B58F7047}"/>
          </ac:spMkLst>
        </pc:spChg>
        <pc:spChg chg="mod">
          <ac:chgData name="Nishanth Chandran" userId="ff149687-74c4-402e-981b-1e4a95712656" providerId="ADAL" clId="{A40C7723-AFF3-4784-B29F-246CBDE94529}" dt="2024-06-02T07:12:37.133" v="1" actId="34807"/>
          <ac:spMkLst>
            <pc:docMk/>
            <pc:sldMk cId="1136459076" sldId="257"/>
            <ac:spMk id="3" creationId="{2E0D7590-CA18-BA12-A0AB-44B51734299B}"/>
          </ac:spMkLst>
        </pc:spChg>
        <pc:spChg chg="add">
          <ac:chgData name="Nishanth Chandran" userId="ff149687-74c4-402e-981b-1e4a95712656" providerId="ADAL" clId="{A40C7723-AFF3-4784-B29F-246CBDE94529}" dt="2024-06-02T07:12:37.133" v="1" actId="34807"/>
          <ac:spMkLst>
            <pc:docMk/>
            <pc:sldMk cId="1136459076" sldId="257"/>
            <ac:spMk id="8" creationId="{DBDA151C-5770-45E4-AAFF-59E7F403866D}"/>
          </ac:spMkLst>
        </pc:spChg>
        <pc:cxnChg chg="add">
          <ac:chgData name="Nishanth Chandran" userId="ff149687-74c4-402e-981b-1e4a95712656" providerId="ADAL" clId="{A40C7723-AFF3-4784-B29F-246CBDE94529}" dt="2024-06-02T07:12:37.133" v="1" actId="34807"/>
          <ac:cxnSpMkLst>
            <pc:docMk/>
            <pc:sldMk cId="1136459076" sldId="257"/>
            <ac:cxnSpMk id="10" creationId="{E62D3963-2153-4637-96E6-E31BD2CE5D0D}"/>
          </ac:cxnSpMkLst>
        </pc:cxnChg>
      </pc:sldChg>
      <pc:sldChg chg="addSp delSp modSp add mod setBg modAnim modNotesTx">
        <pc:chgData name="Nishanth Chandran" userId="ff149687-74c4-402e-981b-1e4a95712656" providerId="ADAL" clId="{A40C7723-AFF3-4784-B29F-246CBDE94529}" dt="2024-06-02T07:22:06.641" v="291" actId="207"/>
        <pc:sldMkLst>
          <pc:docMk/>
          <pc:sldMk cId="3002948808" sldId="258"/>
        </pc:sldMkLst>
        <pc:spChg chg="mod ord">
          <ac:chgData name="Nishanth Chandran" userId="ff149687-74c4-402e-981b-1e4a95712656" providerId="ADAL" clId="{A40C7723-AFF3-4784-B29F-246CBDE94529}" dt="2024-06-02T07:19:39.781" v="267" actId="26606"/>
          <ac:spMkLst>
            <pc:docMk/>
            <pc:sldMk cId="3002948808" sldId="258"/>
            <ac:spMk id="2" creationId="{0001E0BA-0603-42C3-275D-C0E1373A90FC}"/>
          </ac:spMkLst>
        </pc:spChg>
        <pc:spChg chg="add del mod">
          <ac:chgData name="Nishanth Chandran" userId="ff149687-74c4-402e-981b-1e4a95712656" providerId="ADAL" clId="{A40C7723-AFF3-4784-B29F-246CBDE94529}" dt="2024-06-02T07:19:39.781" v="267" actId="26606"/>
          <ac:spMkLst>
            <pc:docMk/>
            <pc:sldMk cId="3002948808" sldId="258"/>
            <ac:spMk id="4" creationId="{B31ADFF5-D484-A746-8540-BA1E6B1A86D4}"/>
          </ac:spMkLst>
        </pc:spChg>
        <pc:spChg chg="add del">
          <ac:chgData name="Nishanth Chandran" userId="ff149687-74c4-402e-981b-1e4a95712656" providerId="ADAL" clId="{A40C7723-AFF3-4784-B29F-246CBDE94529}" dt="2024-06-02T07:19:39.781" v="267" actId="26606"/>
          <ac:spMkLst>
            <pc:docMk/>
            <pc:sldMk cId="3002948808" sldId="258"/>
            <ac:spMk id="12" creationId="{8FCE029E-5073-4498-8104-8427AA987352}"/>
          </ac:spMkLst>
        </pc:spChg>
        <pc:spChg chg="add del">
          <ac:chgData name="Nishanth Chandran" userId="ff149687-74c4-402e-981b-1e4a95712656" providerId="ADAL" clId="{A40C7723-AFF3-4784-B29F-246CBDE94529}" dt="2024-06-02T07:19:01.168" v="260" actId="26606"/>
          <ac:spMkLst>
            <pc:docMk/>
            <pc:sldMk cId="3002948808" sldId="258"/>
            <ac:spMk id="19" creationId="{327D73B4-9F5C-4A64-A179-51B9500CB8B5}"/>
          </ac:spMkLst>
        </pc:spChg>
        <pc:spChg chg="add del">
          <ac:chgData name="Nishanth Chandran" userId="ff149687-74c4-402e-981b-1e4a95712656" providerId="ADAL" clId="{A40C7723-AFF3-4784-B29F-246CBDE94529}" dt="2024-06-02T07:19:01.168" v="260" actId="26606"/>
          <ac:spMkLst>
            <pc:docMk/>
            <pc:sldMk cId="3002948808" sldId="258"/>
            <ac:spMk id="21" creationId="{C1F06963-6374-4B48-844F-071A9BAAAE02}"/>
          </ac:spMkLst>
        </pc:spChg>
        <pc:spChg chg="add del">
          <ac:chgData name="Nishanth Chandran" userId="ff149687-74c4-402e-981b-1e4a95712656" providerId="ADAL" clId="{A40C7723-AFF3-4784-B29F-246CBDE94529}" dt="2024-06-02T07:19:01.168" v="260" actId="26606"/>
          <ac:spMkLst>
            <pc:docMk/>
            <pc:sldMk cId="3002948808" sldId="258"/>
            <ac:spMk id="23" creationId="{6CB927A4-E432-4310-9CD5-E89FF5063179}"/>
          </ac:spMkLst>
        </pc:spChg>
        <pc:spChg chg="add del">
          <ac:chgData name="Nishanth Chandran" userId="ff149687-74c4-402e-981b-1e4a95712656" providerId="ADAL" clId="{A40C7723-AFF3-4784-B29F-246CBDE94529}" dt="2024-06-02T07:19:01.168" v="260" actId="26606"/>
          <ac:spMkLst>
            <pc:docMk/>
            <pc:sldMk cId="3002948808" sldId="258"/>
            <ac:spMk id="25" creationId="{1453BF6C-B012-48B7-B4E8-6D7AC7C27D02}"/>
          </ac:spMkLst>
        </pc:spChg>
        <pc:spChg chg="add del">
          <ac:chgData name="Nishanth Chandran" userId="ff149687-74c4-402e-981b-1e4a95712656" providerId="ADAL" clId="{A40C7723-AFF3-4784-B29F-246CBDE94529}" dt="2024-06-02T07:19:01.168" v="260" actId="26606"/>
          <ac:spMkLst>
            <pc:docMk/>
            <pc:sldMk cId="3002948808" sldId="258"/>
            <ac:spMk id="27" creationId="{E3020543-B24B-4EC4-8FFC-8DD88EEA91A8}"/>
          </ac:spMkLst>
        </pc:spChg>
        <pc:spChg chg="add del">
          <ac:chgData name="Nishanth Chandran" userId="ff149687-74c4-402e-981b-1e4a95712656" providerId="ADAL" clId="{A40C7723-AFF3-4784-B29F-246CBDE94529}" dt="2024-06-02T07:19:23.907" v="262" actId="26606"/>
          <ac:spMkLst>
            <pc:docMk/>
            <pc:sldMk cId="3002948808" sldId="258"/>
            <ac:spMk id="32" creationId="{8FCE029E-5073-4498-8104-8427AA987352}"/>
          </ac:spMkLst>
        </pc:spChg>
        <pc:spChg chg="add del">
          <ac:chgData name="Nishanth Chandran" userId="ff149687-74c4-402e-981b-1e4a95712656" providerId="ADAL" clId="{A40C7723-AFF3-4784-B29F-246CBDE94529}" dt="2024-06-02T07:19:31.353" v="264" actId="26606"/>
          <ac:spMkLst>
            <pc:docMk/>
            <pc:sldMk cId="3002948808" sldId="258"/>
            <ac:spMk id="36" creationId="{8FCE029E-5073-4498-8104-8427AA987352}"/>
          </ac:spMkLst>
        </pc:spChg>
        <pc:spChg chg="add del">
          <ac:chgData name="Nishanth Chandran" userId="ff149687-74c4-402e-981b-1e4a95712656" providerId="ADAL" clId="{A40C7723-AFF3-4784-B29F-246CBDE94529}" dt="2024-06-02T07:19:39.722" v="266" actId="26606"/>
          <ac:spMkLst>
            <pc:docMk/>
            <pc:sldMk cId="3002948808" sldId="258"/>
            <ac:spMk id="40" creationId="{B31ADFF5-D484-A746-8540-BA1E6B1A86D4}"/>
          </ac:spMkLst>
        </pc:spChg>
        <pc:spChg chg="add">
          <ac:chgData name="Nishanth Chandran" userId="ff149687-74c4-402e-981b-1e4a95712656" providerId="ADAL" clId="{A40C7723-AFF3-4784-B29F-246CBDE94529}" dt="2024-06-02T07:19:39.781" v="267" actId="26606"/>
          <ac:spMkLst>
            <pc:docMk/>
            <pc:sldMk cId="3002948808" sldId="258"/>
            <ac:spMk id="42" creationId="{7FF47CB7-972F-479F-A36D-9E72D26EC8DA}"/>
          </ac:spMkLst>
        </pc:spChg>
        <pc:spChg chg="add">
          <ac:chgData name="Nishanth Chandran" userId="ff149687-74c4-402e-981b-1e4a95712656" providerId="ADAL" clId="{A40C7723-AFF3-4784-B29F-246CBDE94529}" dt="2024-06-02T07:19:39.781" v="267" actId="26606"/>
          <ac:spMkLst>
            <pc:docMk/>
            <pc:sldMk cId="3002948808" sldId="258"/>
            <ac:spMk id="43" creationId="{0D153B68-5844-490D-8E67-F616D6D721CA}"/>
          </ac:spMkLst>
        </pc:spChg>
        <pc:spChg chg="add mod">
          <ac:chgData name="Nishanth Chandran" userId="ff149687-74c4-402e-981b-1e4a95712656" providerId="ADAL" clId="{A40C7723-AFF3-4784-B29F-246CBDE94529}" dt="2024-06-02T07:22:06.641" v="291" actId="207"/>
          <ac:spMkLst>
            <pc:docMk/>
            <pc:sldMk cId="3002948808" sldId="258"/>
            <ac:spMk id="44" creationId="{B31ADFF5-D484-A746-8540-BA1E6B1A86D4}"/>
          </ac:spMkLst>
        </pc:spChg>
        <pc:spChg chg="add">
          <ac:chgData name="Nishanth Chandran" userId="ff149687-74c4-402e-981b-1e4a95712656" providerId="ADAL" clId="{A40C7723-AFF3-4784-B29F-246CBDE94529}" dt="2024-06-02T07:19:39.781" v="267" actId="26606"/>
          <ac:spMkLst>
            <pc:docMk/>
            <pc:sldMk cId="3002948808" sldId="258"/>
            <ac:spMk id="45" creationId="{9A0D773F-7A7D-4DBB-9DEA-86BB8B8F4BC8}"/>
          </ac:spMkLst>
        </pc:spChg>
        <pc:graphicFrameChg chg="add del">
          <ac:chgData name="Nishanth Chandran" userId="ff149687-74c4-402e-981b-1e4a95712656" providerId="ADAL" clId="{A40C7723-AFF3-4784-B29F-246CBDE94529}" dt="2024-06-02T07:19:23.907" v="262" actId="26606"/>
          <ac:graphicFrameMkLst>
            <pc:docMk/>
            <pc:sldMk cId="3002948808" sldId="258"/>
            <ac:graphicFrameMk id="16" creationId="{4AE27B94-3977-B153-5199-20AB1B079B50}"/>
          </ac:graphicFrameMkLst>
        </pc:graphicFrameChg>
        <pc:graphicFrameChg chg="add del">
          <ac:chgData name="Nishanth Chandran" userId="ff149687-74c4-402e-981b-1e4a95712656" providerId="ADAL" clId="{A40C7723-AFF3-4784-B29F-246CBDE94529}" dt="2024-06-02T07:19:31.353" v="264" actId="26606"/>
          <ac:graphicFrameMkLst>
            <pc:docMk/>
            <pc:sldMk cId="3002948808" sldId="258"/>
            <ac:graphicFrameMk id="38" creationId="{DC880159-F9B5-C2F1-652D-FA9413174F79}"/>
          </ac:graphicFrameMkLst>
        </pc:graphicFrameChg>
        <pc:picChg chg="mod ord">
          <ac:chgData name="Nishanth Chandran" userId="ff149687-74c4-402e-981b-1e4a95712656" providerId="ADAL" clId="{A40C7723-AFF3-4784-B29F-246CBDE94529}" dt="2024-06-02T07:19:39.781" v="267" actId="26606"/>
          <ac:picMkLst>
            <pc:docMk/>
            <pc:sldMk cId="3002948808" sldId="258"/>
            <ac:picMk id="5" creationId="{93C66C8E-1FAD-4FB7-8898-03D2A5BBC7ED}"/>
          </ac:picMkLst>
        </pc:picChg>
        <pc:cxnChg chg="add del">
          <ac:chgData name="Nishanth Chandran" userId="ff149687-74c4-402e-981b-1e4a95712656" providerId="ADAL" clId="{A40C7723-AFF3-4784-B29F-246CBDE94529}" dt="2024-06-02T07:19:39.781" v="267" actId="26606"/>
          <ac:cxnSpMkLst>
            <pc:docMk/>
            <pc:sldMk cId="3002948808" sldId="258"/>
            <ac:cxnSpMk id="10" creationId="{118E06E4-607B-144B-382B-AD3D06B1EE8C}"/>
          </ac:cxnSpMkLst>
        </pc:cxnChg>
        <pc:cxnChg chg="add del">
          <ac:chgData name="Nishanth Chandran" userId="ff149687-74c4-402e-981b-1e4a95712656" providerId="ADAL" clId="{A40C7723-AFF3-4784-B29F-246CBDE94529}" dt="2024-06-02T07:19:39.781" v="267" actId="26606"/>
          <ac:cxnSpMkLst>
            <pc:docMk/>
            <pc:sldMk cId="3002948808" sldId="258"/>
            <ac:cxnSpMk id="14" creationId="{BEFF515C-2521-4964-9DAC-2BFB8EC86AE4}"/>
          </ac:cxnSpMkLst>
        </pc:cxnChg>
        <pc:cxnChg chg="add del">
          <ac:chgData name="Nishanth Chandran" userId="ff149687-74c4-402e-981b-1e4a95712656" providerId="ADAL" clId="{A40C7723-AFF3-4784-B29F-246CBDE94529}" dt="2024-06-02T07:19:01.168" v="260" actId="26606"/>
          <ac:cxnSpMkLst>
            <pc:docMk/>
            <pc:sldMk cId="3002948808" sldId="258"/>
            <ac:cxnSpMk id="29" creationId="{C49DA8F6-BCC1-4447-B54C-57856834B94B}"/>
          </ac:cxnSpMkLst>
        </pc:cxnChg>
        <pc:cxnChg chg="add del">
          <ac:chgData name="Nishanth Chandran" userId="ff149687-74c4-402e-981b-1e4a95712656" providerId="ADAL" clId="{A40C7723-AFF3-4784-B29F-246CBDE94529}" dt="2024-06-02T07:19:23.907" v="262" actId="26606"/>
          <ac:cxnSpMkLst>
            <pc:docMk/>
            <pc:sldMk cId="3002948808" sldId="258"/>
            <ac:cxnSpMk id="31" creationId="{118E06E4-607B-144B-382B-AD3D06B1EE8C}"/>
          </ac:cxnSpMkLst>
        </pc:cxnChg>
        <pc:cxnChg chg="add del">
          <ac:chgData name="Nishanth Chandran" userId="ff149687-74c4-402e-981b-1e4a95712656" providerId="ADAL" clId="{A40C7723-AFF3-4784-B29F-246CBDE94529}" dt="2024-06-02T07:19:23.907" v="262" actId="26606"/>
          <ac:cxnSpMkLst>
            <pc:docMk/>
            <pc:sldMk cId="3002948808" sldId="258"/>
            <ac:cxnSpMk id="33" creationId="{BEFF515C-2521-4964-9DAC-2BFB8EC86AE4}"/>
          </ac:cxnSpMkLst>
        </pc:cxnChg>
        <pc:cxnChg chg="add del">
          <ac:chgData name="Nishanth Chandran" userId="ff149687-74c4-402e-981b-1e4a95712656" providerId="ADAL" clId="{A40C7723-AFF3-4784-B29F-246CBDE94529}" dt="2024-06-02T07:19:31.353" v="264" actId="26606"/>
          <ac:cxnSpMkLst>
            <pc:docMk/>
            <pc:sldMk cId="3002948808" sldId="258"/>
            <ac:cxnSpMk id="35" creationId="{118E06E4-607B-144B-382B-AD3D06B1EE8C}"/>
          </ac:cxnSpMkLst>
        </pc:cxnChg>
        <pc:cxnChg chg="add del">
          <ac:chgData name="Nishanth Chandran" userId="ff149687-74c4-402e-981b-1e4a95712656" providerId="ADAL" clId="{A40C7723-AFF3-4784-B29F-246CBDE94529}" dt="2024-06-02T07:19:31.353" v="264" actId="26606"/>
          <ac:cxnSpMkLst>
            <pc:docMk/>
            <pc:sldMk cId="3002948808" sldId="258"/>
            <ac:cxnSpMk id="37" creationId="{BEFF515C-2521-4964-9DAC-2BFB8EC86AE4}"/>
          </ac:cxnSpMkLst>
        </pc:cxnChg>
      </pc:sldChg>
      <pc:sldChg chg="addSp delSp modSp add mod setBg modAnim modNotesTx">
        <pc:chgData name="Nishanth Chandran" userId="ff149687-74c4-402e-981b-1e4a95712656" providerId="ADAL" clId="{A40C7723-AFF3-4784-B29F-246CBDE94529}" dt="2024-06-02T12:47:44.752" v="8476" actId="20577"/>
        <pc:sldMkLst>
          <pc:docMk/>
          <pc:sldMk cId="254645756" sldId="259"/>
        </pc:sldMkLst>
        <pc:spChg chg="mod">
          <ac:chgData name="Nishanth Chandran" userId="ff149687-74c4-402e-981b-1e4a95712656" providerId="ADAL" clId="{A40C7723-AFF3-4784-B29F-246CBDE94529}" dt="2024-06-02T07:25:23.330" v="388" actId="26606"/>
          <ac:spMkLst>
            <pc:docMk/>
            <pc:sldMk cId="254645756" sldId="259"/>
            <ac:spMk id="2" creationId="{600D24D8-826C-55DF-9D64-47C6C89A144A}"/>
          </ac:spMkLst>
        </pc:spChg>
        <pc:spChg chg="mod">
          <ac:chgData name="Nishanth Chandran" userId="ff149687-74c4-402e-981b-1e4a95712656" providerId="ADAL" clId="{A40C7723-AFF3-4784-B29F-246CBDE94529}" dt="2024-06-02T07:25:23.330" v="388" actId="26606"/>
          <ac:spMkLst>
            <pc:docMk/>
            <pc:sldMk cId="254645756" sldId="259"/>
            <ac:spMk id="3" creationId="{2042C694-E27E-20E8-0ACD-5660A8493F69}"/>
          </ac:spMkLst>
        </pc:spChg>
        <pc:spChg chg="add mod">
          <ac:chgData name="Nishanth Chandran" userId="ff149687-74c4-402e-981b-1e4a95712656" providerId="ADAL" clId="{A40C7723-AFF3-4784-B29F-246CBDE94529}" dt="2024-06-02T09:34:33.838" v="4557" actId="1036"/>
          <ac:spMkLst>
            <pc:docMk/>
            <pc:sldMk cId="254645756" sldId="259"/>
            <ac:spMk id="4" creationId="{EF554C74-6189-1B83-95F8-4CDAA8B278BD}"/>
          </ac:spMkLst>
        </pc:spChg>
        <pc:spChg chg="add del">
          <ac:chgData name="Nishanth Chandran" userId="ff149687-74c4-402e-981b-1e4a95712656" providerId="ADAL" clId="{A40C7723-AFF3-4784-B29F-246CBDE94529}" dt="2024-06-02T07:24:31.634" v="376" actId="26606"/>
          <ac:spMkLst>
            <pc:docMk/>
            <pc:sldMk cId="254645756" sldId="259"/>
            <ac:spMk id="8" creationId="{1653AE3C-AC4F-907C-B473-B9A30D21506F}"/>
          </ac:spMkLst>
        </pc:spChg>
        <pc:spChg chg="add del">
          <ac:chgData name="Nishanth Chandran" userId="ff149687-74c4-402e-981b-1e4a95712656" providerId="ADAL" clId="{A40C7723-AFF3-4784-B29F-246CBDE94529}" dt="2024-06-02T07:24:06.315" v="371" actId="26606"/>
          <ac:spMkLst>
            <pc:docMk/>
            <pc:sldMk cId="254645756" sldId="259"/>
            <ac:spMk id="14" creationId="{9F7D5CDA-D291-4307-BF55-1381FED29634}"/>
          </ac:spMkLst>
        </pc:spChg>
        <pc:spChg chg="add del">
          <ac:chgData name="Nishanth Chandran" userId="ff149687-74c4-402e-981b-1e4a95712656" providerId="ADAL" clId="{A40C7723-AFF3-4784-B29F-246CBDE94529}" dt="2024-06-02T07:24:23.705" v="373" actId="26606"/>
          <ac:spMkLst>
            <pc:docMk/>
            <pc:sldMk cId="254645756" sldId="259"/>
            <ac:spMk id="16" creationId="{E81BF4F6-F2CF-4984-9D14-D6966D92F99F}"/>
          </ac:spMkLst>
        </pc:spChg>
        <pc:spChg chg="add del">
          <ac:chgData name="Nishanth Chandran" userId="ff149687-74c4-402e-981b-1e4a95712656" providerId="ADAL" clId="{A40C7723-AFF3-4784-B29F-246CBDE94529}" dt="2024-06-02T07:24:23.705" v="373" actId="26606"/>
          <ac:spMkLst>
            <pc:docMk/>
            <pc:sldMk cId="254645756" sldId="259"/>
            <ac:spMk id="17" creationId="{C0763A76-9F1C-4FC5-82B7-DD475DA461B2}"/>
          </ac:spMkLst>
        </pc:spChg>
        <pc:spChg chg="add del">
          <ac:chgData name="Nishanth Chandran" userId="ff149687-74c4-402e-981b-1e4a95712656" providerId="ADAL" clId="{A40C7723-AFF3-4784-B29F-246CBDE94529}" dt="2024-06-02T07:24:31.601" v="375" actId="26606"/>
          <ac:spMkLst>
            <pc:docMk/>
            <pc:sldMk cId="254645756" sldId="259"/>
            <ac:spMk id="20" creationId="{9F7D5CDA-D291-4307-BF55-1381FED29634}"/>
          </ac:spMkLst>
        </pc:spChg>
        <pc:spChg chg="add del">
          <ac:chgData name="Nishanth Chandran" userId="ff149687-74c4-402e-981b-1e4a95712656" providerId="ADAL" clId="{A40C7723-AFF3-4784-B29F-246CBDE94529}" dt="2024-06-02T07:24:31.601" v="375" actId="26606"/>
          <ac:spMkLst>
            <pc:docMk/>
            <pc:sldMk cId="254645756" sldId="259"/>
            <ac:spMk id="22" creationId="{59B296B9-C5A5-4E4F-9B60-C907B5F1466C}"/>
          </ac:spMkLst>
        </pc:spChg>
        <pc:spChg chg="add del">
          <ac:chgData name="Nishanth Chandran" userId="ff149687-74c4-402e-981b-1e4a95712656" providerId="ADAL" clId="{A40C7723-AFF3-4784-B29F-246CBDE94529}" dt="2024-06-02T07:24:31.601" v="375" actId="26606"/>
          <ac:spMkLst>
            <pc:docMk/>
            <pc:sldMk cId="254645756" sldId="259"/>
            <ac:spMk id="23" creationId="{D0300FD3-5AF1-6305-15FA-9078072672E2}"/>
          </ac:spMkLst>
        </pc:spChg>
        <pc:spChg chg="add del">
          <ac:chgData name="Nishanth Chandran" userId="ff149687-74c4-402e-981b-1e4a95712656" providerId="ADAL" clId="{A40C7723-AFF3-4784-B29F-246CBDE94529}" dt="2024-06-02T07:25:23.330" v="388" actId="26606"/>
          <ac:spMkLst>
            <pc:docMk/>
            <pc:sldMk cId="254645756" sldId="259"/>
            <ac:spMk id="25" creationId="{C0763A76-9F1C-4FC5-82B7-DD475DA461B2}"/>
          </ac:spMkLst>
        </pc:spChg>
        <pc:spChg chg="add del">
          <ac:chgData name="Nishanth Chandran" userId="ff149687-74c4-402e-981b-1e4a95712656" providerId="ADAL" clId="{A40C7723-AFF3-4784-B29F-246CBDE94529}" dt="2024-06-02T07:25:23.330" v="388" actId="26606"/>
          <ac:spMkLst>
            <pc:docMk/>
            <pc:sldMk cId="254645756" sldId="259"/>
            <ac:spMk id="26" creationId="{E81BF4F6-F2CF-4984-9D14-D6966D92F99F}"/>
          </ac:spMkLst>
        </pc:spChg>
        <pc:spChg chg="add del">
          <ac:chgData name="Nishanth Chandran" userId="ff149687-74c4-402e-981b-1e4a95712656" providerId="ADAL" clId="{A40C7723-AFF3-4784-B29F-246CBDE94529}" dt="2024-06-02T07:25:23.312" v="387" actId="26606"/>
          <ac:spMkLst>
            <pc:docMk/>
            <pc:sldMk cId="254645756" sldId="259"/>
            <ac:spMk id="29" creationId="{C0763A76-9F1C-4FC5-82B7-DD475DA461B2}"/>
          </ac:spMkLst>
        </pc:spChg>
        <pc:spChg chg="add del">
          <ac:chgData name="Nishanth Chandran" userId="ff149687-74c4-402e-981b-1e4a95712656" providerId="ADAL" clId="{A40C7723-AFF3-4784-B29F-246CBDE94529}" dt="2024-06-02T07:25:23.312" v="387" actId="26606"/>
          <ac:spMkLst>
            <pc:docMk/>
            <pc:sldMk cId="254645756" sldId="259"/>
            <ac:spMk id="30" creationId="{E81BF4F6-F2CF-4984-9D14-D6966D92F99F}"/>
          </ac:spMkLst>
        </pc:spChg>
        <pc:spChg chg="add del">
          <ac:chgData name="Nishanth Chandran" userId="ff149687-74c4-402e-981b-1e4a95712656" providerId="ADAL" clId="{A40C7723-AFF3-4784-B29F-246CBDE94529}" dt="2024-06-02T07:25:12.406" v="385" actId="26606"/>
          <ac:spMkLst>
            <pc:docMk/>
            <pc:sldMk cId="254645756" sldId="259"/>
            <ac:spMk id="32" creationId="{F13C74B1-5B17-4795-BED0-7140497B445A}"/>
          </ac:spMkLst>
        </pc:spChg>
        <pc:spChg chg="add">
          <ac:chgData name="Nishanth Chandran" userId="ff149687-74c4-402e-981b-1e4a95712656" providerId="ADAL" clId="{A40C7723-AFF3-4784-B29F-246CBDE94529}" dt="2024-06-02T07:25:23.330" v="388" actId="26606"/>
          <ac:spMkLst>
            <pc:docMk/>
            <pc:sldMk cId="254645756" sldId="259"/>
            <ac:spMk id="33" creationId="{F13C74B1-5B17-4795-BED0-7140497B445A}"/>
          </ac:spMkLst>
        </pc:spChg>
        <pc:spChg chg="add del">
          <ac:chgData name="Nishanth Chandran" userId="ff149687-74c4-402e-981b-1e4a95712656" providerId="ADAL" clId="{A40C7723-AFF3-4784-B29F-246CBDE94529}" dt="2024-06-02T07:25:12.406" v="385" actId="26606"/>
          <ac:spMkLst>
            <pc:docMk/>
            <pc:sldMk cId="254645756" sldId="259"/>
            <ac:spMk id="34" creationId="{D4974D33-8DC5-464E-8C6D-BE58F0669C17}"/>
          </ac:spMkLst>
        </pc:spChg>
        <pc:spChg chg="add">
          <ac:chgData name="Nishanth Chandran" userId="ff149687-74c4-402e-981b-1e4a95712656" providerId="ADAL" clId="{A40C7723-AFF3-4784-B29F-246CBDE94529}" dt="2024-06-02T07:25:23.330" v="388" actId="26606"/>
          <ac:spMkLst>
            <pc:docMk/>
            <pc:sldMk cId="254645756" sldId="259"/>
            <ac:spMk id="35" creationId="{D4974D33-8DC5-464E-8C6D-BE58F0669C17}"/>
          </ac:spMkLst>
        </pc:spChg>
        <pc:picChg chg="add del">
          <ac:chgData name="Nishanth Chandran" userId="ff149687-74c4-402e-981b-1e4a95712656" providerId="ADAL" clId="{A40C7723-AFF3-4784-B29F-246CBDE94529}" dt="2024-06-02T07:24:06.315" v="371" actId="26606"/>
          <ac:picMkLst>
            <pc:docMk/>
            <pc:sldMk cId="254645756" sldId="259"/>
            <ac:picMk id="10" creationId="{A8C4426E-8139-188F-06E2-D4D628A360FA}"/>
          </ac:picMkLst>
        </pc:picChg>
        <pc:picChg chg="add del">
          <ac:chgData name="Nishanth Chandran" userId="ff149687-74c4-402e-981b-1e4a95712656" providerId="ADAL" clId="{A40C7723-AFF3-4784-B29F-246CBDE94529}" dt="2024-06-02T07:24:23.705" v="373" actId="26606"/>
          <ac:picMkLst>
            <pc:docMk/>
            <pc:sldMk cId="254645756" sldId="259"/>
            <ac:picMk id="18" creationId="{6D92213E-0094-CF19-9E67-9B9CC0A6FE42}"/>
          </ac:picMkLst>
        </pc:picChg>
        <pc:picChg chg="add del">
          <ac:chgData name="Nishanth Chandran" userId="ff149687-74c4-402e-981b-1e4a95712656" providerId="ADAL" clId="{A40C7723-AFF3-4784-B29F-246CBDE94529}" dt="2024-06-02T07:24:31.601" v="375" actId="26606"/>
          <ac:picMkLst>
            <pc:docMk/>
            <pc:sldMk cId="254645756" sldId="259"/>
            <ac:picMk id="21" creationId="{C371ED68-FA07-6C41-CB14-A734F2B8D6FC}"/>
          </ac:picMkLst>
        </pc:picChg>
        <pc:picChg chg="add mod">
          <ac:chgData name="Nishanth Chandran" userId="ff149687-74c4-402e-981b-1e4a95712656" providerId="ADAL" clId="{A40C7723-AFF3-4784-B29F-246CBDE94529}" dt="2024-06-02T07:25:23.330" v="388" actId="26606"/>
          <ac:picMkLst>
            <pc:docMk/>
            <pc:sldMk cId="254645756" sldId="259"/>
            <ac:picMk id="27" creationId="{6D92213E-0094-CF19-9E67-9B9CC0A6FE42}"/>
          </ac:picMkLst>
        </pc:picChg>
      </pc:sldChg>
      <pc:sldChg chg="addSp modSp add del mod setBg">
        <pc:chgData name="Nishanth Chandran" userId="ff149687-74c4-402e-981b-1e4a95712656" providerId="ADAL" clId="{A40C7723-AFF3-4784-B29F-246CBDE94529}" dt="2024-06-02T07:56:22.302" v="1435" actId="47"/>
        <pc:sldMkLst>
          <pc:docMk/>
          <pc:sldMk cId="1455812053" sldId="260"/>
        </pc:sldMkLst>
        <pc:spChg chg="mod">
          <ac:chgData name="Nishanth Chandran" userId="ff149687-74c4-402e-981b-1e4a95712656" providerId="ADAL" clId="{A40C7723-AFF3-4784-B29F-246CBDE94529}" dt="2024-06-02T07:12:37.133" v="1" actId="34807"/>
          <ac:spMkLst>
            <pc:docMk/>
            <pc:sldMk cId="1455812053" sldId="260"/>
            <ac:spMk id="2" creationId="{7CC655D5-3CFE-E234-3B66-759F889BDFFB}"/>
          </ac:spMkLst>
        </pc:spChg>
        <pc:spChg chg="mod">
          <ac:chgData name="Nishanth Chandran" userId="ff149687-74c4-402e-981b-1e4a95712656" providerId="ADAL" clId="{A40C7723-AFF3-4784-B29F-246CBDE94529}" dt="2024-06-02T07:12:37.133" v="1" actId="34807"/>
          <ac:spMkLst>
            <pc:docMk/>
            <pc:sldMk cId="1455812053" sldId="260"/>
            <ac:spMk id="4" creationId="{481EE204-A71A-B2DD-335A-B6DDC9137FEF}"/>
          </ac:spMkLst>
        </pc:spChg>
        <pc:spChg chg="add">
          <ac:chgData name="Nishanth Chandran" userId="ff149687-74c4-402e-981b-1e4a95712656" providerId="ADAL" clId="{A40C7723-AFF3-4784-B29F-246CBDE94529}" dt="2024-06-02T07:12:37.133" v="1" actId="34807"/>
          <ac:spMkLst>
            <pc:docMk/>
            <pc:sldMk cId="1455812053" sldId="260"/>
            <ac:spMk id="12" creationId="{063F27BC-7079-4FF7-8F7C-ABC82FA3C247}"/>
          </ac:spMkLst>
        </pc:spChg>
        <pc:picChg chg="mod ord">
          <ac:chgData name="Nishanth Chandran" userId="ff149687-74c4-402e-981b-1e4a95712656" providerId="ADAL" clId="{A40C7723-AFF3-4784-B29F-246CBDE94529}" dt="2024-06-02T07:12:37.133" v="1" actId="34807"/>
          <ac:picMkLst>
            <pc:docMk/>
            <pc:sldMk cId="1455812053" sldId="260"/>
            <ac:picMk id="5" creationId="{288A20AD-1BD9-44FE-9590-FA81FFBD6995}"/>
          </ac:picMkLst>
        </pc:picChg>
        <pc:cxnChg chg="add">
          <ac:chgData name="Nishanth Chandran" userId="ff149687-74c4-402e-981b-1e4a95712656" providerId="ADAL" clId="{A40C7723-AFF3-4784-B29F-246CBDE94529}" dt="2024-06-02T07:12:37.133" v="1" actId="34807"/>
          <ac:cxnSpMkLst>
            <pc:docMk/>
            <pc:sldMk cId="1455812053" sldId="260"/>
            <ac:cxnSpMk id="10" creationId="{118E06E4-607B-144B-382B-AD3D06B1EE8C}"/>
          </ac:cxnSpMkLst>
        </pc:cxnChg>
        <pc:cxnChg chg="add">
          <ac:chgData name="Nishanth Chandran" userId="ff149687-74c4-402e-981b-1e4a95712656" providerId="ADAL" clId="{A40C7723-AFF3-4784-B29F-246CBDE94529}" dt="2024-06-02T07:12:37.133" v="1" actId="34807"/>
          <ac:cxnSpMkLst>
            <pc:docMk/>
            <pc:sldMk cId="1455812053" sldId="260"/>
            <ac:cxnSpMk id="14" creationId="{40BBF191-9CC8-4313-B1CA-8DF1A53AE4F9}"/>
          </ac:cxnSpMkLst>
        </pc:cxnChg>
      </pc:sldChg>
      <pc:sldChg chg="addSp modSp add del mod setBg">
        <pc:chgData name="Nishanth Chandran" userId="ff149687-74c4-402e-981b-1e4a95712656" providerId="ADAL" clId="{A40C7723-AFF3-4784-B29F-246CBDE94529}" dt="2024-06-02T07:58:59.529" v="1678" actId="47"/>
        <pc:sldMkLst>
          <pc:docMk/>
          <pc:sldMk cId="4141264221" sldId="261"/>
        </pc:sldMkLst>
        <pc:spChg chg="mod">
          <ac:chgData name="Nishanth Chandran" userId="ff149687-74c4-402e-981b-1e4a95712656" providerId="ADAL" clId="{A40C7723-AFF3-4784-B29F-246CBDE94529}" dt="2024-06-02T07:12:37.133" v="1" actId="34807"/>
          <ac:spMkLst>
            <pc:docMk/>
            <pc:sldMk cId="4141264221" sldId="261"/>
            <ac:spMk id="2" creationId="{6F1398A1-B086-3E97-C4FF-5DC3D019FB31}"/>
          </ac:spMkLst>
        </pc:spChg>
        <pc:spChg chg="mod">
          <ac:chgData name="Nishanth Chandran" userId="ff149687-74c4-402e-981b-1e4a95712656" providerId="ADAL" clId="{A40C7723-AFF3-4784-B29F-246CBDE94529}" dt="2024-06-02T07:12:37.133" v="1" actId="34807"/>
          <ac:spMkLst>
            <pc:docMk/>
            <pc:sldMk cId="4141264221" sldId="261"/>
            <ac:spMk id="4" creationId="{D8DD7675-C7B4-F8C4-367B-4C88B51F531D}"/>
          </ac:spMkLst>
        </pc:spChg>
        <pc:spChg chg="add">
          <ac:chgData name="Nishanth Chandran" userId="ff149687-74c4-402e-981b-1e4a95712656" providerId="ADAL" clId="{A40C7723-AFF3-4784-B29F-246CBDE94529}" dt="2024-06-02T07:12:37.133" v="1" actId="34807"/>
          <ac:spMkLst>
            <pc:docMk/>
            <pc:sldMk cId="4141264221" sldId="261"/>
            <ac:spMk id="12" creationId="{063F27BC-7079-4FF7-8F7C-ABC82FA3C247}"/>
          </ac:spMkLst>
        </pc:spChg>
        <pc:picChg chg="mod ord">
          <ac:chgData name="Nishanth Chandran" userId="ff149687-74c4-402e-981b-1e4a95712656" providerId="ADAL" clId="{A40C7723-AFF3-4784-B29F-246CBDE94529}" dt="2024-06-02T07:12:37.133" v="1" actId="34807"/>
          <ac:picMkLst>
            <pc:docMk/>
            <pc:sldMk cId="4141264221" sldId="261"/>
            <ac:picMk id="5" creationId="{216E6D49-3C21-49AF-90F4-8010723E68B4}"/>
          </ac:picMkLst>
        </pc:picChg>
        <pc:cxnChg chg="add">
          <ac:chgData name="Nishanth Chandran" userId="ff149687-74c4-402e-981b-1e4a95712656" providerId="ADAL" clId="{A40C7723-AFF3-4784-B29F-246CBDE94529}" dt="2024-06-02T07:12:37.133" v="1" actId="34807"/>
          <ac:cxnSpMkLst>
            <pc:docMk/>
            <pc:sldMk cId="4141264221" sldId="261"/>
            <ac:cxnSpMk id="10" creationId="{118E06E4-607B-144B-382B-AD3D06B1EE8C}"/>
          </ac:cxnSpMkLst>
        </pc:cxnChg>
        <pc:cxnChg chg="add">
          <ac:chgData name="Nishanth Chandran" userId="ff149687-74c4-402e-981b-1e4a95712656" providerId="ADAL" clId="{A40C7723-AFF3-4784-B29F-246CBDE94529}" dt="2024-06-02T07:12:37.133" v="1" actId="34807"/>
          <ac:cxnSpMkLst>
            <pc:docMk/>
            <pc:sldMk cId="4141264221" sldId="261"/>
            <ac:cxnSpMk id="14" creationId="{540DBD50-3CB1-A513-2321-1891E3F0954D}"/>
          </ac:cxnSpMkLst>
        </pc:cxnChg>
      </pc:sldChg>
      <pc:sldChg chg="addSp delSp modSp add del mod setBg">
        <pc:chgData name="Nishanth Chandran" userId="ff149687-74c4-402e-981b-1e4a95712656" providerId="ADAL" clId="{A40C7723-AFF3-4784-B29F-246CBDE94529}" dt="2024-06-03T01:41:17.534" v="11138" actId="478"/>
        <pc:sldMkLst>
          <pc:docMk/>
          <pc:sldMk cId="1166488612" sldId="403"/>
        </pc:sldMkLst>
        <pc:spChg chg="mod">
          <ac:chgData name="Nishanth Chandran" userId="ff149687-74c4-402e-981b-1e4a95712656" providerId="ADAL" clId="{A40C7723-AFF3-4784-B29F-246CBDE94529}" dt="2024-06-02T15:30:36.094" v="9742" actId="20577"/>
          <ac:spMkLst>
            <pc:docMk/>
            <pc:sldMk cId="1166488612" sldId="403"/>
            <ac:spMk id="2" creationId="{00000000-0000-0000-0000-000000000000}"/>
          </ac:spMkLst>
        </pc:spChg>
        <pc:spChg chg="mod">
          <ac:chgData name="Nishanth Chandran" userId="ff149687-74c4-402e-981b-1e4a95712656" providerId="ADAL" clId="{A40C7723-AFF3-4784-B29F-246CBDE94529}" dt="2024-06-02T07:21:31.900" v="288" actId="26606"/>
          <ac:spMkLst>
            <pc:docMk/>
            <pc:sldMk cId="1166488612" sldId="403"/>
            <ac:spMk id="3" creationId="{00000000-0000-0000-0000-000000000000}"/>
          </ac:spMkLst>
        </pc:spChg>
        <pc:spChg chg="del mod">
          <ac:chgData name="Nishanth Chandran" userId="ff149687-74c4-402e-981b-1e4a95712656" providerId="ADAL" clId="{A40C7723-AFF3-4784-B29F-246CBDE94529}" dt="2024-06-03T01:41:17.534" v="11138" actId="478"/>
          <ac:spMkLst>
            <pc:docMk/>
            <pc:sldMk cId="1166488612" sldId="403"/>
            <ac:spMk id="8" creationId="{00000000-0000-0000-0000-000000000000}"/>
          </ac:spMkLst>
        </pc:spChg>
        <pc:spChg chg="add del">
          <ac:chgData name="Nishanth Chandran" userId="ff149687-74c4-402e-981b-1e4a95712656" providerId="ADAL" clId="{A40C7723-AFF3-4784-B29F-246CBDE94529}" dt="2024-06-02T07:20:54.987" v="274" actId="26606"/>
          <ac:spMkLst>
            <pc:docMk/>
            <pc:sldMk cId="1166488612" sldId="403"/>
            <ac:spMk id="13" creationId="{C6417104-D4C1-4710-9982-2154A7F48492}"/>
          </ac:spMkLst>
        </pc:spChg>
        <pc:spChg chg="add del">
          <ac:chgData name="Nishanth Chandran" userId="ff149687-74c4-402e-981b-1e4a95712656" providerId="ADAL" clId="{A40C7723-AFF3-4784-B29F-246CBDE94529}" dt="2024-06-02T07:20:54.987" v="274" actId="26606"/>
          <ac:spMkLst>
            <pc:docMk/>
            <pc:sldMk cId="1166488612" sldId="403"/>
            <ac:spMk id="15" creationId="{626F1402-2DEC-4071-84AF-350C7BF00D43}"/>
          </ac:spMkLst>
        </pc:spChg>
        <pc:spChg chg="add del">
          <ac:chgData name="Nishanth Chandran" userId="ff149687-74c4-402e-981b-1e4a95712656" providerId="ADAL" clId="{A40C7723-AFF3-4784-B29F-246CBDE94529}" dt="2024-06-02T07:20:54.987" v="274" actId="26606"/>
          <ac:spMkLst>
            <pc:docMk/>
            <pc:sldMk cId="1166488612" sldId="403"/>
            <ac:spMk id="19" creationId="{DA52A394-10F4-4AA5-90E4-634D1E919DBA}"/>
          </ac:spMkLst>
        </pc:spChg>
        <pc:spChg chg="add del">
          <ac:chgData name="Nishanth Chandran" userId="ff149687-74c4-402e-981b-1e4a95712656" providerId="ADAL" clId="{A40C7723-AFF3-4784-B29F-246CBDE94529}" dt="2024-06-02T07:20:54.987" v="274" actId="26606"/>
          <ac:spMkLst>
            <pc:docMk/>
            <pc:sldMk cId="1166488612" sldId="403"/>
            <ac:spMk id="21" creationId="{07BDDC51-8BB2-42BE-8EA8-39B3E9AC1EF6}"/>
          </ac:spMkLst>
        </pc:spChg>
        <pc:spChg chg="add del">
          <ac:chgData name="Nishanth Chandran" userId="ff149687-74c4-402e-981b-1e4a95712656" providerId="ADAL" clId="{A40C7723-AFF3-4784-B29F-246CBDE94529}" dt="2024-06-02T07:20:59.082" v="276" actId="26606"/>
          <ac:spMkLst>
            <pc:docMk/>
            <pc:sldMk cId="1166488612" sldId="403"/>
            <ac:spMk id="23" creationId="{2AD83CFE-1CA3-4832-A4B9-C48CD1347C03}"/>
          </ac:spMkLst>
        </pc:spChg>
        <pc:spChg chg="add del">
          <ac:chgData name="Nishanth Chandran" userId="ff149687-74c4-402e-981b-1e4a95712656" providerId="ADAL" clId="{A40C7723-AFF3-4784-B29F-246CBDE94529}" dt="2024-06-02T07:20:59.082" v="276" actId="26606"/>
          <ac:spMkLst>
            <pc:docMk/>
            <pc:sldMk cId="1166488612" sldId="403"/>
            <ac:spMk id="24" creationId="{BC98641C-7F74-435D-996F-A4387A3C3C26}"/>
          </ac:spMkLst>
        </pc:spChg>
        <pc:spChg chg="add del">
          <ac:chgData name="Nishanth Chandran" userId="ff149687-74c4-402e-981b-1e4a95712656" providerId="ADAL" clId="{A40C7723-AFF3-4784-B29F-246CBDE94529}" dt="2024-06-02T07:20:59.082" v="276" actId="26606"/>
          <ac:spMkLst>
            <pc:docMk/>
            <pc:sldMk cId="1166488612" sldId="403"/>
            <ac:spMk id="25" creationId="{F530C0F6-C8DF-4539-B30C-8105DB618C20}"/>
          </ac:spMkLst>
        </pc:spChg>
        <pc:spChg chg="add del">
          <ac:chgData name="Nishanth Chandran" userId="ff149687-74c4-402e-981b-1e4a95712656" providerId="ADAL" clId="{A40C7723-AFF3-4784-B29F-246CBDE94529}" dt="2024-06-02T07:20:59.082" v="276" actId="26606"/>
          <ac:spMkLst>
            <pc:docMk/>
            <pc:sldMk cId="1166488612" sldId="403"/>
            <ac:spMk id="26" creationId="{BAE51241-AA8B-4B82-9C59-6738DB85674C}"/>
          </ac:spMkLst>
        </pc:spChg>
        <pc:spChg chg="add del">
          <ac:chgData name="Nishanth Chandran" userId="ff149687-74c4-402e-981b-1e4a95712656" providerId="ADAL" clId="{A40C7723-AFF3-4784-B29F-246CBDE94529}" dt="2024-06-02T07:21:04.515" v="278" actId="26606"/>
          <ac:spMkLst>
            <pc:docMk/>
            <pc:sldMk cId="1166488612" sldId="403"/>
            <ac:spMk id="27" creationId="{458660E3-E5DE-4B48-BF77-8452EF6B4D9C}"/>
          </ac:spMkLst>
        </pc:spChg>
        <pc:spChg chg="add del">
          <ac:chgData name="Nishanth Chandran" userId="ff149687-74c4-402e-981b-1e4a95712656" providerId="ADAL" clId="{A40C7723-AFF3-4784-B29F-246CBDE94529}" dt="2024-06-02T07:21:04.515" v="278" actId="26606"/>
          <ac:spMkLst>
            <pc:docMk/>
            <pc:sldMk cId="1166488612" sldId="403"/>
            <ac:spMk id="28" creationId="{18BA3243-42C1-4315-9ADA-40AA9319B7A1}"/>
          </ac:spMkLst>
        </pc:spChg>
        <pc:spChg chg="add del">
          <ac:chgData name="Nishanth Chandran" userId="ff149687-74c4-402e-981b-1e4a95712656" providerId="ADAL" clId="{A40C7723-AFF3-4784-B29F-246CBDE94529}" dt="2024-06-02T07:21:04.515" v="278" actId="26606"/>
          <ac:spMkLst>
            <pc:docMk/>
            <pc:sldMk cId="1166488612" sldId="403"/>
            <ac:spMk id="29" creationId="{3CD2AC58-26E2-4F2B-BB55-FF8007E4BD07}"/>
          </ac:spMkLst>
        </pc:spChg>
        <pc:spChg chg="add del">
          <ac:chgData name="Nishanth Chandran" userId="ff149687-74c4-402e-981b-1e4a95712656" providerId="ADAL" clId="{A40C7723-AFF3-4784-B29F-246CBDE94529}" dt="2024-06-02T07:21:04.515" v="278" actId="26606"/>
          <ac:spMkLst>
            <pc:docMk/>
            <pc:sldMk cId="1166488612" sldId="403"/>
            <ac:spMk id="30" creationId="{4A357E09-6CAE-4F82-B074-82B8BD7C8CE6}"/>
          </ac:spMkLst>
        </pc:spChg>
        <pc:spChg chg="add del">
          <ac:chgData name="Nishanth Chandran" userId="ff149687-74c4-402e-981b-1e4a95712656" providerId="ADAL" clId="{A40C7723-AFF3-4784-B29F-246CBDE94529}" dt="2024-06-02T07:21:04.515" v="278" actId="26606"/>
          <ac:spMkLst>
            <pc:docMk/>
            <pc:sldMk cId="1166488612" sldId="403"/>
            <ac:spMk id="31" creationId="{4E2EA671-F09A-4CF2-96A1-9255D53C15EE}"/>
          </ac:spMkLst>
        </pc:spChg>
        <pc:spChg chg="add del">
          <ac:chgData name="Nishanth Chandran" userId="ff149687-74c4-402e-981b-1e4a95712656" providerId="ADAL" clId="{A40C7723-AFF3-4784-B29F-246CBDE94529}" dt="2024-06-02T07:21:04.515" v="278" actId="26606"/>
          <ac:spMkLst>
            <pc:docMk/>
            <pc:sldMk cId="1166488612" sldId="403"/>
            <ac:spMk id="32" creationId="{F372741D-A371-404D-910F-5BF0CD35790D}"/>
          </ac:spMkLst>
        </pc:spChg>
        <pc:spChg chg="add del">
          <ac:chgData name="Nishanth Chandran" userId="ff149687-74c4-402e-981b-1e4a95712656" providerId="ADAL" clId="{A40C7723-AFF3-4784-B29F-246CBDE94529}" dt="2024-06-02T07:21:04.515" v="278" actId="26606"/>
          <ac:spMkLst>
            <pc:docMk/>
            <pc:sldMk cId="1166488612" sldId="403"/>
            <ac:spMk id="34" creationId="{FEF7D0D6-CA38-4628-8593-6698417275BD}"/>
          </ac:spMkLst>
        </pc:spChg>
        <pc:spChg chg="add del">
          <ac:chgData name="Nishanth Chandran" userId="ff149687-74c4-402e-981b-1e4a95712656" providerId="ADAL" clId="{A40C7723-AFF3-4784-B29F-246CBDE94529}" dt="2024-06-02T07:21:19.308" v="280" actId="26606"/>
          <ac:spMkLst>
            <pc:docMk/>
            <pc:sldMk cId="1166488612" sldId="403"/>
            <ac:spMk id="36" creationId="{8B330648-BE73-41A0-9F64-E5B1075E2C2D}"/>
          </ac:spMkLst>
        </pc:spChg>
        <pc:spChg chg="add del">
          <ac:chgData name="Nishanth Chandran" userId="ff149687-74c4-402e-981b-1e4a95712656" providerId="ADAL" clId="{A40C7723-AFF3-4784-B29F-246CBDE94529}" dt="2024-06-02T07:21:19.308" v="280" actId="26606"/>
          <ac:spMkLst>
            <pc:docMk/>
            <pc:sldMk cId="1166488612" sldId="403"/>
            <ac:spMk id="38" creationId="{02C3C01D-C868-4B78-9A8F-417BF50A429B}"/>
          </ac:spMkLst>
        </pc:spChg>
        <pc:spChg chg="add del">
          <ac:chgData name="Nishanth Chandran" userId="ff149687-74c4-402e-981b-1e4a95712656" providerId="ADAL" clId="{A40C7723-AFF3-4784-B29F-246CBDE94529}" dt="2024-06-02T07:21:19.308" v="280" actId="26606"/>
          <ac:spMkLst>
            <pc:docMk/>
            <pc:sldMk cId="1166488612" sldId="403"/>
            <ac:spMk id="39" creationId="{8345B934-7CE4-4DA7-A0CB-2A2DF8818CE1}"/>
          </ac:spMkLst>
        </pc:spChg>
        <pc:spChg chg="add del">
          <ac:chgData name="Nishanth Chandran" userId="ff149687-74c4-402e-981b-1e4a95712656" providerId="ADAL" clId="{A40C7723-AFF3-4784-B29F-246CBDE94529}" dt="2024-06-02T07:21:31.900" v="288" actId="26606"/>
          <ac:spMkLst>
            <pc:docMk/>
            <pc:sldMk cId="1166488612" sldId="403"/>
            <ac:spMk id="41" creationId="{C6417104-D4C1-4710-9982-2154A7F48492}"/>
          </ac:spMkLst>
        </pc:spChg>
        <pc:spChg chg="add del">
          <ac:chgData name="Nishanth Chandran" userId="ff149687-74c4-402e-981b-1e4a95712656" providerId="ADAL" clId="{A40C7723-AFF3-4784-B29F-246CBDE94529}" dt="2024-06-02T07:21:31.900" v="288" actId="26606"/>
          <ac:spMkLst>
            <pc:docMk/>
            <pc:sldMk cId="1166488612" sldId="403"/>
            <ac:spMk id="42" creationId="{626F1402-2DEC-4071-84AF-350C7BF00D43}"/>
          </ac:spMkLst>
        </pc:spChg>
        <pc:spChg chg="add del">
          <ac:chgData name="Nishanth Chandran" userId="ff149687-74c4-402e-981b-1e4a95712656" providerId="ADAL" clId="{A40C7723-AFF3-4784-B29F-246CBDE94529}" dt="2024-06-02T07:21:31.900" v="288" actId="26606"/>
          <ac:spMkLst>
            <pc:docMk/>
            <pc:sldMk cId="1166488612" sldId="403"/>
            <ac:spMk id="44" creationId="{DA52A394-10F4-4AA5-90E4-634D1E919DBA}"/>
          </ac:spMkLst>
        </pc:spChg>
        <pc:spChg chg="add del">
          <ac:chgData name="Nishanth Chandran" userId="ff149687-74c4-402e-981b-1e4a95712656" providerId="ADAL" clId="{A40C7723-AFF3-4784-B29F-246CBDE94529}" dt="2024-06-02T07:21:31.900" v="288" actId="26606"/>
          <ac:spMkLst>
            <pc:docMk/>
            <pc:sldMk cId="1166488612" sldId="403"/>
            <ac:spMk id="45" creationId="{07BDDC51-8BB2-42BE-8EA8-39B3E9AC1EF6}"/>
          </ac:spMkLst>
        </pc:spChg>
        <pc:picChg chg="mod ord">
          <ac:chgData name="Nishanth Chandran" userId="ff149687-74c4-402e-981b-1e4a95712656" providerId="ADAL" clId="{A40C7723-AFF3-4784-B29F-246CBDE94529}" dt="2024-06-02T07:21:31.900" v="288" actId="26606"/>
          <ac:picMkLst>
            <pc:docMk/>
            <pc:sldMk cId="1166488612" sldId="403"/>
            <ac:picMk id="4" creationId="{00000000-0000-0000-0000-000000000000}"/>
          </ac:picMkLst>
        </pc:picChg>
        <pc:picChg chg="mod">
          <ac:chgData name="Nishanth Chandran" userId="ff149687-74c4-402e-981b-1e4a95712656" providerId="ADAL" clId="{A40C7723-AFF3-4784-B29F-246CBDE94529}" dt="2024-06-02T07:21:31.900" v="288" actId="26606"/>
          <ac:picMkLst>
            <pc:docMk/>
            <pc:sldMk cId="1166488612" sldId="403"/>
            <ac:picMk id="5" creationId="{00000000-0000-0000-0000-000000000000}"/>
          </ac:picMkLst>
        </pc:picChg>
        <pc:cxnChg chg="add del">
          <ac:chgData name="Nishanth Chandran" userId="ff149687-74c4-402e-981b-1e4a95712656" providerId="ADAL" clId="{A40C7723-AFF3-4784-B29F-246CBDE94529}" dt="2024-06-02T07:20:54.987" v="274" actId="26606"/>
          <ac:cxnSpMkLst>
            <pc:docMk/>
            <pc:sldMk cId="1166488612" sldId="403"/>
            <ac:cxnSpMk id="17" creationId="{04733B62-1719-4677-A612-CA0AC0AD7482}"/>
          </ac:cxnSpMkLst>
        </pc:cxnChg>
        <pc:cxnChg chg="add del">
          <ac:chgData name="Nishanth Chandran" userId="ff149687-74c4-402e-981b-1e4a95712656" providerId="ADAL" clId="{A40C7723-AFF3-4784-B29F-246CBDE94529}" dt="2024-06-02T07:21:04.515" v="278" actId="26606"/>
          <ac:cxnSpMkLst>
            <pc:docMk/>
            <pc:sldMk cId="1166488612" sldId="403"/>
            <ac:cxnSpMk id="33" creationId="{AE5F1B50-B32F-4B5D-8735-8F3E9B7EE866}"/>
          </ac:cxnSpMkLst>
        </pc:cxnChg>
        <pc:cxnChg chg="add del">
          <ac:chgData name="Nishanth Chandran" userId="ff149687-74c4-402e-981b-1e4a95712656" providerId="ADAL" clId="{A40C7723-AFF3-4784-B29F-246CBDE94529}" dt="2024-06-02T07:21:19.308" v="280" actId="26606"/>
          <ac:cxnSpMkLst>
            <pc:docMk/>
            <pc:sldMk cId="1166488612" sldId="403"/>
            <ac:cxnSpMk id="37" creationId="{6DAFB303-4B24-485A-B806-C147A23632BD}"/>
          </ac:cxnSpMkLst>
        </pc:cxnChg>
        <pc:cxnChg chg="add del">
          <ac:chgData name="Nishanth Chandran" userId="ff149687-74c4-402e-981b-1e4a95712656" providerId="ADAL" clId="{A40C7723-AFF3-4784-B29F-246CBDE94529}" dt="2024-06-02T07:21:31.900" v="288" actId="26606"/>
          <ac:cxnSpMkLst>
            <pc:docMk/>
            <pc:sldMk cId="1166488612" sldId="403"/>
            <ac:cxnSpMk id="43" creationId="{04733B62-1719-4677-A612-CA0AC0AD7482}"/>
          </ac:cxnSpMkLst>
        </pc:cxnChg>
      </pc:sldChg>
      <pc:sldChg chg="addSp delSp modSp new mod modAnim">
        <pc:chgData name="Nishanth Chandran" userId="ff149687-74c4-402e-981b-1e4a95712656" providerId="ADAL" clId="{A40C7723-AFF3-4784-B29F-246CBDE94529}" dt="2024-06-02T09:36:27.854" v="4574" actId="20577"/>
        <pc:sldMkLst>
          <pc:docMk/>
          <pc:sldMk cId="3010180321" sldId="404"/>
        </pc:sldMkLst>
        <pc:spChg chg="mod">
          <ac:chgData name="Nishanth Chandran" userId="ff149687-74c4-402e-981b-1e4a95712656" providerId="ADAL" clId="{A40C7723-AFF3-4784-B29F-246CBDE94529}" dt="2024-06-02T07:38:23.312" v="470" actId="20577"/>
          <ac:spMkLst>
            <pc:docMk/>
            <pc:sldMk cId="3010180321" sldId="404"/>
            <ac:spMk id="2" creationId="{FA212A9D-EC0A-EAC2-FDFA-E4E0E38B991D}"/>
          </ac:spMkLst>
        </pc:spChg>
        <pc:spChg chg="del">
          <ac:chgData name="Nishanth Chandran" userId="ff149687-74c4-402e-981b-1e4a95712656" providerId="ADAL" clId="{A40C7723-AFF3-4784-B29F-246CBDE94529}" dt="2024-06-02T07:33:49.457" v="412" actId="478"/>
          <ac:spMkLst>
            <pc:docMk/>
            <pc:sldMk cId="3010180321" sldId="404"/>
            <ac:spMk id="3" creationId="{58FA419B-1DFB-C4B2-331F-DFAD0DBE68EA}"/>
          </ac:spMkLst>
        </pc:spChg>
        <pc:spChg chg="add mod">
          <ac:chgData name="Nishanth Chandran" userId="ff149687-74c4-402e-981b-1e4a95712656" providerId="ADAL" clId="{A40C7723-AFF3-4784-B29F-246CBDE94529}" dt="2024-06-02T07:47:25.188" v="982" actId="1035"/>
          <ac:spMkLst>
            <pc:docMk/>
            <pc:sldMk cId="3010180321" sldId="404"/>
            <ac:spMk id="6" creationId="{81857FB7-C652-BE21-EA81-4EAA1DA6684B}"/>
          </ac:spMkLst>
        </pc:spChg>
        <pc:spChg chg="add mod">
          <ac:chgData name="Nishanth Chandran" userId="ff149687-74c4-402e-981b-1e4a95712656" providerId="ADAL" clId="{A40C7723-AFF3-4784-B29F-246CBDE94529}" dt="2024-06-02T07:47:25.188" v="982" actId="1035"/>
          <ac:spMkLst>
            <pc:docMk/>
            <pc:sldMk cId="3010180321" sldId="404"/>
            <ac:spMk id="7" creationId="{35447CB0-E487-2E57-76C6-402F22B46C97}"/>
          </ac:spMkLst>
        </pc:spChg>
        <pc:spChg chg="add mod">
          <ac:chgData name="Nishanth Chandran" userId="ff149687-74c4-402e-981b-1e4a95712656" providerId="ADAL" clId="{A40C7723-AFF3-4784-B29F-246CBDE94529}" dt="2024-06-02T07:47:25.188" v="982" actId="1035"/>
          <ac:spMkLst>
            <pc:docMk/>
            <pc:sldMk cId="3010180321" sldId="404"/>
            <ac:spMk id="8" creationId="{48BB4B05-3701-CBC7-8D4E-3FC6B2CBCE6E}"/>
          </ac:spMkLst>
        </pc:spChg>
        <pc:spChg chg="add mod">
          <ac:chgData name="Nishanth Chandran" userId="ff149687-74c4-402e-981b-1e4a95712656" providerId="ADAL" clId="{A40C7723-AFF3-4784-B29F-246CBDE94529}" dt="2024-06-02T07:47:25.188" v="982" actId="1035"/>
          <ac:spMkLst>
            <pc:docMk/>
            <pc:sldMk cId="3010180321" sldId="404"/>
            <ac:spMk id="9" creationId="{A15EC78F-931B-0604-1E91-7A819678D2B0}"/>
          </ac:spMkLst>
        </pc:spChg>
        <pc:spChg chg="add mod">
          <ac:chgData name="Nishanth Chandran" userId="ff149687-74c4-402e-981b-1e4a95712656" providerId="ADAL" clId="{A40C7723-AFF3-4784-B29F-246CBDE94529}" dt="2024-06-02T07:47:25.188" v="982" actId="1035"/>
          <ac:spMkLst>
            <pc:docMk/>
            <pc:sldMk cId="3010180321" sldId="404"/>
            <ac:spMk id="10" creationId="{A29CC1C3-0C1F-6C93-1F32-0601DAD454FF}"/>
          </ac:spMkLst>
        </pc:spChg>
        <pc:spChg chg="add mod">
          <ac:chgData name="Nishanth Chandran" userId="ff149687-74c4-402e-981b-1e4a95712656" providerId="ADAL" clId="{A40C7723-AFF3-4784-B29F-246CBDE94529}" dt="2024-06-02T07:47:09.933" v="955" actId="1035"/>
          <ac:spMkLst>
            <pc:docMk/>
            <pc:sldMk cId="3010180321" sldId="404"/>
            <ac:spMk id="13" creationId="{53FC361E-DFCC-43B1-239C-6348A8B8AB3C}"/>
          </ac:spMkLst>
        </pc:spChg>
        <pc:spChg chg="add mod">
          <ac:chgData name="Nishanth Chandran" userId="ff149687-74c4-402e-981b-1e4a95712656" providerId="ADAL" clId="{A40C7723-AFF3-4784-B29F-246CBDE94529}" dt="2024-06-02T07:47:39.077" v="1001" actId="555"/>
          <ac:spMkLst>
            <pc:docMk/>
            <pc:sldMk cId="3010180321" sldId="404"/>
            <ac:spMk id="14" creationId="{247A5D7A-42BB-6448-9C06-B9E325207642}"/>
          </ac:spMkLst>
        </pc:spChg>
        <pc:spChg chg="add mod">
          <ac:chgData name="Nishanth Chandran" userId="ff149687-74c4-402e-981b-1e4a95712656" providerId="ADAL" clId="{A40C7723-AFF3-4784-B29F-246CBDE94529}" dt="2024-06-02T07:47:39.077" v="1001" actId="555"/>
          <ac:spMkLst>
            <pc:docMk/>
            <pc:sldMk cId="3010180321" sldId="404"/>
            <ac:spMk id="15" creationId="{5219C69E-A88C-70A8-90A6-749AA60C233B}"/>
          </ac:spMkLst>
        </pc:spChg>
        <pc:spChg chg="add mod">
          <ac:chgData name="Nishanth Chandran" userId="ff149687-74c4-402e-981b-1e4a95712656" providerId="ADAL" clId="{A40C7723-AFF3-4784-B29F-246CBDE94529}" dt="2024-06-02T09:36:27.854" v="4574" actId="20577"/>
          <ac:spMkLst>
            <pc:docMk/>
            <pc:sldMk cId="3010180321" sldId="404"/>
            <ac:spMk id="16" creationId="{AB86F491-8A13-164C-561A-9A04C84250FA}"/>
          </ac:spMkLst>
        </pc:spChg>
        <pc:picChg chg="add mod">
          <ac:chgData name="Nishanth Chandran" userId="ff149687-74c4-402e-981b-1e4a95712656" providerId="ADAL" clId="{A40C7723-AFF3-4784-B29F-246CBDE94529}" dt="2024-06-02T07:47:25.188" v="982" actId="1035"/>
          <ac:picMkLst>
            <pc:docMk/>
            <pc:sldMk cId="3010180321" sldId="404"/>
            <ac:picMk id="4" creationId="{3D26E285-5349-DE86-AF35-4D8E96EB1CB4}"/>
          </ac:picMkLst>
        </pc:picChg>
        <pc:picChg chg="add mod">
          <ac:chgData name="Nishanth Chandran" userId="ff149687-74c4-402e-981b-1e4a95712656" providerId="ADAL" clId="{A40C7723-AFF3-4784-B29F-246CBDE94529}" dt="2024-06-02T07:47:25.188" v="982" actId="1035"/>
          <ac:picMkLst>
            <pc:docMk/>
            <pc:sldMk cId="3010180321" sldId="404"/>
            <ac:picMk id="5" creationId="{EC6CF032-3D8B-3932-3C36-614086938C05}"/>
          </ac:picMkLst>
        </pc:picChg>
        <pc:cxnChg chg="add mod">
          <ac:chgData name="Nishanth Chandran" userId="ff149687-74c4-402e-981b-1e4a95712656" providerId="ADAL" clId="{A40C7723-AFF3-4784-B29F-246CBDE94529}" dt="2024-06-02T07:47:09.933" v="955" actId="1035"/>
          <ac:cxnSpMkLst>
            <pc:docMk/>
            <pc:sldMk cId="3010180321" sldId="404"/>
            <ac:cxnSpMk id="12" creationId="{F3332123-2D77-7F66-D916-1F2F3C429979}"/>
          </ac:cxnSpMkLst>
        </pc:cxnChg>
      </pc:sldChg>
      <pc:sldChg chg="addSp delSp modSp new mod setBg">
        <pc:chgData name="Nishanth Chandran" userId="ff149687-74c4-402e-981b-1e4a95712656" providerId="ADAL" clId="{A40C7723-AFF3-4784-B29F-246CBDE94529}" dt="2024-06-02T07:55:41.226" v="1434" actId="14100"/>
        <pc:sldMkLst>
          <pc:docMk/>
          <pc:sldMk cId="2469945637" sldId="405"/>
        </pc:sldMkLst>
        <pc:spChg chg="mod">
          <ac:chgData name="Nishanth Chandran" userId="ff149687-74c4-402e-981b-1e4a95712656" providerId="ADAL" clId="{A40C7723-AFF3-4784-B29F-246CBDE94529}" dt="2024-06-02T07:55:24.373" v="1433" actId="26606"/>
          <ac:spMkLst>
            <pc:docMk/>
            <pc:sldMk cId="2469945637" sldId="405"/>
            <ac:spMk id="2" creationId="{DC126270-1F97-00D6-2977-297F8634701A}"/>
          </ac:spMkLst>
        </pc:spChg>
        <pc:spChg chg="add del mod ord">
          <ac:chgData name="Nishanth Chandran" userId="ff149687-74c4-402e-981b-1e4a95712656" providerId="ADAL" clId="{A40C7723-AFF3-4784-B29F-246CBDE94529}" dt="2024-06-02T07:55:41.226" v="1434" actId="14100"/>
          <ac:spMkLst>
            <pc:docMk/>
            <pc:sldMk cId="2469945637" sldId="405"/>
            <ac:spMk id="3" creationId="{A2F0E3A0-0D71-BCD5-80E0-6D9D7BE6499C}"/>
          </ac:spMkLst>
        </pc:spChg>
        <pc:spChg chg="add del mod">
          <ac:chgData name="Nishanth Chandran" userId="ff149687-74c4-402e-981b-1e4a95712656" providerId="ADAL" clId="{A40C7723-AFF3-4784-B29F-246CBDE94529}" dt="2024-06-02T07:54:47.866" v="1421" actId="478"/>
          <ac:spMkLst>
            <pc:docMk/>
            <pc:sldMk cId="2469945637" sldId="405"/>
            <ac:spMk id="4" creationId="{31FA9EE9-40E4-F0A4-9ABF-978F2C3E3B9A}"/>
          </ac:spMkLst>
        </pc:spChg>
        <pc:spChg chg="add del">
          <ac:chgData name="Nishanth Chandran" userId="ff149687-74c4-402e-981b-1e4a95712656" providerId="ADAL" clId="{A40C7723-AFF3-4784-B29F-246CBDE94529}" dt="2024-06-02T07:55:24.373" v="1433" actId="26606"/>
          <ac:spMkLst>
            <pc:docMk/>
            <pc:sldMk cId="2469945637" sldId="405"/>
            <ac:spMk id="1028" creationId="{2C61293E-6EBE-43EF-A52C-9BEBFD7679D4}"/>
          </ac:spMkLst>
        </pc:spChg>
        <pc:spChg chg="add del">
          <ac:chgData name="Nishanth Chandran" userId="ff149687-74c4-402e-981b-1e4a95712656" providerId="ADAL" clId="{A40C7723-AFF3-4784-B29F-246CBDE94529}" dt="2024-06-02T07:55:24.373" v="1433" actId="26606"/>
          <ac:spMkLst>
            <pc:docMk/>
            <pc:sldMk cId="2469945637" sldId="405"/>
            <ac:spMk id="1029" creationId="{21540236-BFD5-4A9D-8840-4703E7F76825}"/>
          </ac:spMkLst>
        </pc:spChg>
        <pc:spChg chg="add del">
          <ac:chgData name="Nishanth Chandran" userId="ff149687-74c4-402e-981b-1e4a95712656" providerId="ADAL" clId="{A40C7723-AFF3-4784-B29F-246CBDE94529}" dt="2024-06-02T07:53:56.036" v="1357" actId="26606"/>
          <ac:spMkLst>
            <pc:docMk/>
            <pc:sldMk cId="2469945637" sldId="405"/>
            <ac:spMk id="1031" creationId="{2C61293E-6EBE-43EF-A52C-9BEBFD7679D4}"/>
          </ac:spMkLst>
        </pc:spChg>
        <pc:spChg chg="add del">
          <ac:chgData name="Nishanth Chandran" userId="ff149687-74c4-402e-981b-1e4a95712656" providerId="ADAL" clId="{A40C7723-AFF3-4784-B29F-246CBDE94529}" dt="2024-06-02T07:53:56.036" v="1357" actId="26606"/>
          <ac:spMkLst>
            <pc:docMk/>
            <pc:sldMk cId="2469945637" sldId="405"/>
            <ac:spMk id="1033" creationId="{21540236-BFD5-4A9D-8840-4703E7F76825}"/>
          </ac:spMkLst>
        </pc:spChg>
        <pc:spChg chg="add">
          <ac:chgData name="Nishanth Chandran" userId="ff149687-74c4-402e-981b-1e4a95712656" providerId="ADAL" clId="{A40C7723-AFF3-4784-B29F-246CBDE94529}" dt="2024-06-02T07:55:24.373" v="1433" actId="26606"/>
          <ac:spMkLst>
            <pc:docMk/>
            <pc:sldMk cId="2469945637" sldId="405"/>
            <ac:spMk id="1034" creationId="{45D37F4E-DDB4-456B-97E0-9937730A039F}"/>
          </ac:spMkLst>
        </pc:spChg>
        <pc:spChg chg="add">
          <ac:chgData name="Nishanth Chandran" userId="ff149687-74c4-402e-981b-1e4a95712656" providerId="ADAL" clId="{A40C7723-AFF3-4784-B29F-246CBDE94529}" dt="2024-06-02T07:55:24.373" v="1433" actId="26606"/>
          <ac:spMkLst>
            <pc:docMk/>
            <pc:sldMk cId="2469945637" sldId="405"/>
            <ac:spMk id="1036" creationId="{B2DD41CD-8F47-4F56-AD12-4E2FF7696987}"/>
          </ac:spMkLst>
        </pc:spChg>
        <pc:picChg chg="add mod ord">
          <ac:chgData name="Nishanth Chandran" userId="ff149687-74c4-402e-981b-1e4a95712656" providerId="ADAL" clId="{A40C7723-AFF3-4784-B29F-246CBDE94529}" dt="2024-06-02T07:55:24.373" v="1433" actId="26606"/>
          <ac:picMkLst>
            <pc:docMk/>
            <pc:sldMk cId="2469945637" sldId="405"/>
            <ac:picMk id="1026" creationId="{7A5F2CF5-E94D-E52A-66C5-0BED002492AF}"/>
          </ac:picMkLst>
        </pc:picChg>
      </pc:sldChg>
      <pc:sldChg chg="addSp modSp new mod setBg modAnim">
        <pc:chgData name="Nishanth Chandran" userId="ff149687-74c4-402e-981b-1e4a95712656" providerId="ADAL" clId="{A40C7723-AFF3-4784-B29F-246CBDE94529}" dt="2024-06-02T09:36:56.121" v="4576"/>
        <pc:sldMkLst>
          <pc:docMk/>
          <pc:sldMk cId="4097008004" sldId="406"/>
        </pc:sldMkLst>
        <pc:spChg chg="mod">
          <ac:chgData name="Nishanth Chandran" userId="ff149687-74c4-402e-981b-1e4a95712656" providerId="ADAL" clId="{A40C7723-AFF3-4784-B29F-246CBDE94529}" dt="2024-06-02T07:58:40.691" v="1676" actId="26606"/>
          <ac:spMkLst>
            <pc:docMk/>
            <pc:sldMk cId="4097008004" sldId="406"/>
            <ac:spMk id="2" creationId="{3FAFF07A-0DFA-EA43-EA0D-51833AA80315}"/>
          </ac:spMkLst>
        </pc:spChg>
        <pc:spChg chg="mod">
          <ac:chgData name="Nishanth Chandran" userId="ff149687-74c4-402e-981b-1e4a95712656" providerId="ADAL" clId="{A40C7723-AFF3-4784-B29F-246CBDE94529}" dt="2024-06-02T07:58:46.268" v="1677" actId="20577"/>
          <ac:spMkLst>
            <pc:docMk/>
            <pc:sldMk cId="4097008004" sldId="406"/>
            <ac:spMk id="3" creationId="{2E413E5E-69BE-68DF-FFDC-10BF3E848212}"/>
          </ac:spMkLst>
        </pc:spChg>
        <pc:spChg chg="add">
          <ac:chgData name="Nishanth Chandran" userId="ff149687-74c4-402e-981b-1e4a95712656" providerId="ADAL" clId="{A40C7723-AFF3-4784-B29F-246CBDE94529}" dt="2024-06-02T07:58:40.691" v="1676" actId="26606"/>
          <ac:spMkLst>
            <pc:docMk/>
            <pc:sldMk cId="4097008004" sldId="406"/>
            <ac:spMk id="9" creationId="{2C61293E-6EBE-43EF-A52C-9BEBFD7679D4}"/>
          </ac:spMkLst>
        </pc:spChg>
        <pc:spChg chg="add">
          <ac:chgData name="Nishanth Chandran" userId="ff149687-74c4-402e-981b-1e4a95712656" providerId="ADAL" clId="{A40C7723-AFF3-4784-B29F-246CBDE94529}" dt="2024-06-02T07:58:40.691" v="1676" actId="26606"/>
          <ac:spMkLst>
            <pc:docMk/>
            <pc:sldMk cId="4097008004" sldId="406"/>
            <ac:spMk id="11" creationId="{21540236-BFD5-4A9D-8840-4703E7F76825}"/>
          </ac:spMkLst>
        </pc:spChg>
        <pc:picChg chg="add">
          <ac:chgData name="Nishanth Chandran" userId="ff149687-74c4-402e-981b-1e4a95712656" providerId="ADAL" clId="{A40C7723-AFF3-4784-B29F-246CBDE94529}" dt="2024-06-02T07:58:40.691" v="1676" actId="26606"/>
          <ac:picMkLst>
            <pc:docMk/>
            <pc:sldMk cId="4097008004" sldId="406"/>
            <ac:picMk id="5" creationId="{CCD0BEAF-14EB-E47E-61F6-EBECAC844A80}"/>
          </ac:picMkLst>
        </pc:picChg>
      </pc:sldChg>
      <pc:sldChg chg="addSp delSp modSp new mod setBg modAnim">
        <pc:chgData name="Nishanth Chandran" userId="ff149687-74c4-402e-981b-1e4a95712656" providerId="ADAL" clId="{A40C7723-AFF3-4784-B29F-246CBDE94529}" dt="2024-06-02T09:39:27.724" v="4592"/>
        <pc:sldMkLst>
          <pc:docMk/>
          <pc:sldMk cId="1525110708" sldId="407"/>
        </pc:sldMkLst>
        <pc:spChg chg="mod">
          <ac:chgData name="Nishanth Chandran" userId="ff149687-74c4-402e-981b-1e4a95712656" providerId="ADAL" clId="{A40C7723-AFF3-4784-B29F-246CBDE94529}" dt="2024-06-02T08:14:20.272" v="1983" actId="20577"/>
          <ac:spMkLst>
            <pc:docMk/>
            <pc:sldMk cId="1525110708" sldId="407"/>
            <ac:spMk id="2" creationId="{C454F3AE-F67F-6CA1-B6AB-651820EA2278}"/>
          </ac:spMkLst>
        </pc:spChg>
        <pc:spChg chg="del">
          <ac:chgData name="Nishanth Chandran" userId="ff149687-74c4-402e-981b-1e4a95712656" providerId="ADAL" clId="{A40C7723-AFF3-4784-B29F-246CBDE94529}" dt="2024-06-02T08:02:48.907" v="1702"/>
          <ac:spMkLst>
            <pc:docMk/>
            <pc:sldMk cId="1525110708" sldId="407"/>
            <ac:spMk id="3" creationId="{6678BAB6-362E-42BF-E979-CE2FBA8090F8}"/>
          </ac:spMkLst>
        </pc:spChg>
        <pc:spChg chg="add del mod">
          <ac:chgData name="Nishanth Chandran" userId="ff149687-74c4-402e-981b-1e4a95712656" providerId="ADAL" clId="{A40C7723-AFF3-4784-B29F-246CBDE94529}" dt="2024-06-02T08:09:46.111" v="1886" actId="478"/>
          <ac:spMkLst>
            <pc:docMk/>
            <pc:sldMk cId="1525110708" sldId="407"/>
            <ac:spMk id="9" creationId="{EBB5B36F-E621-01F7-1FC6-A73CE507140B}"/>
          </ac:spMkLst>
        </pc:spChg>
        <pc:spChg chg="add del mod">
          <ac:chgData name="Nishanth Chandran" userId="ff149687-74c4-402e-981b-1e4a95712656" providerId="ADAL" clId="{A40C7723-AFF3-4784-B29F-246CBDE94529}" dt="2024-06-02T08:09:58.287" v="1890" actId="478"/>
          <ac:spMkLst>
            <pc:docMk/>
            <pc:sldMk cId="1525110708" sldId="407"/>
            <ac:spMk id="10" creationId="{218B342E-0A27-0C25-0DE4-700B8A7049B9}"/>
          </ac:spMkLst>
        </pc:spChg>
        <pc:spChg chg="add del mod">
          <ac:chgData name="Nishanth Chandran" userId="ff149687-74c4-402e-981b-1e4a95712656" providerId="ADAL" clId="{A40C7723-AFF3-4784-B29F-246CBDE94529}" dt="2024-06-02T08:11:07.938" v="1899"/>
          <ac:spMkLst>
            <pc:docMk/>
            <pc:sldMk cId="1525110708" sldId="407"/>
            <ac:spMk id="12" creationId="{24EB8B46-28EA-F22C-3285-575517243787}"/>
          </ac:spMkLst>
        </pc:spChg>
        <pc:spChg chg="add">
          <ac:chgData name="Nishanth Chandran" userId="ff149687-74c4-402e-981b-1e4a95712656" providerId="ADAL" clId="{A40C7723-AFF3-4784-B29F-246CBDE94529}" dt="2024-06-02T08:11:08.660" v="1900"/>
          <ac:spMkLst>
            <pc:docMk/>
            <pc:sldMk cId="1525110708" sldId="407"/>
            <ac:spMk id="13" creationId="{B2B7D069-B1BF-A50B-7E36-C3C383D95F6D}"/>
          </ac:spMkLst>
        </pc:spChg>
        <pc:spChg chg="add mod">
          <ac:chgData name="Nishanth Chandran" userId="ff149687-74c4-402e-981b-1e4a95712656" providerId="ADAL" clId="{A40C7723-AFF3-4784-B29F-246CBDE94529}" dt="2024-06-02T08:14:15.577" v="1980" actId="20577"/>
          <ac:spMkLst>
            <pc:docMk/>
            <pc:sldMk cId="1525110708" sldId="407"/>
            <ac:spMk id="15" creationId="{52218747-3079-23BF-E3AE-403F1590815C}"/>
          </ac:spMkLst>
        </pc:spChg>
        <pc:spChg chg="add mod">
          <ac:chgData name="Nishanth Chandran" userId="ff149687-74c4-402e-981b-1e4a95712656" providerId="ADAL" clId="{A40C7723-AFF3-4784-B29F-246CBDE94529}" dt="2024-06-02T09:39:09.770" v="4590" actId="1076"/>
          <ac:spMkLst>
            <pc:docMk/>
            <pc:sldMk cId="1525110708" sldId="407"/>
            <ac:spMk id="17" creationId="{E0491A3A-4DD3-E391-170F-E5F24638EE7A}"/>
          </ac:spMkLst>
        </pc:spChg>
        <pc:spChg chg="add del mod">
          <ac:chgData name="Nishanth Chandran" userId="ff149687-74c4-402e-981b-1e4a95712656" providerId="ADAL" clId="{A40C7723-AFF3-4784-B29F-246CBDE94529}" dt="2024-06-02T08:09:39.047" v="1885" actId="478"/>
          <ac:spMkLst>
            <pc:docMk/>
            <pc:sldMk cId="1525110708" sldId="407"/>
            <ac:spMk id="2056" creationId="{333E19FE-7AE3-A2A6-1BF4-7B70143F9220}"/>
          </ac:spMkLst>
        </pc:spChg>
        <pc:spChg chg="add">
          <ac:chgData name="Nishanth Chandran" userId="ff149687-74c4-402e-981b-1e4a95712656" providerId="ADAL" clId="{A40C7723-AFF3-4784-B29F-246CBDE94529}" dt="2024-06-02T08:04:29.370" v="1708" actId="26606"/>
          <ac:spMkLst>
            <pc:docMk/>
            <pc:sldMk cId="1525110708" sldId="407"/>
            <ac:spMk id="2059" creationId="{5AC1364A-3E3D-4F0D-8776-78AF3A270DD6}"/>
          </ac:spMkLst>
        </pc:spChg>
        <pc:spChg chg="add">
          <ac:chgData name="Nishanth Chandran" userId="ff149687-74c4-402e-981b-1e4a95712656" providerId="ADAL" clId="{A40C7723-AFF3-4784-B29F-246CBDE94529}" dt="2024-06-02T08:04:29.370" v="1708" actId="26606"/>
          <ac:spMkLst>
            <pc:docMk/>
            <pc:sldMk cId="1525110708" sldId="407"/>
            <ac:spMk id="2061" creationId="{3FCFB1DE-0B7E-48CC-BA90-B2AB0889F9D6}"/>
          </ac:spMkLst>
        </pc:spChg>
        <pc:picChg chg="add del mod">
          <ac:chgData name="Nishanth Chandran" userId="ff149687-74c4-402e-981b-1e4a95712656" providerId="ADAL" clId="{A40C7723-AFF3-4784-B29F-246CBDE94529}" dt="2024-06-02T08:11:07.935" v="1897" actId="478"/>
          <ac:picMkLst>
            <pc:docMk/>
            <pc:sldMk cId="1525110708" sldId="407"/>
            <ac:picMk id="11" creationId="{5C2DA593-69C3-3103-0652-9287A20CA93B}"/>
          </ac:picMkLst>
        </pc:picChg>
        <pc:picChg chg="add mod">
          <ac:chgData name="Nishanth Chandran" userId="ff149687-74c4-402e-981b-1e4a95712656" providerId="ADAL" clId="{A40C7723-AFF3-4784-B29F-246CBDE94529}" dt="2024-06-02T08:11:25.331" v="1904" actId="14100"/>
          <ac:picMkLst>
            <pc:docMk/>
            <pc:sldMk cId="1525110708" sldId="407"/>
            <ac:picMk id="14" creationId="{8CA7E0EC-7CEC-48C0-30CF-7FE913DD6045}"/>
          </ac:picMkLst>
        </pc:picChg>
        <pc:picChg chg="add mod ord">
          <ac:chgData name="Nishanth Chandran" userId="ff149687-74c4-402e-981b-1e4a95712656" providerId="ADAL" clId="{A40C7723-AFF3-4784-B29F-246CBDE94529}" dt="2024-06-02T08:04:29.370" v="1708" actId="26606"/>
          <ac:picMkLst>
            <pc:docMk/>
            <pc:sldMk cId="1525110708" sldId="407"/>
            <ac:picMk id="2050" creationId="{2CD3C1D8-DCBD-030D-3782-BD39172B5ADF}"/>
          </ac:picMkLst>
        </pc:picChg>
        <pc:picChg chg="add mod">
          <ac:chgData name="Nishanth Chandran" userId="ff149687-74c4-402e-981b-1e4a95712656" providerId="ADAL" clId="{A40C7723-AFF3-4784-B29F-246CBDE94529}" dt="2024-06-02T08:04:29.370" v="1708" actId="26606"/>
          <ac:picMkLst>
            <pc:docMk/>
            <pc:sldMk cId="1525110708" sldId="407"/>
            <ac:picMk id="2052" creationId="{102F7587-36F3-C73B-59BE-80CA8043A24E}"/>
          </ac:picMkLst>
        </pc:picChg>
        <pc:cxnChg chg="add del mod">
          <ac:chgData name="Nishanth Chandran" userId="ff149687-74c4-402e-981b-1e4a95712656" providerId="ADAL" clId="{A40C7723-AFF3-4784-B29F-246CBDE94529}" dt="2024-06-02T08:09:49.685" v="1887" actId="478"/>
          <ac:cxnSpMkLst>
            <pc:docMk/>
            <pc:sldMk cId="1525110708" sldId="407"/>
            <ac:cxnSpMk id="5" creationId="{F940DE0A-F026-92D2-B4DB-CFA6F0CCDC0C}"/>
          </ac:cxnSpMkLst>
        </pc:cxnChg>
        <pc:cxnChg chg="add del mod">
          <ac:chgData name="Nishanth Chandran" userId="ff149687-74c4-402e-981b-1e4a95712656" providerId="ADAL" clId="{A40C7723-AFF3-4784-B29F-246CBDE94529}" dt="2024-06-02T08:09:49.685" v="1887" actId="478"/>
          <ac:cxnSpMkLst>
            <pc:docMk/>
            <pc:sldMk cId="1525110708" sldId="407"/>
            <ac:cxnSpMk id="6" creationId="{E1B7B4ED-B309-2BF6-9939-8D3DD183E4C5}"/>
          </ac:cxnSpMkLst>
        </pc:cxnChg>
        <pc:cxnChg chg="add del mod">
          <ac:chgData name="Nishanth Chandran" userId="ff149687-74c4-402e-981b-1e4a95712656" providerId="ADAL" clId="{A40C7723-AFF3-4784-B29F-246CBDE94529}" dt="2024-06-02T08:09:49.685" v="1887" actId="478"/>
          <ac:cxnSpMkLst>
            <pc:docMk/>
            <pc:sldMk cId="1525110708" sldId="407"/>
            <ac:cxnSpMk id="7" creationId="{5472E1AA-3D0F-13F4-0344-BB60F1D50C6F}"/>
          </ac:cxnSpMkLst>
        </pc:cxnChg>
      </pc:sldChg>
      <pc:sldChg chg="addSp delSp modSp add del mod setBg delDesignElem">
        <pc:chgData name="Nishanth Chandran" userId="ff149687-74c4-402e-981b-1e4a95712656" providerId="ADAL" clId="{A40C7723-AFF3-4784-B29F-246CBDE94529}" dt="2024-06-02T08:19:39.396" v="2209" actId="47"/>
        <pc:sldMkLst>
          <pc:docMk/>
          <pc:sldMk cId="3771948781" sldId="408"/>
        </pc:sldMkLst>
        <pc:spChg chg="mod">
          <ac:chgData name="Nishanth Chandran" userId="ff149687-74c4-402e-981b-1e4a95712656" providerId="ADAL" clId="{A40C7723-AFF3-4784-B29F-246CBDE94529}" dt="2024-06-02T08:14:35.728" v="1997" actId="20577"/>
          <ac:spMkLst>
            <pc:docMk/>
            <pc:sldMk cId="3771948781" sldId="408"/>
            <ac:spMk id="2" creationId="{C454F3AE-F67F-6CA1-B6AB-651820EA2278}"/>
          </ac:spMkLst>
        </pc:spChg>
        <pc:spChg chg="add">
          <ac:chgData name="Nishanth Chandran" userId="ff149687-74c4-402e-981b-1e4a95712656" providerId="ADAL" clId="{A40C7723-AFF3-4784-B29F-246CBDE94529}" dt="2024-06-02T08:15:53.595" v="2000"/>
          <ac:spMkLst>
            <pc:docMk/>
            <pc:sldMk cId="3771948781" sldId="408"/>
            <ac:spMk id="3" creationId="{479725C6-EC94-1067-DF8E-B72662291311}"/>
          </ac:spMkLst>
        </pc:spChg>
        <pc:spChg chg="mod">
          <ac:chgData name="Nishanth Chandran" userId="ff149687-74c4-402e-981b-1e4a95712656" providerId="ADAL" clId="{A40C7723-AFF3-4784-B29F-246CBDE94529}" dt="2024-06-02T08:17:35.800" v="2149" actId="20577"/>
          <ac:spMkLst>
            <pc:docMk/>
            <pc:sldMk cId="3771948781" sldId="408"/>
            <ac:spMk id="15" creationId="{52218747-3079-23BF-E3AE-403F1590815C}"/>
          </ac:spMkLst>
        </pc:spChg>
        <pc:spChg chg="del">
          <ac:chgData name="Nishanth Chandran" userId="ff149687-74c4-402e-981b-1e4a95712656" providerId="ADAL" clId="{A40C7723-AFF3-4784-B29F-246CBDE94529}" dt="2024-06-02T08:14:25.267" v="1985"/>
          <ac:spMkLst>
            <pc:docMk/>
            <pc:sldMk cId="3771948781" sldId="408"/>
            <ac:spMk id="2059" creationId="{5AC1364A-3E3D-4F0D-8776-78AF3A270DD6}"/>
          </ac:spMkLst>
        </pc:spChg>
        <pc:spChg chg="del">
          <ac:chgData name="Nishanth Chandran" userId="ff149687-74c4-402e-981b-1e4a95712656" providerId="ADAL" clId="{A40C7723-AFF3-4784-B29F-246CBDE94529}" dt="2024-06-02T08:14:25.267" v="1985"/>
          <ac:spMkLst>
            <pc:docMk/>
            <pc:sldMk cId="3771948781" sldId="408"/>
            <ac:spMk id="2061" creationId="{3FCFB1DE-0B7E-48CC-BA90-B2AB0889F9D6}"/>
          </ac:spMkLst>
        </pc:spChg>
        <pc:picChg chg="add mod">
          <ac:chgData name="Nishanth Chandran" userId="ff149687-74c4-402e-981b-1e4a95712656" providerId="ADAL" clId="{A40C7723-AFF3-4784-B29F-246CBDE94529}" dt="2024-06-02T08:16:09.074" v="2006" actId="1076"/>
          <ac:picMkLst>
            <pc:docMk/>
            <pc:sldMk cId="3771948781" sldId="408"/>
            <ac:picMk id="4" creationId="{109A2737-08EF-EB1D-D9F5-793F7BB3F2DE}"/>
          </ac:picMkLst>
        </pc:picChg>
        <pc:picChg chg="del">
          <ac:chgData name="Nishanth Chandran" userId="ff149687-74c4-402e-981b-1e4a95712656" providerId="ADAL" clId="{A40C7723-AFF3-4784-B29F-246CBDE94529}" dt="2024-06-02T08:15:52.587" v="1999" actId="478"/>
          <ac:picMkLst>
            <pc:docMk/>
            <pc:sldMk cId="3771948781" sldId="408"/>
            <ac:picMk id="14" creationId="{8CA7E0EC-7CEC-48C0-30CF-7FE913DD6045}"/>
          </ac:picMkLst>
        </pc:picChg>
      </pc:sldChg>
      <pc:sldChg chg="addSp delSp add del setBg delDesignElem">
        <pc:chgData name="Nishanth Chandran" userId="ff149687-74c4-402e-981b-1e4a95712656" providerId="ADAL" clId="{A40C7723-AFF3-4784-B29F-246CBDE94529}" dt="2024-06-02T08:17:46.484" v="2152"/>
        <pc:sldMkLst>
          <pc:docMk/>
          <pc:sldMk cId="2787847599" sldId="409"/>
        </pc:sldMkLst>
        <pc:spChg chg="add del">
          <ac:chgData name="Nishanth Chandran" userId="ff149687-74c4-402e-981b-1e4a95712656" providerId="ADAL" clId="{A40C7723-AFF3-4784-B29F-246CBDE94529}" dt="2024-06-02T08:17:46.484" v="2152"/>
          <ac:spMkLst>
            <pc:docMk/>
            <pc:sldMk cId="2787847599" sldId="409"/>
            <ac:spMk id="2059" creationId="{5AC1364A-3E3D-4F0D-8776-78AF3A270DD6}"/>
          </ac:spMkLst>
        </pc:spChg>
        <pc:spChg chg="add del">
          <ac:chgData name="Nishanth Chandran" userId="ff149687-74c4-402e-981b-1e4a95712656" providerId="ADAL" clId="{A40C7723-AFF3-4784-B29F-246CBDE94529}" dt="2024-06-02T08:17:46.484" v="2152"/>
          <ac:spMkLst>
            <pc:docMk/>
            <pc:sldMk cId="2787847599" sldId="409"/>
            <ac:spMk id="2061" creationId="{3FCFB1DE-0B7E-48CC-BA90-B2AB0889F9D6}"/>
          </ac:spMkLst>
        </pc:spChg>
      </pc:sldChg>
      <pc:sldChg chg="addSp delSp modSp add mod modAnim">
        <pc:chgData name="Nishanth Chandran" userId="ff149687-74c4-402e-981b-1e4a95712656" providerId="ADAL" clId="{A40C7723-AFF3-4784-B29F-246CBDE94529}" dt="2024-06-02T10:21:32.907" v="5297" actId="20577"/>
        <pc:sldMkLst>
          <pc:docMk/>
          <pc:sldMk cId="3417900829" sldId="409"/>
        </pc:sldMkLst>
        <pc:spChg chg="mod">
          <ac:chgData name="Nishanth Chandran" userId="ff149687-74c4-402e-981b-1e4a95712656" providerId="ADAL" clId="{A40C7723-AFF3-4784-B29F-246CBDE94529}" dt="2024-06-02T10:21:32.907" v="5297" actId="20577"/>
          <ac:spMkLst>
            <pc:docMk/>
            <pc:sldMk cId="3417900829" sldId="409"/>
            <ac:spMk id="2" creationId="{C454F3AE-F67F-6CA1-B6AB-651820EA2278}"/>
          </ac:spMkLst>
        </pc:spChg>
        <pc:spChg chg="add mod">
          <ac:chgData name="Nishanth Chandran" userId="ff149687-74c4-402e-981b-1e4a95712656" providerId="ADAL" clId="{A40C7723-AFF3-4784-B29F-246CBDE94529}" dt="2024-06-02T08:19:34.026" v="2208" actId="114"/>
          <ac:spMkLst>
            <pc:docMk/>
            <pc:sldMk cId="3417900829" sldId="409"/>
            <ac:spMk id="4" creationId="{BC997630-B4CB-1111-1947-CD4130D11E70}"/>
          </ac:spMkLst>
        </pc:spChg>
        <pc:spChg chg="add mod">
          <ac:chgData name="Nishanth Chandran" userId="ff149687-74c4-402e-981b-1e4a95712656" providerId="ADAL" clId="{A40C7723-AFF3-4784-B29F-246CBDE94529}" dt="2024-06-02T09:39:55.338" v="4593"/>
          <ac:spMkLst>
            <pc:docMk/>
            <pc:sldMk cId="3417900829" sldId="409"/>
            <ac:spMk id="5" creationId="{B2C19F7F-5766-49F5-AB2F-8DB336D76AC7}"/>
          </ac:spMkLst>
        </pc:spChg>
        <pc:spChg chg="del">
          <ac:chgData name="Nishanth Chandran" userId="ff149687-74c4-402e-981b-1e4a95712656" providerId="ADAL" clId="{A40C7723-AFF3-4784-B29F-246CBDE94529}" dt="2024-06-02T08:19:08.238" v="2196" actId="478"/>
          <ac:spMkLst>
            <pc:docMk/>
            <pc:sldMk cId="3417900829" sldId="409"/>
            <ac:spMk id="15" creationId="{52218747-3079-23BF-E3AE-403F1590815C}"/>
          </ac:spMkLst>
        </pc:spChg>
        <pc:picChg chg="add mod">
          <ac:chgData name="Nishanth Chandran" userId="ff149687-74c4-402e-981b-1e4a95712656" providerId="ADAL" clId="{A40C7723-AFF3-4784-B29F-246CBDE94529}" dt="2024-06-02T08:18:59.537" v="2195" actId="1035"/>
          <ac:picMkLst>
            <pc:docMk/>
            <pc:sldMk cId="3417900829" sldId="409"/>
            <ac:picMk id="3" creationId="{B92CCF5E-9AFA-3A3A-7AD7-0B529729EEBE}"/>
          </ac:picMkLst>
        </pc:picChg>
        <pc:picChg chg="del">
          <ac:chgData name="Nishanth Chandran" userId="ff149687-74c4-402e-981b-1e4a95712656" providerId="ADAL" clId="{A40C7723-AFF3-4784-B29F-246CBDE94529}" dt="2024-06-02T08:18:52.542" v="2177" actId="478"/>
          <ac:picMkLst>
            <pc:docMk/>
            <pc:sldMk cId="3417900829" sldId="409"/>
            <ac:picMk id="14" creationId="{8CA7E0EC-7CEC-48C0-30CF-7FE913DD6045}"/>
          </ac:picMkLst>
        </pc:picChg>
      </pc:sldChg>
      <pc:sldChg chg="addSp delSp modSp new mod modAnim">
        <pc:chgData name="Nishanth Chandran" userId="ff149687-74c4-402e-981b-1e4a95712656" providerId="ADAL" clId="{A40C7723-AFF3-4784-B29F-246CBDE94529}" dt="2024-06-02T09:40:36.571" v="4598"/>
        <pc:sldMkLst>
          <pc:docMk/>
          <pc:sldMk cId="3379406021" sldId="410"/>
        </pc:sldMkLst>
        <pc:spChg chg="mod">
          <ac:chgData name="Nishanth Chandran" userId="ff149687-74c4-402e-981b-1e4a95712656" providerId="ADAL" clId="{A40C7723-AFF3-4784-B29F-246CBDE94529}" dt="2024-06-02T08:20:56.618" v="2245" actId="20577"/>
          <ac:spMkLst>
            <pc:docMk/>
            <pc:sldMk cId="3379406021" sldId="410"/>
            <ac:spMk id="2" creationId="{D02E4BBC-B5A5-A462-988D-0491DAFB396C}"/>
          </ac:spMkLst>
        </pc:spChg>
        <pc:spChg chg="mod">
          <ac:chgData name="Nishanth Chandran" userId="ff149687-74c4-402e-981b-1e4a95712656" providerId="ADAL" clId="{A40C7723-AFF3-4784-B29F-246CBDE94529}" dt="2024-06-02T08:24:26.699" v="2414" actId="20577"/>
          <ac:spMkLst>
            <pc:docMk/>
            <pc:sldMk cId="3379406021" sldId="410"/>
            <ac:spMk id="3" creationId="{5ADC8D61-1211-75A3-2F98-1B0EAE4B8ACD}"/>
          </ac:spMkLst>
        </pc:spChg>
        <pc:spChg chg="add del mod">
          <ac:chgData name="Nishanth Chandran" userId="ff149687-74c4-402e-981b-1e4a95712656" providerId="ADAL" clId="{A40C7723-AFF3-4784-B29F-246CBDE94529}" dt="2024-06-02T08:26:01.027" v="2434" actId="478"/>
          <ac:spMkLst>
            <pc:docMk/>
            <pc:sldMk cId="3379406021" sldId="410"/>
            <ac:spMk id="4" creationId="{18BE2BDA-BB88-09C9-DB06-F54DCB204B58}"/>
          </ac:spMkLst>
        </pc:spChg>
        <pc:spChg chg="add mod">
          <ac:chgData name="Nishanth Chandran" userId="ff149687-74c4-402e-981b-1e4a95712656" providerId="ADAL" clId="{A40C7723-AFF3-4784-B29F-246CBDE94529}" dt="2024-06-02T08:27:00.295" v="2600" actId="1076"/>
          <ac:spMkLst>
            <pc:docMk/>
            <pc:sldMk cId="3379406021" sldId="410"/>
            <ac:spMk id="5" creationId="{AB278B87-B79A-DAC7-2DCB-E0AD98B4EF09}"/>
          </ac:spMkLst>
        </pc:spChg>
        <pc:picChg chg="add mod">
          <ac:chgData name="Nishanth Chandran" userId="ff149687-74c4-402e-981b-1e4a95712656" providerId="ADAL" clId="{A40C7723-AFF3-4784-B29F-246CBDE94529}" dt="2024-06-02T08:24:00.597" v="2405" actId="1076"/>
          <ac:picMkLst>
            <pc:docMk/>
            <pc:sldMk cId="3379406021" sldId="410"/>
            <ac:picMk id="4098" creationId="{20CA55B9-A339-222C-22A0-79B8705D10F5}"/>
          </ac:picMkLst>
        </pc:picChg>
      </pc:sldChg>
      <pc:sldChg chg="addSp delSp modSp new mod">
        <pc:chgData name="Nishanth Chandran" userId="ff149687-74c4-402e-981b-1e4a95712656" providerId="ADAL" clId="{A40C7723-AFF3-4784-B29F-246CBDE94529}" dt="2024-06-02T08:31:39.518" v="2777" actId="1076"/>
        <pc:sldMkLst>
          <pc:docMk/>
          <pc:sldMk cId="2501000875" sldId="411"/>
        </pc:sldMkLst>
        <pc:spChg chg="mod">
          <ac:chgData name="Nishanth Chandran" userId="ff149687-74c4-402e-981b-1e4a95712656" providerId="ADAL" clId="{A40C7723-AFF3-4784-B29F-246CBDE94529}" dt="2024-06-02T08:30:24.374" v="2661" actId="20577"/>
          <ac:spMkLst>
            <pc:docMk/>
            <pc:sldMk cId="2501000875" sldId="411"/>
            <ac:spMk id="2" creationId="{B4E1A190-B6FB-46AA-203C-D3250F79DB2D}"/>
          </ac:spMkLst>
        </pc:spChg>
        <pc:spChg chg="del">
          <ac:chgData name="Nishanth Chandran" userId="ff149687-74c4-402e-981b-1e4a95712656" providerId="ADAL" clId="{A40C7723-AFF3-4784-B29F-246CBDE94529}" dt="2024-06-02T08:27:43.324" v="2653" actId="478"/>
          <ac:spMkLst>
            <pc:docMk/>
            <pc:sldMk cId="2501000875" sldId="411"/>
            <ac:spMk id="3" creationId="{C7C062A5-2A30-0380-0CD1-DDCB7C5CA1FB}"/>
          </ac:spMkLst>
        </pc:spChg>
        <pc:spChg chg="add mod">
          <ac:chgData name="Nishanth Chandran" userId="ff149687-74c4-402e-981b-1e4a95712656" providerId="ADAL" clId="{A40C7723-AFF3-4784-B29F-246CBDE94529}" dt="2024-06-02T08:31:39.518" v="2777" actId="1076"/>
          <ac:spMkLst>
            <pc:docMk/>
            <pc:sldMk cId="2501000875" sldId="411"/>
            <ac:spMk id="4" creationId="{CBBFF100-9307-2053-E998-651E66409B45}"/>
          </ac:spMkLst>
        </pc:spChg>
        <pc:picChg chg="add del">
          <ac:chgData name="Nishanth Chandran" userId="ff149687-74c4-402e-981b-1e4a95712656" providerId="ADAL" clId="{A40C7723-AFF3-4784-B29F-246CBDE94529}" dt="2024-06-02T08:29:24.538" v="2655" actId="478"/>
          <ac:picMkLst>
            <pc:docMk/>
            <pc:sldMk cId="2501000875" sldId="411"/>
            <ac:picMk id="6146" creationId="{CBB9748F-4558-065F-EF7F-9C2567B0174F}"/>
          </ac:picMkLst>
        </pc:picChg>
        <pc:picChg chg="add mod">
          <ac:chgData name="Nishanth Chandran" userId="ff149687-74c4-402e-981b-1e4a95712656" providerId="ADAL" clId="{A40C7723-AFF3-4784-B29F-246CBDE94529}" dt="2024-06-02T08:30:28.841" v="2673" actId="1036"/>
          <ac:picMkLst>
            <pc:docMk/>
            <pc:sldMk cId="2501000875" sldId="411"/>
            <ac:picMk id="6148" creationId="{C618EC82-214E-70D9-3E3E-423CBB9C4443}"/>
          </ac:picMkLst>
        </pc:picChg>
      </pc:sldChg>
      <pc:sldChg chg="modSp new mod">
        <pc:chgData name="Nishanth Chandran" userId="ff149687-74c4-402e-981b-1e4a95712656" providerId="ADAL" clId="{A40C7723-AFF3-4784-B29F-246CBDE94529}" dt="2024-06-02T09:41:30.647" v="4611" actId="20577"/>
        <pc:sldMkLst>
          <pc:docMk/>
          <pc:sldMk cId="3489815521" sldId="412"/>
        </pc:sldMkLst>
        <pc:spChg chg="mod">
          <ac:chgData name="Nishanth Chandran" userId="ff149687-74c4-402e-981b-1e4a95712656" providerId="ADAL" clId="{A40C7723-AFF3-4784-B29F-246CBDE94529}" dt="2024-06-02T08:32:07.067" v="2811" actId="20577"/>
          <ac:spMkLst>
            <pc:docMk/>
            <pc:sldMk cId="3489815521" sldId="412"/>
            <ac:spMk id="2" creationId="{B3055436-D369-0269-A6E5-20EC36F8864F}"/>
          </ac:spMkLst>
        </pc:spChg>
        <pc:spChg chg="mod">
          <ac:chgData name="Nishanth Chandran" userId="ff149687-74c4-402e-981b-1e4a95712656" providerId="ADAL" clId="{A40C7723-AFF3-4784-B29F-246CBDE94529}" dt="2024-06-02T09:41:30.647" v="4611" actId="20577"/>
          <ac:spMkLst>
            <pc:docMk/>
            <pc:sldMk cId="3489815521" sldId="412"/>
            <ac:spMk id="3" creationId="{C2FBC47E-04B7-A43B-2EC1-63364DCE571A}"/>
          </ac:spMkLst>
        </pc:spChg>
      </pc:sldChg>
      <pc:sldChg chg="modSp new mod modAnim">
        <pc:chgData name="Nishanth Chandran" userId="ff149687-74c4-402e-981b-1e4a95712656" providerId="ADAL" clId="{A40C7723-AFF3-4784-B29F-246CBDE94529}" dt="2024-06-02T09:43:18.972" v="4618" actId="207"/>
        <pc:sldMkLst>
          <pc:docMk/>
          <pc:sldMk cId="898745500" sldId="413"/>
        </pc:sldMkLst>
        <pc:spChg chg="mod">
          <ac:chgData name="Nishanth Chandran" userId="ff149687-74c4-402e-981b-1e4a95712656" providerId="ADAL" clId="{A40C7723-AFF3-4784-B29F-246CBDE94529}" dt="2024-06-02T08:34:21.107" v="3111" actId="20577"/>
          <ac:spMkLst>
            <pc:docMk/>
            <pc:sldMk cId="898745500" sldId="413"/>
            <ac:spMk id="2" creationId="{60B3D861-5526-DA02-532A-DA89DBDF6772}"/>
          </ac:spMkLst>
        </pc:spChg>
        <pc:spChg chg="mod">
          <ac:chgData name="Nishanth Chandran" userId="ff149687-74c4-402e-981b-1e4a95712656" providerId="ADAL" clId="{A40C7723-AFF3-4784-B29F-246CBDE94529}" dt="2024-06-02T09:43:18.972" v="4618" actId="207"/>
          <ac:spMkLst>
            <pc:docMk/>
            <pc:sldMk cId="898745500" sldId="413"/>
            <ac:spMk id="3" creationId="{4E57A8FB-7A18-8F1A-A314-84DD104A7DBA}"/>
          </ac:spMkLst>
        </pc:spChg>
      </pc:sldChg>
      <pc:sldChg chg="addSp delSp modSp new mod setBg modAnim">
        <pc:chgData name="Nishanth Chandran" userId="ff149687-74c4-402e-981b-1e4a95712656" providerId="ADAL" clId="{A40C7723-AFF3-4784-B29F-246CBDE94529}" dt="2024-06-02T09:43:51.211" v="4621"/>
        <pc:sldMkLst>
          <pc:docMk/>
          <pc:sldMk cId="388140429" sldId="414"/>
        </pc:sldMkLst>
        <pc:spChg chg="mod">
          <ac:chgData name="Nishanth Chandran" userId="ff149687-74c4-402e-981b-1e4a95712656" providerId="ADAL" clId="{A40C7723-AFF3-4784-B29F-246CBDE94529}" dt="2024-06-02T09:32:28.415" v="4505" actId="20577"/>
          <ac:spMkLst>
            <pc:docMk/>
            <pc:sldMk cId="388140429" sldId="414"/>
            <ac:spMk id="2" creationId="{B5C21E97-11ED-4D1F-351C-62F195A42C01}"/>
          </ac:spMkLst>
        </pc:spChg>
        <pc:spChg chg="mod">
          <ac:chgData name="Nishanth Chandran" userId="ff149687-74c4-402e-981b-1e4a95712656" providerId="ADAL" clId="{A40C7723-AFF3-4784-B29F-246CBDE94529}" dt="2024-06-02T09:32:21.721" v="4504" actId="403"/>
          <ac:spMkLst>
            <pc:docMk/>
            <pc:sldMk cId="388140429" sldId="414"/>
            <ac:spMk id="3" creationId="{E041B1C5-6548-D46E-5A52-A6929ED9723C}"/>
          </ac:spMkLst>
        </pc:spChg>
        <pc:spChg chg="add">
          <ac:chgData name="Nishanth Chandran" userId="ff149687-74c4-402e-981b-1e4a95712656" providerId="ADAL" clId="{A40C7723-AFF3-4784-B29F-246CBDE94529}" dt="2024-06-02T09:31:37.189" v="4474" actId="26606"/>
          <ac:spMkLst>
            <pc:docMk/>
            <pc:sldMk cId="388140429" sldId="414"/>
            <ac:spMk id="6" creationId="{E51BA4DF-2BD4-4EC2-B1DB-B27C8AC71864}"/>
          </ac:spMkLst>
        </pc:spChg>
        <pc:spChg chg="add del">
          <ac:chgData name="Nishanth Chandran" userId="ff149687-74c4-402e-981b-1e4a95712656" providerId="ADAL" clId="{A40C7723-AFF3-4784-B29F-246CBDE94529}" dt="2024-06-02T09:31:18.731" v="4473" actId="26606"/>
          <ac:spMkLst>
            <pc:docMk/>
            <pc:sldMk cId="388140429" sldId="414"/>
            <ac:spMk id="9" creationId="{C0763A76-9F1C-4FC5-82B7-DD475DA461B2}"/>
          </ac:spMkLst>
        </pc:spChg>
        <pc:spChg chg="add del">
          <ac:chgData name="Nishanth Chandran" userId="ff149687-74c4-402e-981b-1e4a95712656" providerId="ADAL" clId="{A40C7723-AFF3-4784-B29F-246CBDE94529}" dt="2024-06-02T09:31:18.731" v="4473" actId="26606"/>
          <ac:spMkLst>
            <pc:docMk/>
            <pc:sldMk cId="388140429" sldId="414"/>
            <ac:spMk id="11" creationId="{E81BF4F6-F2CF-4984-9D14-D6966D92F99F}"/>
          </ac:spMkLst>
        </pc:spChg>
        <pc:picChg chg="add del">
          <ac:chgData name="Nishanth Chandran" userId="ff149687-74c4-402e-981b-1e4a95712656" providerId="ADAL" clId="{A40C7723-AFF3-4784-B29F-246CBDE94529}" dt="2024-06-02T09:31:18.731" v="4473" actId="26606"/>
          <ac:picMkLst>
            <pc:docMk/>
            <pc:sldMk cId="388140429" sldId="414"/>
            <ac:picMk id="5" creationId="{E01E089F-910E-6AE9-3042-B5C3FACFA6C2}"/>
          </ac:picMkLst>
        </pc:picChg>
        <pc:picChg chg="add">
          <ac:chgData name="Nishanth Chandran" userId="ff149687-74c4-402e-981b-1e4a95712656" providerId="ADAL" clId="{A40C7723-AFF3-4784-B29F-246CBDE94529}" dt="2024-06-02T09:31:37.189" v="4474" actId="26606"/>
          <ac:picMkLst>
            <pc:docMk/>
            <pc:sldMk cId="388140429" sldId="414"/>
            <ac:picMk id="7" creationId="{83E92C00-2615-802B-5EC0-28CBD07A8E38}"/>
          </ac:picMkLst>
        </pc:picChg>
      </pc:sldChg>
      <pc:sldChg chg="addSp delSp modSp new mod setBg addAnim setClrOvrMap">
        <pc:chgData name="Nishanth Chandran" userId="ff149687-74c4-402e-981b-1e4a95712656" providerId="ADAL" clId="{A40C7723-AFF3-4784-B29F-246CBDE94529}" dt="2024-06-02T09:33:04.052" v="4548"/>
        <pc:sldMkLst>
          <pc:docMk/>
          <pc:sldMk cId="2001499174" sldId="415"/>
        </pc:sldMkLst>
        <pc:spChg chg="mod">
          <ac:chgData name="Nishanth Chandran" userId="ff149687-74c4-402e-981b-1e4a95712656" providerId="ADAL" clId="{A40C7723-AFF3-4784-B29F-246CBDE94529}" dt="2024-06-02T09:33:04.047" v="4547" actId="26606"/>
          <ac:spMkLst>
            <pc:docMk/>
            <pc:sldMk cId="2001499174" sldId="415"/>
            <ac:spMk id="2" creationId="{C25F4062-ED66-E19D-A9F7-1DA0025F6AD7}"/>
          </ac:spMkLst>
        </pc:spChg>
        <pc:spChg chg="del">
          <ac:chgData name="Nishanth Chandran" userId="ff149687-74c4-402e-981b-1e4a95712656" providerId="ADAL" clId="{A40C7723-AFF3-4784-B29F-246CBDE94529}" dt="2024-06-02T09:32:50.688" v="4546" actId="478"/>
          <ac:spMkLst>
            <pc:docMk/>
            <pc:sldMk cId="2001499174" sldId="415"/>
            <ac:spMk id="3" creationId="{21B9C05C-B3F1-8272-3FC8-AED74FB2ECA8}"/>
          </ac:spMkLst>
        </pc:spChg>
        <pc:spChg chg="add">
          <ac:chgData name="Nishanth Chandran" userId="ff149687-74c4-402e-981b-1e4a95712656" providerId="ADAL" clId="{A40C7723-AFF3-4784-B29F-246CBDE94529}" dt="2024-06-02T09:33:04.047" v="4547" actId="26606"/>
          <ac:spMkLst>
            <pc:docMk/>
            <pc:sldMk cId="2001499174" sldId="415"/>
            <ac:spMk id="8" creationId="{71B2258F-86CA-4D4D-8270-BC05FCDEBFB3}"/>
          </ac:spMkLst>
        </pc:spChg>
        <pc:picChg chg="add">
          <ac:chgData name="Nishanth Chandran" userId="ff149687-74c4-402e-981b-1e4a95712656" providerId="ADAL" clId="{A40C7723-AFF3-4784-B29F-246CBDE94529}" dt="2024-06-02T09:33:04.047" v="4547" actId="26606"/>
          <ac:picMkLst>
            <pc:docMk/>
            <pc:sldMk cId="2001499174" sldId="415"/>
            <ac:picMk id="4" creationId="{2F8E079B-EF8F-601A-A3C9-3BCE0EC31CD6}"/>
          </ac:picMkLst>
        </pc:picChg>
      </pc:sldChg>
      <pc:sldChg chg="addSp delSp modSp new mod ord setBg">
        <pc:chgData name="Nishanth Chandran" userId="ff149687-74c4-402e-981b-1e4a95712656" providerId="ADAL" clId="{A40C7723-AFF3-4784-B29F-246CBDE94529}" dt="2024-06-02T10:18:55.632" v="5291"/>
        <pc:sldMkLst>
          <pc:docMk/>
          <pc:sldMk cId="2028338294" sldId="416"/>
        </pc:sldMkLst>
        <pc:spChg chg="mod ord">
          <ac:chgData name="Nishanth Chandran" userId="ff149687-74c4-402e-981b-1e4a95712656" providerId="ADAL" clId="{A40C7723-AFF3-4784-B29F-246CBDE94529}" dt="2024-06-02T10:13:39.115" v="4949" actId="26606"/>
          <ac:spMkLst>
            <pc:docMk/>
            <pc:sldMk cId="2028338294" sldId="416"/>
            <ac:spMk id="2" creationId="{BA49CA99-3553-BF9A-5CD9-0EEE77BBFBB9}"/>
          </ac:spMkLst>
        </pc:spChg>
        <pc:spChg chg="add del mod ord">
          <ac:chgData name="Nishanth Chandran" userId="ff149687-74c4-402e-981b-1e4a95712656" providerId="ADAL" clId="{A40C7723-AFF3-4784-B29F-246CBDE94529}" dt="2024-06-02T10:16:24.895" v="5234" actId="14100"/>
          <ac:spMkLst>
            <pc:docMk/>
            <pc:sldMk cId="2028338294" sldId="416"/>
            <ac:spMk id="3" creationId="{79D87521-A921-3D42-09BA-B38B56D9D54C}"/>
          </ac:spMkLst>
        </pc:spChg>
        <pc:spChg chg="add del mod">
          <ac:chgData name="Nishanth Chandran" userId="ff149687-74c4-402e-981b-1e4a95712656" providerId="ADAL" clId="{A40C7723-AFF3-4784-B29F-246CBDE94529}" dt="2024-06-02T10:09:15.186" v="4653" actId="478"/>
          <ac:spMkLst>
            <pc:docMk/>
            <pc:sldMk cId="2028338294" sldId="416"/>
            <ac:spMk id="6" creationId="{A02A4B63-AC15-851D-E1D4-CC9D6A5AB29B}"/>
          </ac:spMkLst>
        </pc:spChg>
        <pc:spChg chg="add">
          <ac:chgData name="Nishanth Chandran" userId="ff149687-74c4-402e-981b-1e4a95712656" providerId="ADAL" clId="{A40C7723-AFF3-4784-B29F-246CBDE94529}" dt="2024-06-02T10:10:10.252" v="4655"/>
          <ac:spMkLst>
            <pc:docMk/>
            <pc:sldMk cId="2028338294" sldId="416"/>
            <ac:spMk id="7" creationId="{19FD8CF7-D04A-D355-34B5-47ECC0EF5CAA}"/>
          </ac:spMkLst>
        </pc:spChg>
        <pc:spChg chg="add del">
          <ac:chgData name="Nishanth Chandran" userId="ff149687-74c4-402e-981b-1e4a95712656" providerId="ADAL" clId="{A40C7723-AFF3-4784-B29F-246CBDE94529}" dt="2024-06-02T10:13:39.107" v="4948" actId="26606"/>
          <ac:spMkLst>
            <pc:docMk/>
            <pc:sldMk cId="2028338294" sldId="416"/>
            <ac:spMk id="10" creationId="{F13C74B1-5B17-4795-BED0-7140497B445A}"/>
          </ac:spMkLst>
        </pc:spChg>
        <pc:spChg chg="add del">
          <ac:chgData name="Nishanth Chandran" userId="ff149687-74c4-402e-981b-1e4a95712656" providerId="ADAL" clId="{A40C7723-AFF3-4784-B29F-246CBDE94529}" dt="2024-06-02T10:09:15.625" v="4654" actId="34807"/>
          <ac:spMkLst>
            <pc:docMk/>
            <pc:sldMk cId="2028338294" sldId="416"/>
            <ac:spMk id="11" creationId="{19F9BF86-FE94-4517-B97D-026C7515E589}"/>
          </ac:spMkLst>
        </pc:spChg>
        <pc:spChg chg="add mod">
          <ac:chgData name="Nishanth Chandran" userId="ff149687-74c4-402e-981b-1e4a95712656" providerId="ADAL" clId="{A40C7723-AFF3-4784-B29F-246CBDE94529}" dt="2024-06-02T10:18:45.180" v="5289" actId="14100"/>
          <ac:spMkLst>
            <pc:docMk/>
            <pc:sldMk cId="2028338294" sldId="416"/>
            <ac:spMk id="14" creationId="{FC60AC42-C349-80D7-A3DA-CA674E273E56}"/>
          </ac:spMkLst>
        </pc:spChg>
        <pc:spChg chg="add del">
          <ac:chgData name="Nishanth Chandran" userId="ff149687-74c4-402e-981b-1e4a95712656" providerId="ADAL" clId="{A40C7723-AFF3-4784-B29F-246CBDE94529}" dt="2024-06-02T10:13:39.107" v="4948" actId="26606"/>
          <ac:spMkLst>
            <pc:docMk/>
            <pc:sldMk cId="2028338294" sldId="416"/>
            <ac:spMk id="15" creationId="{D4974D33-8DC5-464E-8C6D-BE58F0669C17}"/>
          </ac:spMkLst>
        </pc:spChg>
        <pc:picChg chg="add del mod ord">
          <ac:chgData name="Nishanth Chandran" userId="ff149687-74c4-402e-981b-1e4a95712656" providerId="ADAL" clId="{A40C7723-AFF3-4784-B29F-246CBDE94529}" dt="2024-06-02T10:09:15.625" v="4654" actId="34807"/>
          <ac:picMkLst>
            <pc:docMk/>
            <pc:sldMk cId="2028338294" sldId="416"/>
            <ac:picMk id="4" creationId="{B1D5866B-03BC-7AF5-8296-0D15D6193640}"/>
          </ac:picMkLst>
        </pc:picChg>
        <pc:picChg chg="add mod">
          <ac:chgData name="Nishanth Chandran" userId="ff149687-74c4-402e-981b-1e4a95712656" providerId="ADAL" clId="{A40C7723-AFF3-4784-B29F-246CBDE94529}" dt="2024-06-02T10:13:39.115" v="4949" actId="26606"/>
          <ac:picMkLst>
            <pc:docMk/>
            <pc:sldMk cId="2028338294" sldId="416"/>
            <ac:picMk id="8" creationId="{1313BFE4-8065-C685-48C0-FD51B7F3FB82}"/>
          </ac:picMkLst>
        </pc:picChg>
        <pc:cxnChg chg="add del">
          <ac:chgData name="Nishanth Chandran" userId="ff149687-74c4-402e-981b-1e4a95712656" providerId="ADAL" clId="{A40C7723-AFF3-4784-B29F-246CBDE94529}" dt="2024-06-02T10:09:15.625" v="4654" actId="34807"/>
          <ac:cxnSpMkLst>
            <pc:docMk/>
            <pc:sldMk cId="2028338294" sldId="416"/>
            <ac:cxnSpMk id="9" creationId="{118E06E4-607B-144B-382B-AD3D06B1EE8C}"/>
          </ac:cxnSpMkLst>
        </pc:cxnChg>
        <pc:cxnChg chg="add del">
          <ac:chgData name="Nishanth Chandran" userId="ff149687-74c4-402e-981b-1e4a95712656" providerId="ADAL" clId="{A40C7723-AFF3-4784-B29F-246CBDE94529}" dt="2024-06-02T10:09:15.625" v="4654" actId="34807"/>
          <ac:cxnSpMkLst>
            <pc:docMk/>
            <pc:sldMk cId="2028338294" sldId="416"/>
            <ac:cxnSpMk id="13" creationId="{503FCC9E-47A2-69B7-68E7-7FA95EAD538D}"/>
          </ac:cxnSpMkLst>
        </pc:cxnChg>
      </pc:sldChg>
      <pc:sldChg chg="modSp new mod">
        <pc:chgData name="Nishanth Chandran" userId="ff149687-74c4-402e-981b-1e4a95712656" providerId="ADAL" clId="{A40C7723-AFF3-4784-B29F-246CBDE94529}" dt="2024-06-02T11:08:04.091" v="7000" actId="20577"/>
        <pc:sldMkLst>
          <pc:docMk/>
          <pc:sldMk cId="4227538391" sldId="417"/>
        </pc:sldMkLst>
        <pc:spChg chg="mod">
          <ac:chgData name="Nishanth Chandran" userId="ff149687-74c4-402e-981b-1e4a95712656" providerId="ADAL" clId="{A40C7723-AFF3-4784-B29F-246CBDE94529}" dt="2024-06-02T11:08:04.091" v="7000" actId="20577"/>
          <ac:spMkLst>
            <pc:docMk/>
            <pc:sldMk cId="4227538391" sldId="417"/>
            <ac:spMk id="2" creationId="{BFEA7CC0-1C4B-EF36-0261-07A3C06A264D}"/>
          </ac:spMkLst>
        </pc:spChg>
        <pc:spChg chg="mod">
          <ac:chgData name="Nishanth Chandran" userId="ff149687-74c4-402e-981b-1e4a95712656" providerId="ADAL" clId="{A40C7723-AFF3-4784-B29F-246CBDE94529}" dt="2024-06-02T10:52:00.198" v="5960" actId="113"/>
          <ac:spMkLst>
            <pc:docMk/>
            <pc:sldMk cId="4227538391" sldId="417"/>
            <ac:spMk id="3" creationId="{E7003A26-DAD4-0E55-F19F-3DBCF759BA76}"/>
          </ac:spMkLst>
        </pc:spChg>
      </pc:sldChg>
      <pc:sldChg chg="addSp delSp modSp new mod modAnim">
        <pc:chgData name="Nishanth Chandran" userId="ff149687-74c4-402e-981b-1e4a95712656" providerId="ADAL" clId="{A40C7723-AFF3-4784-B29F-246CBDE94529}" dt="2024-06-03T01:43:47.526" v="11139"/>
        <pc:sldMkLst>
          <pc:docMk/>
          <pc:sldMk cId="3153317504" sldId="418"/>
        </pc:sldMkLst>
        <pc:spChg chg="mod">
          <ac:chgData name="Nishanth Chandran" userId="ff149687-74c4-402e-981b-1e4a95712656" providerId="ADAL" clId="{A40C7723-AFF3-4784-B29F-246CBDE94529}" dt="2024-06-02T11:08:07.414" v="7001" actId="20577"/>
          <ac:spMkLst>
            <pc:docMk/>
            <pc:sldMk cId="3153317504" sldId="418"/>
            <ac:spMk id="2" creationId="{55EA2D56-EDC7-BEBB-654F-ACE40BF94F8C}"/>
          </ac:spMkLst>
        </pc:spChg>
        <pc:spChg chg="mod">
          <ac:chgData name="Nishanth Chandran" userId="ff149687-74c4-402e-981b-1e4a95712656" providerId="ADAL" clId="{A40C7723-AFF3-4784-B29F-246CBDE94529}" dt="2024-06-02T12:49:56.106" v="8481" actId="27636"/>
          <ac:spMkLst>
            <pc:docMk/>
            <pc:sldMk cId="3153317504" sldId="418"/>
            <ac:spMk id="3" creationId="{F41BD3DF-E271-D5DE-4F70-950F3E431719}"/>
          </ac:spMkLst>
        </pc:spChg>
        <pc:spChg chg="add del">
          <ac:chgData name="Nishanth Chandran" userId="ff149687-74c4-402e-981b-1e4a95712656" providerId="ADAL" clId="{A40C7723-AFF3-4784-B29F-246CBDE94529}" dt="2024-06-02T11:01:16.037" v="6627" actId="22"/>
          <ac:spMkLst>
            <pc:docMk/>
            <pc:sldMk cId="3153317504" sldId="418"/>
            <ac:spMk id="5" creationId="{723266A7-C2F7-3F09-B35C-F052C1711C7E}"/>
          </ac:spMkLst>
        </pc:spChg>
        <pc:spChg chg="add mod">
          <ac:chgData name="Nishanth Chandran" userId="ff149687-74c4-402e-981b-1e4a95712656" providerId="ADAL" clId="{A40C7723-AFF3-4784-B29F-246CBDE94529}" dt="2024-06-02T12:50:06.967" v="8495" actId="1035"/>
          <ac:spMkLst>
            <pc:docMk/>
            <pc:sldMk cId="3153317504" sldId="418"/>
            <ac:spMk id="6" creationId="{520ED487-6823-B252-409D-1BA13E8CE535}"/>
          </ac:spMkLst>
        </pc:spChg>
      </pc:sldChg>
      <pc:sldChg chg="addSp delSp modSp new mod setBg">
        <pc:chgData name="Nishanth Chandran" userId="ff149687-74c4-402e-981b-1e4a95712656" providerId="ADAL" clId="{A40C7723-AFF3-4784-B29F-246CBDE94529}" dt="2024-06-02T11:30:45.855" v="7117" actId="14100"/>
        <pc:sldMkLst>
          <pc:docMk/>
          <pc:sldMk cId="310295922" sldId="419"/>
        </pc:sldMkLst>
        <pc:spChg chg="mod">
          <ac:chgData name="Nishanth Chandran" userId="ff149687-74c4-402e-981b-1e4a95712656" providerId="ADAL" clId="{A40C7723-AFF3-4784-B29F-246CBDE94529}" dt="2024-06-02T11:30:23.956" v="7113" actId="26606"/>
          <ac:spMkLst>
            <pc:docMk/>
            <pc:sldMk cId="310295922" sldId="419"/>
            <ac:spMk id="2" creationId="{FEEE9FB7-23AE-3C46-0CF4-099538F54E11}"/>
          </ac:spMkLst>
        </pc:spChg>
        <pc:spChg chg="add del">
          <ac:chgData name="Nishanth Chandran" userId="ff149687-74c4-402e-981b-1e4a95712656" providerId="ADAL" clId="{A40C7723-AFF3-4784-B29F-246CBDE94529}" dt="2024-06-02T11:30:23.956" v="7113" actId="26606"/>
          <ac:spMkLst>
            <pc:docMk/>
            <pc:sldMk cId="310295922" sldId="419"/>
            <ac:spMk id="3" creationId="{E0508537-DFCA-5FAA-32C8-1F0A1AFB727C}"/>
          </ac:spMkLst>
        </pc:spChg>
        <pc:spChg chg="add del">
          <ac:chgData name="Nishanth Chandran" userId="ff149687-74c4-402e-981b-1e4a95712656" providerId="ADAL" clId="{A40C7723-AFF3-4784-B29F-246CBDE94529}" dt="2024-06-02T11:30:23.950" v="7112" actId="26606"/>
          <ac:spMkLst>
            <pc:docMk/>
            <pc:sldMk cId="310295922" sldId="419"/>
            <ac:spMk id="8199" creationId="{D4771268-CB57-404A-9271-370EB28F6090}"/>
          </ac:spMkLst>
        </pc:spChg>
        <pc:spChg chg="add">
          <ac:chgData name="Nishanth Chandran" userId="ff149687-74c4-402e-981b-1e4a95712656" providerId="ADAL" clId="{A40C7723-AFF3-4784-B29F-246CBDE94529}" dt="2024-06-02T11:30:23.956" v="7113" actId="26606"/>
          <ac:spMkLst>
            <pc:docMk/>
            <pc:sldMk cId="310295922" sldId="419"/>
            <ac:spMk id="8201" creationId="{D12DDE76-C203-4047-9998-63900085B5E8}"/>
          </ac:spMkLst>
        </pc:spChg>
        <pc:picChg chg="add mod">
          <ac:chgData name="Nishanth Chandran" userId="ff149687-74c4-402e-981b-1e4a95712656" providerId="ADAL" clId="{A40C7723-AFF3-4784-B29F-246CBDE94529}" dt="2024-06-02T11:30:45.855" v="7117" actId="14100"/>
          <ac:picMkLst>
            <pc:docMk/>
            <pc:sldMk cId="310295922" sldId="419"/>
            <ac:picMk id="8194" creationId="{098D6EA8-618A-CCB5-9E92-F92C781F3D9D}"/>
          </ac:picMkLst>
        </pc:picChg>
      </pc:sldChg>
      <pc:sldChg chg="addSp delSp modSp new mod setBg">
        <pc:chgData name="Nishanth Chandran" userId="ff149687-74c4-402e-981b-1e4a95712656" providerId="ADAL" clId="{A40C7723-AFF3-4784-B29F-246CBDE94529}" dt="2024-06-02T11:32:28.610" v="7125" actId="1076"/>
        <pc:sldMkLst>
          <pc:docMk/>
          <pc:sldMk cId="2652985314" sldId="420"/>
        </pc:sldMkLst>
        <pc:spChg chg="mod">
          <ac:chgData name="Nishanth Chandran" userId="ff149687-74c4-402e-981b-1e4a95712656" providerId="ADAL" clId="{A40C7723-AFF3-4784-B29F-246CBDE94529}" dt="2024-06-02T11:32:06.277" v="7120" actId="26606"/>
          <ac:spMkLst>
            <pc:docMk/>
            <pc:sldMk cId="2652985314" sldId="420"/>
            <ac:spMk id="2" creationId="{31064765-9480-FECC-8BAA-FFABB0850E71}"/>
          </ac:spMkLst>
        </pc:spChg>
        <pc:spChg chg="del">
          <ac:chgData name="Nishanth Chandran" userId="ff149687-74c4-402e-981b-1e4a95712656" providerId="ADAL" clId="{A40C7723-AFF3-4784-B29F-246CBDE94529}" dt="2024-06-02T11:32:06.277" v="7120" actId="26606"/>
          <ac:spMkLst>
            <pc:docMk/>
            <pc:sldMk cId="2652985314" sldId="420"/>
            <ac:spMk id="3" creationId="{FBF99AAF-AA5B-10F1-614C-26559FD43245}"/>
          </ac:spMkLst>
        </pc:spChg>
        <pc:spChg chg="add">
          <ac:chgData name="Nishanth Chandran" userId="ff149687-74c4-402e-981b-1e4a95712656" providerId="ADAL" clId="{A40C7723-AFF3-4784-B29F-246CBDE94529}" dt="2024-06-02T11:32:06.277" v="7120" actId="26606"/>
          <ac:spMkLst>
            <pc:docMk/>
            <pc:sldMk cId="2652985314" sldId="420"/>
            <ac:spMk id="9223" creationId="{D12DDE76-C203-4047-9998-63900085B5E8}"/>
          </ac:spMkLst>
        </pc:spChg>
        <pc:picChg chg="add mod">
          <ac:chgData name="Nishanth Chandran" userId="ff149687-74c4-402e-981b-1e4a95712656" providerId="ADAL" clId="{A40C7723-AFF3-4784-B29F-246CBDE94529}" dt="2024-06-02T11:32:28.610" v="7125" actId="1076"/>
          <ac:picMkLst>
            <pc:docMk/>
            <pc:sldMk cId="2652985314" sldId="420"/>
            <ac:picMk id="9218" creationId="{044197C7-4BF0-A82A-7B19-6830DA496F5F}"/>
          </ac:picMkLst>
        </pc:picChg>
      </pc:sldChg>
      <pc:sldChg chg="addSp modSp new mod">
        <pc:chgData name="Nishanth Chandran" userId="ff149687-74c4-402e-981b-1e4a95712656" providerId="ADAL" clId="{A40C7723-AFF3-4784-B29F-246CBDE94529}" dt="2024-06-02T13:11:53.256" v="9064" actId="20577"/>
        <pc:sldMkLst>
          <pc:docMk/>
          <pc:sldMk cId="913503583" sldId="421"/>
        </pc:sldMkLst>
        <pc:spChg chg="mod">
          <ac:chgData name="Nishanth Chandran" userId="ff149687-74c4-402e-981b-1e4a95712656" providerId="ADAL" clId="{A40C7723-AFF3-4784-B29F-246CBDE94529}" dt="2024-06-02T13:11:53.256" v="9064" actId="20577"/>
          <ac:spMkLst>
            <pc:docMk/>
            <pc:sldMk cId="913503583" sldId="421"/>
            <ac:spMk id="2" creationId="{BB419B60-9DDF-3789-7E6D-51E91E755063}"/>
          </ac:spMkLst>
        </pc:spChg>
        <pc:spChg chg="mod">
          <ac:chgData name="Nishanth Chandran" userId="ff149687-74c4-402e-981b-1e4a95712656" providerId="ADAL" clId="{A40C7723-AFF3-4784-B29F-246CBDE94529}" dt="2024-06-02T11:44:51.091" v="7540" actId="20577"/>
          <ac:spMkLst>
            <pc:docMk/>
            <pc:sldMk cId="913503583" sldId="421"/>
            <ac:spMk id="3" creationId="{17CF8A38-5F22-E733-0E17-C8960664731F}"/>
          </ac:spMkLst>
        </pc:spChg>
        <pc:picChg chg="add mod">
          <ac:chgData name="Nishanth Chandran" userId="ff149687-74c4-402e-981b-1e4a95712656" providerId="ADAL" clId="{A40C7723-AFF3-4784-B29F-246CBDE94529}" dt="2024-06-02T13:11:46.709" v="9047" actId="1076"/>
          <ac:picMkLst>
            <pc:docMk/>
            <pc:sldMk cId="913503583" sldId="421"/>
            <ac:picMk id="14338" creationId="{0295BEBC-4632-E59B-CC65-C04053042634}"/>
          </ac:picMkLst>
        </pc:picChg>
      </pc:sldChg>
      <pc:sldChg chg="addSp delSp modSp new mod setBg">
        <pc:chgData name="Nishanth Chandran" userId="ff149687-74c4-402e-981b-1e4a95712656" providerId="ADAL" clId="{A40C7723-AFF3-4784-B29F-246CBDE94529}" dt="2024-06-02T11:52:33.200" v="7588" actId="1076"/>
        <pc:sldMkLst>
          <pc:docMk/>
          <pc:sldMk cId="4007168257" sldId="422"/>
        </pc:sldMkLst>
        <pc:spChg chg="mod">
          <ac:chgData name="Nishanth Chandran" userId="ff149687-74c4-402e-981b-1e4a95712656" providerId="ADAL" clId="{A40C7723-AFF3-4784-B29F-246CBDE94529}" dt="2024-06-02T11:52:18.904" v="7586" actId="26606"/>
          <ac:spMkLst>
            <pc:docMk/>
            <pc:sldMk cId="4007168257" sldId="422"/>
            <ac:spMk id="2" creationId="{E1A58A6C-7BAC-B1DA-9F09-19EC1D8FFB7D}"/>
          </ac:spMkLst>
        </pc:spChg>
        <pc:spChg chg="del">
          <ac:chgData name="Nishanth Chandran" userId="ff149687-74c4-402e-981b-1e4a95712656" providerId="ADAL" clId="{A40C7723-AFF3-4784-B29F-246CBDE94529}" dt="2024-06-02T11:52:02.064" v="7582" actId="478"/>
          <ac:spMkLst>
            <pc:docMk/>
            <pc:sldMk cId="4007168257" sldId="422"/>
            <ac:spMk id="3" creationId="{D7E6BBA9-6DBF-F69D-9337-4EDCFC3E3073}"/>
          </ac:spMkLst>
        </pc:spChg>
        <pc:spChg chg="add">
          <ac:chgData name="Nishanth Chandran" userId="ff149687-74c4-402e-981b-1e4a95712656" providerId="ADAL" clId="{A40C7723-AFF3-4784-B29F-246CBDE94529}" dt="2024-06-02T11:52:04.149" v="7583"/>
          <ac:spMkLst>
            <pc:docMk/>
            <pc:sldMk cId="4007168257" sldId="422"/>
            <ac:spMk id="4" creationId="{27387306-E72D-65D9-EF77-97AAA5041DEF}"/>
          </ac:spMkLst>
        </pc:spChg>
        <pc:spChg chg="add del">
          <ac:chgData name="Nishanth Chandran" userId="ff149687-74c4-402e-981b-1e4a95712656" providerId="ADAL" clId="{A40C7723-AFF3-4784-B29F-246CBDE94529}" dt="2024-06-02T11:52:18.904" v="7586" actId="26606"/>
          <ac:spMkLst>
            <pc:docMk/>
            <pc:sldMk cId="4007168257" sldId="422"/>
            <ac:spMk id="10" creationId="{3B47FC9C-2ED3-4100-A4EF-E8CDFEE106C9}"/>
          </ac:spMkLst>
        </pc:spChg>
        <pc:picChg chg="add mod">
          <ac:chgData name="Nishanth Chandran" userId="ff149687-74c4-402e-981b-1e4a95712656" providerId="ADAL" clId="{A40C7723-AFF3-4784-B29F-246CBDE94529}" dt="2024-06-02T11:52:33.200" v="7588" actId="1076"/>
          <ac:picMkLst>
            <pc:docMk/>
            <pc:sldMk cId="4007168257" sldId="422"/>
            <ac:picMk id="5" creationId="{7681CE7B-CE2D-FF5F-D8D8-A9B955CFAD1D}"/>
          </ac:picMkLst>
        </pc:picChg>
      </pc:sldChg>
      <pc:sldChg chg="modSp new mod">
        <pc:chgData name="Nishanth Chandran" userId="ff149687-74c4-402e-981b-1e4a95712656" providerId="ADAL" clId="{A40C7723-AFF3-4784-B29F-246CBDE94529}" dt="2024-06-02T15:34:24.618" v="9743" actId="20577"/>
        <pc:sldMkLst>
          <pc:docMk/>
          <pc:sldMk cId="1668741056" sldId="423"/>
        </pc:sldMkLst>
        <pc:spChg chg="mod">
          <ac:chgData name="Nishanth Chandran" userId="ff149687-74c4-402e-981b-1e4a95712656" providerId="ADAL" clId="{A40C7723-AFF3-4784-B29F-246CBDE94529}" dt="2024-06-02T11:58:05.506" v="8065" actId="20577"/>
          <ac:spMkLst>
            <pc:docMk/>
            <pc:sldMk cId="1668741056" sldId="423"/>
            <ac:spMk id="2" creationId="{99796878-606D-6869-D044-97B520B061D8}"/>
          </ac:spMkLst>
        </pc:spChg>
        <pc:spChg chg="mod">
          <ac:chgData name="Nishanth Chandran" userId="ff149687-74c4-402e-981b-1e4a95712656" providerId="ADAL" clId="{A40C7723-AFF3-4784-B29F-246CBDE94529}" dt="2024-06-02T15:34:24.618" v="9743" actId="20577"/>
          <ac:spMkLst>
            <pc:docMk/>
            <pc:sldMk cId="1668741056" sldId="423"/>
            <ac:spMk id="3" creationId="{B961BD6A-7421-065A-8D4E-D958CD0C7B72}"/>
          </ac:spMkLst>
        </pc:spChg>
      </pc:sldChg>
      <pc:sldChg chg="addSp delSp modSp new mod">
        <pc:chgData name="Nishanth Chandran" userId="ff149687-74c4-402e-981b-1e4a95712656" providerId="ADAL" clId="{A40C7723-AFF3-4784-B29F-246CBDE94529}" dt="2024-06-02T12:29:12.502" v="8164" actId="21"/>
        <pc:sldMkLst>
          <pc:docMk/>
          <pc:sldMk cId="3325303313" sldId="424"/>
        </pc:sldMkLst>
        <pc:spChg chg="mod">
          <ac:chgData name="Nishanth Chandran" userId="ff149687-74c4-402e-981b-1e4a95712656" providerId="ADAL" clId="{A40C7723-AFF3-4784-B29F-246CBDE94529}" dt="2024-06-02T11:59:05.656" v="8159" actId="313"/>
          <ac:spMkLst>
            <pc:docMk/>
            <pc:sldMk cId="3325303313" sldId="424"/>
            <ac:spMk id="2" creationId="{CC65E55D-0A49-FE05-F120-57EF9B5BF575}"/>
          </ac:spMkLst>
        </pc:spChg>
        <pc:spChg chg="del">
          <ac:chgData name="Nishanth Chandran" userId="ff149687-74c4-402e-981b-1e4a95712656" providerId="ADAL" clId="{A40C7723-AFF3-4784-B29F-246CBDE94529}" dt="2024-06-02T11:59:08.673" v="8160" actId="478"/>
          <ac:spMkLst>
            <pc:docMk/>
            <pc:sldMk cId="3325303313" sldId="424"/>
            <ac:spMk id="3" creationId="{BF1D4BB5-FC52-90D1-0D22-6D90C72B8FBA}"/>
          </ac:spMkLst>
        </pc:spChg>
        <pc:picChg chg="add del">
          <ac:chgData name="Nishanth Chandran" userId="ff149687-74c4-402e-981b-1e4a95712656" providerId="ADAL" clId="{A40C7723-AFF3-4784-B29F-246CBDE94529}" dt="2024-06-02T12:29:12.502" v="8164" actId="21"/>
          <ac:picMkLst>
            <pc:docMk/>
            <pc:sldMk cId="3325303313" sldId="424"/>
            <ac:picMk id="11266" creationId="{08F6F177-3E12-43A8-96DB-3D743E3EE9F6}"/>
          </ac:picMkLst>
        </pc:picChg>
      </pc:sldChg>
      <pc:sldChg chg="addSp delSp modSp new mod modAnim">
        <pc:chgData name="Nishanth Chandran" userId="ff149687-74c4-402e-981b-1e4a95712656" providerId="ADAL" clId="{A40C7723-AFF3-4784-B29F-246CBDE94529}" dt="2024-06-02T12:29:56.017" v="8171"/>
        <pc:sldMkLst>
          <pc:docMk/>
          <pc:sldMk cId="1870661780" sldId="425"/>
        </pc:sldMkLst>
        <pc:spChg chg="del">
          <ac:chgData name="Nishanth Chandran" userId="ff149687-74c4-402e-981b-1e4a95712656" providerId="ADAL" clId="{A40C7723-AFF3-4784-B29F-246CBDE94529}" dt="2024-06-02T12:29:09.817" v="8163" actId="478"/>
          <ac:spMkLst>
            <pc:docMk/>
            <pc:sldMk cId="1870661780" sldId="425"/>
            <ac:spMk id="2" creationId="{BEAD85C7-5128-4C90-444A-86623E319E18}"/>
          </ac:spMkLst>
        </pc:spChg>
        <pc:spChg chg="del">
          <ac:chgData name="Nishanth Chandran" userId="ff149687-74c4-402e-981b-1e4a95712656" providerId="ADAL" clId="{A40C7723-AFF3-4784-B29F-246CBDE94529}" dt="2024-06-02T12:29:09.817" v="8163" actId="478"/>
          <ac:spMkLst>
            <pc:docMk/>
            <pc:sldMk cId="1870661780" sldId="425"/>
            <ac:spMk id="3" creationId="{F3252538-6F7F-B7C6-5E6C-F805CE208D9B}"/>
          </ac:spMkLst>
        </pc:spChg>
        <pc:picChg chg="add mod">
          <ac:chgData name="Nishanth Chandran" userId="ff149687-74c4-402e-981b-1e4a95712656" providerId="ADAL" clId="{A40C7723-AFF3-4784-B29F-246CBDE94529}" dt="2024-06-02T12:29:36.877" v="8169" actId="1076"/>
          <ac:picMkLst>
            <pc:docMk/>
            <pc:sldMk cId="1870661780" sldId="425"/>
            <ac:picMk id="11266" creationId="{08F6F177-3E12-43A8-96DB-3D743E3EE9F6}"/>
          </ac:picMkLst>
        </pc:picChg>
        <pc:picChg chg="add mod">
          <ac:chgData name="Nishanth Chandran" userId="ff149687-74c4-402e-981b-1e4a95712656" providerId="ADAL" clId="{A40C7723-AFF3-4784-B29F-246CBDE94529}" dt="2024-06-02T12:29:46.987" v="8170" actId="1076"/>
          <ac:picMkLst>
            <pc:docMk/>
            <pc:sldMk cId="1870661780" sldId="425"/>
            <ac:picMk id="12290" creationId="{838D238D-10FF-87C7-A041-F6341394B31A}"/>
          </ac:picMkLst>
        </pc:picChg>
      </pc:sldChg>
      <pc:sldChg chg="addSp delSp modSp new mod">
        <pc:chgData name="Nishanth Chandran" userId="ff149687-74c4-402e-981b-1e4a95712656" providerId="ADAL" clId="{A40C7723-AFF3-4784-B29F-246CBDE94529}" dt="2024-06-02T12:45:45.927" v="8475" actId="20577"/>
        <pc:sldMkLst>
          <pc:docMk/>
          <pc:sldMk cId="1040016423" sldId="426"/>
        </pc:sldMkLst>
        <pc:spChg chg="mod">
          <ac:chgData name="Nishanth Chandran" userId="ff149687-74c4-402e-981b-1e4a95712656" providerId="ADAL" clId="{A40C7723-AFF3-4784-B29F-246CBDE94529}" dt="2024-06-02T12:45:45.927" v="8475" actId="20577"/>
          <ac:spMkLst>
            <pc:docMk/>
            <pc:sldMk cId="1040016423" sldId="426"/>
            <ac:spMk id="2" creationId="{40984EEB-15F3-915C-5195-5B24C2FAB0AF}"/>
          </ac:spMkLst>
        </pc:spChg>
        <pc:spChg chg="del">
          <ac:chgData name="Nishanth Chandran" userId="ff149687-74c4-402e-981b-1e4a95712656" providerId="ADAL" clId="{A40C7723-AFF3-4784-B29F-246CBDE94529}" dt="2024-06-02T12:37:27.698" v="8200" actId="478"/>
          <ac:spMkLst>
            <pc:docMk/>
            <pc:sldMk cId="1040016423" sldId="426"/>
            <ac:spMk id="3" creationId="{F680E08E-18A5-D7C4-1793-F8F96833A417}"/>
          </ac:spMkLst>
        </pc:spChg>
        <pc:spChg chg="add mod">
          <ac:chgData name="Nishanth Chandran" userId="ff149687-74c4-402e-981b-1e4a95712656" providerId="ADAL" clId="{A40C7723-AFF3-4784-B29F-246CBDE94529}" dt="2024-06-02T12:38:35.928" v="8213" actId="1076"/>
          <ac:spMkLst>
            <pc:docMk/>
            <pc:sldMk cId="1040016423" sldId="426"/>
            <ac:spMk id="4" creationId="{995C3418-9D9B-DF90-1B18-FD9365DEED51}"/>
          </ac:spMkLst>
        </pc:spChg>
        <pc:spChg chg="add mod">
          <ac:chgData name="Nishanth Chandran" userId="ff149687-74c4-402e-981b-1e4a95712656" providerId="ADAL" clId="{A40C7723-AFF3-4784-B29F-246CBDE94529}" dt="2024-06-02T12:38:45.643" v="8234" actId="20577"/>
          <ac:spMkLst>
            <pc:docMk/>
            <pc:sldMk cId="1040016423" sldId="426"/>
            <ac:spMk id="5" creationId="{FF54981D-96F7-721E-34DA-6AD82588F97F}"/>
          </ac:spMkLst>
        </pc:spChg>
        <pc:spChg chg="add mod">
          <ac:chgData name="Nishanth Chandran" userId="ff149687-74c4-402e-981b-1e4a95712656" providerId="ADAL" clId="{A40C7723-AFF3-4784-B29F-246CBDE94529}" dt="2024-06-02T12:39:32.305" v="8253" actId="1076"/>
          <ac:spMkLst>
            <pc:docMk/>
            <pc:sldMk cId="1040016423" sldId="426"/>
            <ac:spMk id="8" creationId="{28EAED61-0B86-1457-2411-C3D29F93FA2A}"/>
          </ac:spMkLst>
        </pc:spChg>
        <pc:spChg chg="add mod">
          <ac:chgData name="Nishanth Chandran" userId="ff149687-74c4-402e-981b-1e4a95712656" providerId="ADAL" clId="{A40C7723-AFF3-4784-B29F-246CBDE94529}" dt="2024-06-02T12:40:46.576" v="8322" actId="20577"/>
          <ac:spMkLst>
            <pc:docMk/>
            <pc:sldMk cId="1040016423" sldId="426"/>
            <ac:spMk id="9" creationId="{A4F286C9-099C-29D0-4E15-0436724AFCB8}"/>
          </ac:spMkLst>
        </pc:spChg>
        <pc:spChg chg="add mod">
          <ac:chgData name="Nishanth Chandran" userId="ff149687-74c4-402e-981b-1e4a95712656" providerId="ADAL" clId="{A40C7723-AFF3-4784-B29F-246CBDE94529}" dt="2024-06-02T12:41:23.065" v="8341" actId="1076"/>
          <ac:spMkLst>
            <pc:docMk/>
            <pc:sldMk cId="1040016423" sldId="426"/>
            <ac:spMk id="12" creationId="{3C2F7626-FDEF-A988-0284-FCB22955271F}"/>
          </ac:spMkLst>
        </pc:spChg>
        <pc:spChg chg="add mod">
          <ac:chgData name="Nishanth Chandran" userId="ff149687-74c4-402e-981b-1e4a95712656" providerId="ADAL" clId="{A40C7723-AFF3-4784-B29F-246CBDE94529}" dt="2024-06-02T12:41:58.530" v="8379" actId="1076"/>
          <ac:spMkLst>
            <pc:docMk/>
            <pc:sldMk cId="1040016423" sldId="426"/>
            <ac:spMk id="13" creationId="{7206517B-3FE8-5430-D384-EF990E50CB67}"/>
          </ac:spMkLst>
        </pc:spChg>
        <pc:spChg chg="add mod">
          <ac:chgData name="Nishanth Chandran" userId="ff149687-74c4-402e-981b-1e4a95712656" providerId="ADAL" clId="{A40C7723-AFF3-4784-B29F-246CBDE94529}" dt="2024-06-02T12:44:05.811" v="8405"/>
          <ac:spMkLst>
            <pc:docMk/>
            <pc:sldMk cId="1040016423" sldId="426"/>
            <ac:spMk id="14" creationId="{698FA213-5A4C-AA53-4514-714B85696AB5}"/>
          </ac:spMkLst>
        </pc:spChg>
        <pc:spChg chg="add del mod">
          <ac:chgData name="Nishanth Chandran" userId="ff149687-74c4-402e-981b-1e4a95712656" providerId="ADAL" clId="{A40C7723-AFF3-4784-B29F-246CBDE94529}" dt="2024-06-02T12:44:27.168" v="8415" actId="478"/>
          <ac:spMkLst>
            <pc:docMk/>
            <pc:sldMk cId="1040016423" sldId="426"/>
            <ac:spMk id="15" creationId="{AECA2D2D-827F-E687-7F44-9401B119533D}"/>
          </ac:spMkLst>
        </pc:spChg>
        <pc:spChg chg="add mod">
          <ac:chgData name="Nishanth Chandran" userId="ff149687-74c4-402e-981b-1e4a95712656" providerId="ADAL" clId="{A40C7723-AFF3-4784-B29F-246CBDE94529}" dt="2024-06-02T12:45:41.876" v="8461" actId="1076"/>
          <ac:spMkLst>
            <pc:docMk/>
            <pc:sldMk cId="1040016423" sldId="426"/>
            <ac:spMk id="16" creationId="{B5211ADA-1418-BC20-3113-7659DBD6FB78}"/>
          </ac:spMkLst>
        </pc:spChg>
        <pc:cxnChg chg="add">
          <ac:chgData name="Nishanth Chandran" userId="ff149687-74c4-402e-981b-1e4a95712656" providerId="ADAL" clId="{A40C7723-AFF3-4784-B29F-246CBDE94529}" dt="2024-06-02T12:39:09.798" v="8235" actId="11529"/>
          <ac:cxnSpMkLst>
            <pc:docMk/>
            <pc:sldMk cId="1040016423" sldId="426"/>
            <ac:cxnSpMk id="7" creationId="{31B63DF5-F467-2F48-AE64-FAEFFFF8EEE2}"/>
          </ac:cxnSpMkLst>
        </pc:cxnChg>
        <pc:cxnChg chg="add">
          <ac:chgData name="Nishanth Chandran" userId="ff149687-74c4-402e-981b-1e4a95712656" providerId="ADAL" clId="{A40C7723-AFF3-4784-B29F-246CBDE94529}" dt="2024-06-02T12:40:59.052" v="8323" actId="11529"/>
          <ac:cxnSpMkLst>
            <pc:docMk/>
            <pc:sldMk cId="1040016423" sldId="426"/>
            <ac:cxnSpMk id="11" creationId="{ACF864CF-6A5C-E681-A4A9-50464E7F0FBD}"/>
          </ac:cxnSpMkLst>
        </pc:cxnChg>
      </pc:sldChg>
      <pc:sldChg chg="addSp modSp new mod modAnim">
        <pc:chgData name="Nishanth Chandran" userId="ff149687-74c4-402e-981b-1e4a95712656" providerId="ADAL" clId="{A40C7723-AFF3-4784-B29F-246CBDE94529}" dt="2024-06-02T13:12:15.194" v="9072" actId="20577"/>
        <pc:sldMkLst>
          <pc:docMk/>
          <pc:sldMk cId="97038401" sldId="427"/>
        </pc:sldMkLst>
        <pc:spChg chg="mod">
          <ac:chgData name="Nishanth Chandran" userId="ff149687-74c4-402e-981b-1e4a95712656" providerId="ADAL" clId="{A40C7723-AFF3-4784-B29F-246CBDE94529}" dt="2024-06-02T13:12:15.194" v="9072" actId="20577"/>
          <ac:spMkLst>
            <pc:docMk/>
            <pc:sldMk cId="97038401" sldId="427"/>
            <ac:spMk id="2" creationId="{58FD26C2-F455-5F64-1659-00853BB63E7A}"/>
          </ac:spMkLst>
        </pc:spChg>
        <pc:spChg chg="mod">
          <ac:chgData name="Nishanth Chandran" userId="ff149687-74c4-402e-981b-1e4a95712656" providerId="ADAL" clId="{A40C7723-AFF3-4784-B29F-246CBDE94529}" dt="2024-06-02T13:02:24.476" v="8760" actId="14100"/>
          <ac:spMkLst>
            <pc:docMk/>
            <pc:sldMk cId="97038401" sldId="427"/>
            <ac:spMk id="3" creationId="{A6664FD1-229E-5A28-DCCD-5D89F5A6FF85}"/>
          </ac:spMkLst>
        </pc:spChg>
        <pc:spChg chg="add mod">
          <ac:chgData name="Nishanth Chandran" userId="ff149687-74c4-402e-981b-1e4a95712656" providerId="ADAL" clId="{A40C7723-AFF3-4784-B29F-246CBDE94529}" dt="2024-06-02T13:04:16.968" v="8799" actId="1076"/>
          <ac:spMkLst>
            <pc:docMk/>
            <pc:sldMk cId="97038401" sldId="427"/>
            <ac:spMk id="4" creationId="{B505D6D6-5ADA-61DE-49AE-8F0E4DF6D1DB}"/>
          </ac:spMkLst>
        </pc:spChg>
        <pc:spChg chg="add mod">
          <ac:chgData name="Nishanth Chandran" userId="ff149687-74c4-402e-981b-1e4a95712656" providerId="ADAL" clId="{A40C7723-AFF3-4784-B29F-246CBDE94529}" dt="2024-06-02T13:08:04.418" v="9002" actId="1035"/>
          <ac:spMkLst>
            <pc:docMk/>
            <pc:sldMk cId="97038401" sldId="427"/>
            <ac:spMk id="7" creationId="{E7C5C309-F0D2-6E12-8399-CEB22B7B40C6}"/>
          </ac:spMkLst>
        </pc:spChg>
        <pc:spChg chg="add mod">
          <ac:chgData name="Nishanth Chandran" userId="ff149687-74c4-402e-981b-1e4a95712656" providerId="ADAL" clId="{A40C7723-AFF3-4784-B29F-246CBDE94529}" dt="2024-06-02T13:08:04.418" v="9002" actId="1035"/>
          <ac:spMkLst>
            <pc:docMk/>
            <pc:sldMk cId="97038401" sldId="427"/>
            <ac:spMk id="10" creationId="{7100F911-CD17-4967-2933-EC2EED1ACC31}"/>
          </ac:spMkLst>
        </pc:spChg>
        <pc:picChg chg="add mod">
          <ac:chgData name="Nishanth Chandran" userId="ff149687-74c4-402e-981b-1e4a95712656" providerId="ADAL" clId="{A40C7723-AFF3-4784-B29F-246CBDE94529}" dt="2024-06-02T13:10:54.776" v="9045" actId="1076"/>
          <ac:picMkLst>
            <pc:docMk/>
            <pc:sldMk cId="97038401" sldId="427"/>
            <ac:picMk id="13314" creationId="{2A8086FB-2643-E627-CDDE-EFF13E98753D}"/>
          </ac:picMkLst>
        </pc:picChg>
        <pc:cxnChg chg="add">
          <ac:chgData name="Nishanth Chandran" userId="ff149687-74c4-402e-981b-1e4a95712656" providerId="ADAL" clId="{A40C7723-AFF3-4784-B29F-246CBDE94529}" dt="2024-06-02T13:04:13.254" v="8798" actId="11529"/>
          <ac:cxnSpMkLst>
            <pc:docMk/>
            <pc:sldMk cId="97038401" sldId="427"/>
            <ac:cxnSpMk id="6" creationId="{3B2F25C4-CE87-E01B-14AA-15893FAB17A9}"/>
          </ac:cxnSpMkLst>
        </pc:cxnChg>
        <pc:cxnChg chg="add mod">
          <ac:chgData name="Nishanth Chandran" userId="ff149687-74c4-402e-981b-1e4a95712656" providerId="ADAL" clId="{A40C7723-AFF3-4784-B29F-246CBDE94529}" dt="2024-06-02T13:08:04.418" v="9002" actId="1035"/>
          <ac:cxnSpMkLst>
            <pc:docMk/>
            <pc:sldMk cId="97038401" sldId="427"/>
            <ac:cxnSpMk id="9" creationId="{042BD9BB-0190-6081-DBA3-DB4F41A01C0A}"/>
          </ac:cxnSpMkLst>
        </pc:cxnChg>
      </pc:sldChg>
      <pc:sldChg chg="addSp delSp modSp new mod setBg addAnim delAnim modAnim">
        <pc:chgData name="Nishanth Chandran" userId="ff149687-74c4-402e-981b-1e4a95712656" providerId="ADAL" clId="{A40C7723-AFF3-4784-B29F-246CBDE94529}" dt="2024-06-02T15:30:09.927" v="9711"/>
        <pc:sldMkLst>
          <pc:docMk/>
          <pc:sldMk cId="1363386723" sldId="428"/>
        </pc:sldMkLst>
        <pc:spChg chg="mod">
          <ac:chgData name="Nishanth Chandran" userId="ff149687-74c4-402e-981b-1e4a95712656" providerId="ADAL" clId="{A40C7723-AFF3-4784-B29F-246CBDE94529}" dt="2024-06-02T13:19:32.715" v="9155" actId="20577"/>
          <ac:spMkLst>
            <pc:docMk/>
            <pc:sldMk cId="1363386723" sldId="428"/>
            <ac:spMk id="2" creationId="{49EFBEC8-7041-F683-8DA2-0CE0678C4175}"/>
          </ac:spMkLst>
        </pc:spChg>
        <pc:spChg chg="del">
          <ac:chgData name="Nishanth Chandran" userId="ff149687-74c4-402e-981b-1e4a95712656" providerId="ADAL" clId="{A40C7723-AFF3-4784-B29F-246CBDE94529}" dt="2024-06-02T13:18:35.841" v="9122" actId="478"/>
          <ac:spMkLst>
            <pc:docMk/>
            <pc:sldMk cId="1363386723" sldId="428"/>
            <ac:spMk id="3" creationId="{17896CF2-9287-9A5B-AC23-E083DE5E9A13}"/>
          </ac:spMkLst>
        </pc:spChg>
        <pc:spChg chg="add del">
          <ac:chgData name="Nishanth Chandran" userId="ff149687-74c4-402e-981b-1e4a95712656" providerId="ADAL" clId="{A40C7723-AFF3-4784-B29F-246CBDE94529}" dt="2024-06-02T13:19:03.221" v="9125" actId="26606"/>
          <ac:spMkLst>
            <pc:docMk/>
            <pc:sldMk cId="1363386723" sldId="428"/>
            <ac:spMk id="15367" creationId="{47942995-B07F-4636-9A06-C6A104B260A8}"/>
          </ac:spMkLst>
        </pc:spChg>
        <pc:spChg chg="add del">
          <ac:chgData name="Nishanth Chandran" userId="ff149687-74c4-402e-981b-1e4a95712656" providerId="ADAL" clId="{A40C7723-AFF3-4784-B29F-246CBDE94529}" dt="2024-06-02T13:19:22.733" v="9135" actId="26606"/>
          <ac:spMkLst>
            <pc:docMk/>
            <pc:sldMk cId="1363386723" sldId="428"/>
            <ac:spMk id="15371" creationId="{84D4DDB8-B68F-45B0-9F62-C4279996F672}"/>
          </ac:spMkLst>
        </pc:spChg>
        <pc:spChg chg="add del">
          <ac:chgData name="Nishanth Chandran" userId="ff149687-74c4-402e-981b-1e4a95712656" providerId="ADAL" clId="{A40C7723-AFF3-4784-B29F-246CBDE94529}" dt="2024-06-02T13:19:22.733" v="9135" actId="26606"/>
          <ac:spMkLst>
            <pc:docMk/>
            <pc:sldMk cId="1363386723" sldId="428"/>
            <ac:spMk id="15373" creationId="{AF2F604E-43BE-4DC3-B983-E071523364F8}"/>
          </ac:spMkLst>
        </pc:spChg>
        <pc:spChg chg="add del">
          <ac:chgData name="Nishanth Chandran" userId="ff149687-74c4-402e-981b-1e4a95712656" providerId="ADAL" clId="{A40C7723-AFF3-4784-B29F-246CBDE94529}" dt="2024-06-02T13:19:03.221" v="9125" actId="26606"/>
          <ac:spMkLst>
            <pc:docMk/>
            <pc:sldMk cId="1363386723" sldId="428"/>
            <ac:spMk id="15374" creationId="{B81933D1-5615-42C7-9C0B-4EB7105CCE2D}"/>
          </ac:spMkLst>
        </pc:spChg>
        <pc:spChg chg="add del">
          <ac:chgData name="Nishanth Chandran" userId="ff149687-74c4-402e-981b-1e4a95712656" providerId="ADAL" clId="{A40C7723-AFF3-4784-B29F-246CBDE94529}" dt="2024-06-02T13:19:22.733" v="9135" actId="26606"/>
          <ac:spMkLst>
            <pc:docMk/>
            <pc:sldMk cId="1363386723" sldId="428"/>
            <ac:spMk id="15375" creationId="{08C9B587-E65E-4B52-B37C-ABEBB6E87928}"/>
          </ac:spMkLst>
        </pc:spChg>
        <pc:spChg chg="add del">
          <ac:chgData name="Nishanth Chandran" userId="ff149687-74c4-402e-981b-1e4a95712656" providerId="ADAL" clId="{A40C7723-AFF3-4784-B29F-246CBDE94529}" dt="2024-06-02T13:19:03.221" v="9125" actId="26606"/>
          <ac:spMkLst>
            <pc:docMk/>
            <pc:sldMk cId="1363386723" sldId="428"/>
            <ac:spMk id="15376" creationId="{19C9EAEA-39D0-4B0E-A0EB-51E7B26740B1}"/>
          </ac:spMkLst>
        </pc:spChg>
        <pc:spChg chg="add del">
          <ac:chgData name="Nishanth Chandran" userId="ff149687-74c4-402e-981b-1e4a95712656" providerId="ADAL" clId="{A40C7723-AFF3-4784-B29F-246CBDE94529}" dt="2024-06-02T13:19:06.322" v="9128" actId="26606"/>
          <ac:spMkLst>
            <pc:docMk/>
            <pc:sldMk cId="1363386723" sldId="428"/>
            <ac:spMk id="15378" creationId="{9B7AD9F6-8CE7-4299-8FC6-328F4DCD3FF9}"/>
          </ac:spMkLst>
        </pc:spChg>
        <pc:spChg chg="add del">
          <ac:chgData name="Nishanth Chandran" userId="ff149687-74c4-402e-981b-1e4a95712656" providerId="ADAL" clId="{A40C7723-AFF3-4784-B29F-246CBDE94529}" dt="2024-06-02T13:19:06.322" v="9128" actId="26606"/>
          <ac:spMkLst>
            <pc:docMk/>
            <pc:sldMk cId="1363386723" sldId="428"/>
            <ac:spMk id="15379" creationId="{F49775AF-8896-43EE-92C6-83497D6DC56F}"/>
          </ac:spMkLst>
        </pc:spChg>
        <pc:spChg chg="add del">
          <ac:chgData name="Nishanth Chandran" userId="ff149687-74c4-402e-981b-1e4a95712656" providerId="ADAL" clId="{A40C7723-AFF3-4784-B29F-246CBDE94529}" dt="2024-06-02T13:19:08.234" v="9131" actId="26606"/>
          <ac:spMkLst>
            <pc:docMk/>
            <pc:sldMk cId="1363386723" sldId="428"/>
            <ac:spMk id="15381" creationId="{06DA9DF9-31F7-4056-B42E-878CC92417B8}"/>
          </ac:spMkLst>
        </pc:spChg>
        <pc:spChg chg="add del">
          <ac:chgData name="Nishanth Chandran" userId="ff149687-74c4-402e-981b-1e4a95712656" providerId="ADAL" clId="{A40C7723-AFF3-4784-B29F-246CBDE94529}" dt="2024-06-02T13:19:15.393" v="9133" actId="26606"/>
          <ac:spMkLst>
            <pc:docMk/>
            <pc:sldMk cId="1363386723" sldId="428"/>
            <ac:spMk id="15383" creationId="{3C54F4CE-85F0-46ED-80DA-9518C9251AD1}"/>
          </ac:spMkLst>
        </pc:spChg>
        <pc:spChg chg="add del">
          <ac:chgData name="Nishanth Chandran" userId="ff149687-74c4-402e-981b-1e4a95712656" providerId="ADAL" clId="{A40C7723-AFF3-4784-B29F-246CBDE94529}" dt="2024-06-02T13:19:15.393" v="9133" actId="26606"/>
          <ac:spMkLst>
            <pc:docMk/>
            <pc:sldMk cId="1363386723" sldId="428"/>
            <ac:spMk id="15384" creationId="{DADD1FCA-8ACB-4958-81DD-4CDD6D3E1921}"/>
          </ac:spMkLst>
        </pc:spChg>
        <pc:spChg chg="add del">
          <ac:chgData name="Nishanth Chandran" userId="ff149687-74c4-402e-981b-1e4a95712656" providerId="ADAL" clId="{A40C7723-AFF3-4784-B29F-246CBDE94529}" dt="2024-06-02T13:19:22.733" v="9135" actId="26606"/>
          <ac:spMkLst>
            <pc:docMk/>
            <pc:sldMk cId="1363386723" sldId="428"/>
            <ac:spMk id="15386" creationId="{5DCB5928-DC7D-4612-9922-441966E15627}"/>
          </ac:spMkLst>
        </pc:spChg>
        <pc:spChg chg="add del">
          <ac:chgData name="Nishanth Chandran" userId="ff149687-74c4-402e-981b-1e4a95712656" providerId="ADAL" clId="{A40C7723-AFF3-4784-B29F-246CBDE94529}" dt="2024-06-02T13:19:22.733" v="9135" actId="26606"/>
          <ac:spMkLst>
            <pc:docMk/>
            <pc:sldMk cId="1363386723" sldId="428"/>
            <ac:spMk id="15387" creationId="{682C1161-1736-45EC-99B7-33F3CAE9D517}"/>
          </ac:spMkLst>
        </pc:spChg>
        <pc:spChg chg="add">
          <ac:chgData name="Nishanth Chandran" userId="ff149687-74c4-402e-981b-1e4a95712656" providerId="ADAL" clId="{A40C7723-AFF3-4784-B29F-246CBDE94529}" dt="2024-06-02T13:19:22.742" v="9136" actId="26606"/>
          <ac:spMkLst>
            <pc:docMk/>
            <pc:sldMk cId="1363386723" sldId="428"/>
            <ac:spMk id="15389" creationId="{9B7AD9F6-8CE7-4299-8FC6-328F4DCD3FF9}"/>
          </ac:spMkLst>
        </pc:spChg>
        <pc:spChg chg="add">
          <ac:chgData name="Nishanth Chandran" userId="ff149687-74c4-402e-981b-1e4a95712656" providerId="ADAL" clId="{A40C7723-AFF3-4784-B29F-246CBDE94529}" dt="2024-06-02T13:19:22.742" v="9136" actId="26606"/>
          <ac:spMkLst>
            <pc:docMk/>
            <pc:sldMk cId="1363386723" sldId="428"/>
            <ac:spMk id="15390" creationId="{F49775AF-8896-43EE-92C6-83497D6DC56F}"/>
          </ac:spMkLst>
        </pc:spChg>
        <pc:grpChg chg="add del">
          <ac:chgData name="Nishanth Chandran" userId="ff149687-74c4-402e-981b-1e4a95712656" providerId="ADAL" clId="{A40C7723-AFF3-4784-B29F-246CBDE94529}" dt="2024-06-02T13:19:03.221" v="9125" actId="26606"/>
          <ac:grpSpMkLst>
            <pc:docMk/>
            <pc:sldMk cId="1363386723" sldId="428"/>
            <ac:grpSpMk id="15369" creationId="{032D8612-31EB-44CF-A1D0-14FD4C705424}"/>
          </ac:grpSpMkLst>
        </pc:grpChg>
        <pc:picChg chg="add mod">
          <ac:chgData name="Nishanth Chandran" userId="ff149687-74c4-402e-981b-1e4a95712656" providerId="ADAL" clId="{A40C7723-AFF3-4784-B29F-246CBDE94529}" dt="2024-06-02T13:19:22.742" v="9136" actId="26606"/>
          <ac:picMkLst>
            <pc:docMk/>
            <pc:sldMk cId="1363386723" sldId="428"/>
            <ac:picMk id="15362" creationId="{B2C688DF-3FF3-0985-7C4A-384CEC6DE674}"/>
          </ac:picMkLst>
        </pc:picChg>
      </pc:sldChg>
      <pc:sldChg chg="modSp new mod">
        <pc:chgData name="Nishanth Chandran" userId="ff149687-74c4-402e-981b-1e4a95712656" providerId="ADAL" clId="{A40C7723-AFF3-4784-B29F-246CBDE94529}" dt="2024-06-02T13:21:48.854" v="9326" actId="20577"/>
        <pc:sldMkLst>
          <pc:docMk/>
          <pc:sldMk cId="1697270401" sldId="429"/>
        </pc:sldMkLst>
        <pc:spChg chg="mod">
          <ac:chgData name="Nishanth Chandran" userId="ff149687-74c4-402e-981b-1e4a95712656" providerId="ADAL" clId="{A40C7723-AFF3-4784-B29F-246CBDE94529}" dt="2024-06-02T13:20:52.799" v="9190" actId="20577"/>
          <ac:spMkLst>
            <pc:docMk/>
            <pc:sldMk cId="1697270401" sldId="429"/>
            <ac:spMk id="2" creationId="{0A340F23-74AF-1A4D-88CA-F3698EADD7DF}"/>
          </ac:spMkLst>
        </pc:spChg>
        <pc:spChg chg="mod">
          <ac:chgData name="Nishanth Chandran" userId="ff149687-74c4-402e-981b-1e4a95712656" providerId="ADAL" clId="{A40C7723-AFF3-4784-B29F-246CBDE94529}" dt="2024-06-02T13:21:48.854" v="9326" actId="20577"/>
          <ac:spMkLst>
            <pc:docMk/>
            <pc:sldMk cId="1697270401" sldId="429"/>
            <ac:spMk id="3" creationId="{C263D7DE-3228-B9CE-1598-C4ADD009BDF9}"/>
          </ac:spMkLst>
        </pc:spChg>
      </pc:sldChg>
      <pc:sldChg chg="addSp delSp modSp new mod">
        <pc:chgData name="Nishanth Chandran" userId="ff149687-74c4-402e-981b-1e4a95712656" providerId="ADAL" clId="{A40C7723-AFF3-4784-B29F-246CBDE94529}" dt="2024-06-02T13:33:16.996" v="9362" actId="14100"/>
        <pc:sldMkLst>
          <pc:docMk/>
          <pc:sldMk cId="807622664" sldId="430"/>
        </pc:sldMkLst>
        <pc:spChg chg="mod">
          <ac:chgData name="Nishanth Chandran" userId="ff149687-74c4-402e-981b-1e4a95712656" providerId="ADAL" clId="{A40C7723-AFF3-4784-B29F-246CBDE94529}" dt="2024-06-02T13:33:16.996" v="9362" actId="14100"/>
          <ac:spMkLst>
            <pc:docMk/>
            <pc:sldMk cId="807622664" sldId="430"/>
            <ac:spMk id="2" creationId="{52F9246B-FCBF-8231-EB1F-5A18DA6CD6BE}"/>
          </ac:spMkLst>
        </pc:spChg>
        <pc:spChg chg="del">
          <ac:chgData name="Nishanth Chandran" userId="ff149687-74c4-402e-981b-1e4a95712656" providerId="ADAL" clId="{A40C7723-AFF3-4784-B29F-246CBDE94529}" dt="2024-06-02T13:32:37.560" v="9358" actId="478"/>
          <ac:spMkLst>
            <pc:docMk/>
            <pc:sldMk cId="807622664" sldId="430"/>
            <ac:spMk id="3" creationId="{A77A71F6-D220-BB4A-0090-16DFF1DA9F74}"/>
          </ac:spMkLst>
        </pc:spChg>
        <pc:picChg chg="add mod">
          <ac:chgData name="Nishanth Chandran" userId="ff149687-74c4-402e-981b-1e4a95712656" providerId="ADAL" clId="{A40C7723-AFF3-4784-B29F-246CBDE94529}" dt="2024-06-02T13:33:07.350" v="9360" actId="1076"/>
          <ac:picMkLst>
            <pc:docMk/>
            <pc:sldMk cId="807622664" sldId="430"/>
            <ac:picMk id="16386" creationId="{947095A6-3D42-80EE-67ED-2B92B6923414}"/>
          </ac:picMkLst>
        </pc:picChg>
      </pc:sldChg>
      <pc:sldChg chg="addSp delSp modSp new mod">
        <pc:chgData name="Nishanth Chandran" userId="ff149687-74c4-402e-981b-1e4a95712656" providerId="ADAL" clId="{A40C7723-AFF3-4784-B29F-246CBDE94529}" dt="2024-06-02T14:24:42.918" v="9669" actId="14100"/>
        <pc:sldMkLst>
          <pc:docMk/>
          <pc:sldMk cId="2152180275" sldId="431"/>
        </pc:sldMkLst>
        <pc:spChg chg="mod">
          <ac:chgData name="Nishanth Chandran" userId="ff149687-74c4-402e-981b-1e4a95712656" providerId="ADAL" clId="{A40C7723-AFF3-4784-B29F-246CBDE94529}" dt="2024-06-02T14:20:02.868" v="9383" actId="20577"/>
          <ac:spMkLst>
            <pc:docMk/>
            <pc:sldMk cId="2152180275" sldId="431"/>
            <ac:spMk id="2" creationId="{77D342D0-9373-93F8-2E06-0EEF7E67C5BC}"/>
          </ac:spMkLst>
        </pc:spChg>
        <pc:spChg chg="add del mod">
          <ac:chgData name="Nishanth Chandran" userId="ff149687-74c4-402e-981b-1e4a95712656" providerId="ADAL" clId="{A40C7723-AFF3-4784-B29F-246CBDE94529}" dt="2024-06-02T14:24:42.918" v="9669" actId="14100"/>
          <ac:spMkLst>
            <pc:docMk/>
            <pc:sldMk cId="2152180275" sldId="431"/>
            <ac:spMk id="3" creationId="{FC03CA26-D526-A3FA-59A4-D0F2BD000FA9}"/>
          </ac:spMkLst>
        </pc:spChg>
      </pc:sldChg>
      <pc:sldChg chg="addSp delSp modSp new mod">
        <pc:chgData name="Nishanth Chandran" userId="ff149687-74c4-402e-981b-1e4a95712656" providerId="ADAL" clId="{A40C7723-AFF3-4784-B29F-246CBDE94529}" dt="2024-06-02T14:52:48.340" v="9677"/>
        <pc:sldMkLst>
          <pc:docMk/>
          <pc:sldMk cId="3632955223" sldId="432"/>
        </pc:sldMkLst>
        <pc:spChg chg="del">
          <ac:chgData name="Nishanth Chandran" userId="ff149687-74c4-402e-981b-1e4a95712656" providerId="ADAL" clId="{A40C7723-AFF3-4784-B29F-246CBDE94529}" dt="2024-06-02T14:48:12.147" v="9671" actId="478"/>
          <ac:spMkLst>
            <pc:docMk/>
            <pc:sldMk cId="3632955223" sldId="432"/>
            <ac:spMk id="2" creationId="{F91A0F35-DE85-B394-06DC-1030B22B8A79}"/>
          </ac:spMkLst>
        </pc:spChg>
        <pc:spChg chg="del mod">
          <ac:chgData name="Nishanth Chandran" userId="ff149687-74c4-402e-981b-1e4a95712656" providerId="ADAL" clId="{A40C7723-AFF3-4784-B29F-246CBDE94529}" dt="2024-06-02T14:52:27.823" v="9676" actId="478"/>
          <ac:spMkLst>
            <pc:docMk/>
            <pc:sldMk cId="3632955223" sldId="432"/>
            <ac:spMk id="3" creationId="{F9741C83-EE47-5707-ADCF-C5B0F6B14608}"/>
          </ac:spMkLst>
        </pc:spChg>
        <pc:picChg chg="add">
          <ac:chgData name="Nishanth Chandran" userId="ff149687-74c4-402e-981b-1e4a95712656" providerId="ADAL" clId="{A40C7723-AFF3-4784-B29F-246CBDE94529}" dt="2024-06-02T14:52:48.340" v="9677"/>
          <ac:picMkLst>
            <pc:docMk/>
            <pc:sldMk cId="3632955223" sldId="432"/>
            <ac:picMk id="17410" creationId="{78605E24-E1F9-BE23-B7A9-8A6573AC8DBD}"/>
          </ac:picMkLst>
        </pc:picChg>
      </pc:sldChg>
      <pc:sldChg chg="addSp delSp modSp new mod setBg">
        <pc:chgData name="Nishanth Chandran" userId="ff149687-74c4-402e-981b-1e4a95712656" providerId="ADAL" clId="{A40C7723-AFF3-4784-B29F-246CBDE94529}" dt="2024-06-02T14:55:42.733" v="9710" actId="14100"/>
        <pc:sldMkLst>
          <pc:docMk/>
          <pc:sldMk cId="781449743" sldId="433"/>
        </pc:sldMkLst>
        <pc:spChg chg="del">
          <ac:chgData name="Nishanth Chandran" userId="ff149687-74c4-402e-981b-1e4a95712656" providerId="ADAL" clId="{A40C7723-AFF3-4784-B29F-246CBDE94529}" dt="2024-06-02T14:52:59.450" v="9679" actId="478"/>
          <ac:spMkLst>
            <pc:docMk/>
            <pc:sldMk cId="781449743" sldId="433"/>
            <ac:spMk id="2" creationId="{FE6E7AB1-9428-A482-828F-4EA066EB3D02}"/>
          </ac:spMkLst>
        </pc:spChg>
        <pc:spChg chg="del">
          <ac:chgData name="Nishanth Chandran" userId="ff149687-74c4-402e-981b-1e4a95712656" providerId="ADAL" clId="{A40C7723-AFF3-4784-B29F-246CBDE94529}" dt="2024-06-02T14:53:02.328" v="9680" actId="478"/>
          <ac:spMkLst>
            <pc:docMk/>
            <pc:sldMk cId="781449743" sldId="433"/>
            <ac:spMk id="3" creationId="{1E147A98-8ED3-48FC-807C-54BAA2C38B3A}"/>
          </ac:spMkLst>
        </pc:spChg>
        <pc:spChg chg="add del">
          <ac:chgData name="Nishanth Chandran" userId="ff149687-74c4-402e-981b-1e4a95712656" providerId="ADAL" clId="{A40C7723-AFF3-4784-B29F-246CBDE94529}" dt="2024-06-02T14:53:48.350" v="9685" actId="26606"/>
          <ac:spMkLst>
            <pc:docMk/>
            <pc:sldMk cId="781449743" sldId="433"/>
            <ac:spMk id="18441" creationId="{73EDB3DA-AEF0-428A-A317-C42827E6C836}"/>
          </ac:spMkLst>
        </pc:spChg>
        <pc:spChg chg="add del">
          <ac:chgData name="Nishanth Chandran" userId="ff149687-74c4-402e-981b-1e4a95712656" providerId="ADAL" clId="{A40C7723-AFF3-4784-B29F-246CBDE94529}" dt="2024-06-02T14:53:48.350" v="9685" actId="26606"/>
          <ac:spMkLst>
            <pc:docMk/>
            <pc:sldMk cId="781449743" sldId="433"/>
            <ac:spMk id="18443" creationId="{4A06AD8B-0227-4FF6-AEB4-C66C5A5398C1}"/>
          </ac:spMkLst>
        </pc:spChg>
        <pc:spChg chg="add del">
          <ac:chgData name="Nishanth Chandran" userId="ff149687-74c4-402e-981b-1e4a95712656" providerId="ADAL" clId="{A40C7723-AFF3-4784-B29F-246CBDE94529}" dt="2024-06-02T14:53:48.350" v="9685" actId="26606"/>
          <ac:spMkLst>
            <pc:docMk/>
            <pc:sldMk cId="781449743" sldId="433"/>
            <ac:spMk id="18445" creationId="{5DFACEB2-7564-4FB9-B739-C2CE339BA3D2}"/>
          </ac:spMkLst>
        </pc:spChg>
        <pc:spChg chg="add del">
          <ac:chgData name="Nishanth Chandran" userId="ff149687-74c4-402e-981b-1e4a95712656" providerId="ADAL" clId="{A40C7723-AFF3-4784-B29F-246CBDE94529}" dt="2024-06-02T14:54:59.103" v="9704" actId="26606"/>
          <ac:spMkLst>
            <pc:docMk/>
            <pc:sldMk cId="781449743" sldId="433"/>
            <ac:spMk id="18447" creationId="{A9F529C3-C941-49FD-8C67-82F134F64BDB}"/>
          </ac:spMkLst>
        </pc:spChg>
        <pc:spChg chg="add del">
          <ac:chgData name="Nishanth Chandran" userId="ff149687-74c4-402e-981b-1e4a95712656" providerId="ADAL" clId="{A40C7723-AFF3-4784-B29F-246CBDE94529}" dt="2024-06-02T14:54:59.103" v="9704" actId="26606"/>
          <ac:spMkLst>
            <pc:docMk/>
            <pc:sldMk cId="781449743" sldId="433"/>
            <ac:spMk id="18448" creationId="{20586029-32A0-47E5-9AEC-AE3ABA6B94D0}"/>
          </ac:spMkLst>
        </pc:spChg>
        <pc:picChg chg="add mod ord">
          <ac:chgData name="Nishanth Chandran" userId="ff149687-74c4-402e-981b-1e4a95712656" providerId="ADAL" clId="{A40C7723-AFF3-4784-B29F-246CBDE94529}" dt="2024-06-02T14:55:42.733" v="9710" actId="14100"/>
          <ac:picMkLst>
            <pc:docMk/>
            <pc:sldMk cId="781449743" sldId="433"/>
            <ac:picMk id="18434" creationId="{A56E52BD-6FD9-8162-7D6C-533E174D325F}"/>
          </ac:picMkLst>
        </pc:picChg>
        <pc:picChg chg="add mod">
          <ac:chgData name="Nishanth Chandran" userId="ff149687-74c4-402e-981b-1e4a95712656" providerId="ADAL" clId="{A40C7723-AFF3-4784-B29F-246CBDE94529}" dt="2024-06-02T14:55:33.983" v="9709" actId="171"/>
          <ac:picMkLst>
            <pc:docMk/>
            <pc:sldMk cId="781449743" sldId="433"/>
            <ac:picMk id="18436" creationId="{AFC4FE0E-EECA-BA33-1515-8E5A0B68493D}"/>
          </ac:picMkLst>
        </pc:picChg>
        <pc:cxnChg chg="add del">
          <ac:chgData name="Nishanth Chandran" userId="ff149687-74c4-402e-981b-1e4a95712656" providerId="ADAL" clId="{A40C7723-AFF3-4784-B29F-246CBDE94529}" dt="2024-06-02T14:54:59.103" v="9704" actId="26606"/>
          <ac:cxnSpMkLst>
            <pc:docMk/>
            <pc:sldMk cId="781449743" sldId="433"/>
            <ac:cxnSpMk id="18449" creationId="{8C730EAB-A532-4295-A302-FB4B90DB9F5E}"/>
          </ac:cxnSpMkLst>
        </pc:cxnChg>
      </pc:sldChg>
      <pc:sldChg chg="addSp delSp modSp new mod">
        <pc:chgData name="Nishanth Chandran" userId="ff149687-74c4-402e-981b-1e4a95712656" providerId="ADAL" clId="{A40C7723-AFF3-4784-B29F-246CBDE94529}" dt="2024-06-02T16:14:21.670" v="10124" actId="20577"/>
        <pc:sldMkLst>
          <pc:docMk/>
          <pc:sldMk cId="389917566" sldId="434"/>
        </pc:sldMkLst>
        <pc:spChg chg="mod">
          <ac:chgData name="Nishanth Chandran" userId="ff149687-74c4-402e-981b-1e4a95712656" providerId="ADAL" clId="{A40C7723-AFF3-4784-B29F-246CBDE94529}" dt="2024-06-02T15:37:27.886" v="9758" actId="20577"/>
          <ac:spMkLst>
            <pc:docMk/>
            <pc:sldMk cId="389917566" sldId="434"/>
            <ac:spMk id="2" creationId="{68C39592-05F7-37EA-6621-5FC81086E9E4}"/>
          </ac:spMkLst>
        </pc:spChg>
        <pc:spChg chg="del">
          <ac:chgData name="Nishanth Chandran" userId="ff149687-74c4-402e-981b-1e4a95712656" providerId="ADAL" clId="{A40C7723-AFF3-4784-B29F-246CBDE94529}" dt="2024-06-02T16:06:24.879" v="9759" actId="478"/>
          <ac:spMkLst>
            <pc:docMk/>
            <pc:sldMk cId="389917566" sldId="434"/>
            <ac:spMk id="3" creationId="{7428DC5F-86A8-CCD2-D8FD-7F8F4189AE8C}"/>
          </ac:spMkLst>
        </pc:spChg>
        <pc:spChg chg="add mod">
          <ac:chgData name="Nishanth Chandran" userId="ff149687-74c4-402e-981b-1e4a95712656" providerId="ADAL" clId="{A40C7723-AFF3-4784-B29F-246CBDE94529}" dt="2024-06-02T16:10:19.928" v="9798" actId="1076"/>
          <ac:spMkLst>
            <pc:docMk/>
            <pc:sldMk cId="389917566" sldId="434"/>
            <ac:spMk id="11" creationId="{DBE97690-BE9D-FF38-E442-0DBD53987866}"/>
          </ac:spMkLst>
        </pc:spChg>
        <pc:spChg chg="add mod">
          <ac:chgData name="Nishanth Chandran" userId="ff149687-74c4-402e-981b-1e4a95712656" providerId="ADAL" clId="{A40C7723-AFF3-4784-B29F-246CBDE94529}" dt="2024-06-02T16:13:08.943" v="10106" actId="15"/>
          <ac:spMkLst>
            <pc:docMk/>
            <pc:sldMk cId="389917566" sldId="434"/>
            <ac:spMk id="20" creationId="{A7C70877-5668-A819-F7F6-C5E01D803987}"/>
          </ac:spMkLst>
        </pc:spChg>
        <pc:spChg chg="add mod">
          <ac:chgData name="Nishanth Chandran" userId="ff149687-74c4-402e-981b-1e4a95712656" providerId="ADAL" clId="{A40C7723-AFF3-4784-B29F-246CBDE94529}" dt="2024-06-02T16:13:50.906" v="10113" actId="1076"/>
          <ac:spMkLst>
            <pc:docMk/>
            <pc:sldMk cId="389917566" sldId="434"/>
            <ac:spMk id="22" creationId="{63FBE9A4-B73D-DDAA-50F2-88880F19B214}"/>
          </ac:spMkLst>
        </pc:spChg>
        <pc:spChg chg="add mod">
          <ac:chgData name="Nishanth Chandran" userId="ff149687-74c4-402e-981b-1e4a95712656" providerId="ADAL" clId="{A40C7723-AFF3-4784-B29F-246CBDE94529}" dt="2024-06-02T16:14:01.667" v="10118" actId="20577"/>
          <ac:spMkLst>
            <pc:docMk/>
            <pc:sldMk cId="389917566" sldId="434"/>
            <ac:spMk id="23" creationId="{E8049CA6-81BC-6348-AD9C-F140133132C2}"/>
          </ac:spMkLst>
        </pc:spChg>
        <pc:spChg chg="add mod">
          <ac:chgData name="Nishanth Chandran" userId="ff149687-74c4-402e-981b-1e4a95712656" providerId="ADAL" clId="{A40C7723-AFF3-4784-B29F-246CBDE94529}" dt="2024-06-02T16:14:12.678" v="10121" actId="20577"/>
          <ac:spMkLst>
            <pc:docMk/>
            <pc:sldMk cId="389917566" sldId="434"/>
            <ac:spMk id="24" creationId="{68029433-6FBB-3FEE-F6D9-F8E6986AF4BA}"/>
          </ac:spMkLst>
        </pc:spChg>
        <pc:spChg chg="add mod">
          <ac:chgData name="Nishanth Chandran" userId="ff149687-74c4-402e-981b-1e4a95712656" providerId="ADAL" clId="{A40C7723-AFF3-4784-B29F-246CBDE94529}" dt="2024-06-02T16:14:21.670" v="10124" actId="20577"/>
          <ac:spMkLst>
            <pc:docMk/>
            <pc:sldMk cId="389917566" sldId="434"/>
            <ac:spMk id="25" creationId="{0B3E4414-7328-B9D9-59B5-770256E19089}"/>
          </ac:spMkLst>
        </pc:spChg>
        <pc:picChg chg="add mod">
          <ac:chgData name="Nishanth Chandran" userId="ff149687-74c4-402e-981b-1e4a95712656" providerId="ADAL" clId="{A40C7723-AFF3-4784-B29F-246CBDE94529}" dt="2024-06-02T16:08:50.214" v="9782" actId="1076"/>
          <ac:picMkLst>
            <pc:docMk/>
            <pc:sldMk cId="389917566" sldId="434"/>
            <ac:picMk id="5" creationId="{59F6A8F7-2B7E-9889-1516-BCA5070CA0D5}"/>
          </ac:picMkLst>
        </pc:picChg>
        <pc:picChg chg="add mod">
          <ac:chgData name="Nishanth Chandran" userId="ff149687-74c4-402e-981b-1e4a95712656" providerId="ADAL" clId="{A40C7723-AFF3-4784-B29F-246CBDE94529}" dt="2024-06-02T16:08:15.235" v="9779" actId="1076"/>
          <ac:picMkLst>
            <pc:docMk/>
            <pc:sldMk cId="389917566" sldId="434"/>
            <ac:picMk id="7" creationId="{45EAD746-7A23-98D0-B0F6-0B1CDEA5377A}"/>
          </ac:picMkLst>
        </pc:picChg>
        <pc:picChg chg="add mod">
          <ac:chgData name="Nishanth Chandran" userId="ff149687-74c4-402e-981b-1e4a95712656" providerId="ADAL" clId="{A40C7723-AFF3-4784-B29F-246CBDE94529}" dt="2024-06-02T16:08:10.801" v="9777" actId="1076"/>
          <ac:picMkLst>
            <pc:docMk/>
            <pc:sldMk cId="389917566" sldId="434"/>
            <ac:picMk id="8" creationId="{75DA5DA7-B7BC-CD9F-DAE5-23786BD35369}"/>
          </ac:picMkLst>
        </pc:picChg>
        <pc:picChg chg="add mod">
          <ac:chgData name="Nishanth Chandran" userId="ff149687-74c4-402e-981b-1e4a95712656" providerId="ADAL" clId="{A40C7723-AFF3-4784-B29F-246CBDE94529}" dt="2024-06-02T16:08:22.836" v="9781" actId="1076"/>
          <ac:picMkLst>
            <pc:docMk/>
            <pc:sldMk cId="389917566" sldId="434"/>
            <ac:picMk id="9" creationId="{36249CCC-E3C2-42B7-944B-650FDBF91E8E}"/>
          </ac:picMkLst>
        </pc:picChg>
        <pc:picChg chg="add mod">
          <ac:chgData name="Nishanth Chandran" userId="ff149687-74c4-402e-981b-1e4a95712656" providerId="ADAL" clId="{A40C7723-AFF3-4784-B29F-246CBDE94529}" dt="2024-06-02T16:08:18.529" v="9780" actId="1076"/>
          <ac:picMkLst>
            <pc:docMk/>
            <pc:sldMk cId="389917566" sldId="434"/>
            <ac:picMk id="10" creationId="{4F7653D8-E972-A158-33CC-C92E16D11D34}"/>
          </ac:picMkLst>
        </pc:picChg>
        <pc:cxnChg chg="add">
          <ac:chgData name="Nishanth Chandran" userId="ff149687-74c4-402e-981b-1e4a95712656" providerId="ADAL" clId="{A40C7723-AFF3-4784-B29F-246CBDE94529}" dt="2024-06-02T16:09:48.970" v="9794" actId="11529"/>
          <ac:cxnSpMkLst>
            <pc:docMk/>
            <pc:sldMk cId="389917566" sldId="434"/>
            <ac:cxnSpMk id="13" creationId="{36970A39-D9F7-2952-9F51-D8FFB7612208}"/>
          </ac:cxnSpMkLst>
        </pc:cxnChg>
        <pc:cxnChg chg="add">
          <ac:chgData name="Nishanth Chandran" userId="ff149687-74c4-402e-981b-1e4a95712656" providerId="ADAL" clId="{A40C7723-AFF3-4784-B29F-246CBDE94529}" dt="2024-06-02T16:09:56.184" v="9795" actId="11529"/>
          <ac:cxnSpMkLst>
            <pc:docMk/>
            <pc:sldMk cId="389917566" sldId="434"/>
            <ac:cxnSpMk id="15" creationId="{61A4ACC6-619F-9F44-CD09-E9CFA67D1C6B}"/>
          </ac:cxnSpMkLst>
        </pc:cxnChg>
        <pc:cxnChg chg="add">
          <ac:chgData name="Nishanth Chandran" userId="ff149687-74c4-402e-981b-1e4a95712656" providerId="ADAL" clId="{A40C7723-AFF3-4784-B29F-246CBDE94529}" dt="2024-06-02T16:10:01.943" v="9796" actId="11529"/>
          <ac:cxnSpMkLst>
            <pc:docMk/>
            <pc:sldMk cId="389917566" sldId="434"/>
            <ac:cxnSpMk id="17" creationId="{DC7C2233-9E14-EBE5-C107-D888A14E741E}"/>
          </ac:cxnSpMkLst>
        </pc:cxnChg>
        <pc:cxnChg chg="add">
          <ac:chgData name="Nishanth Chandran" userId="ff149687-74c4-402e-981b-1e4a95712656" providerId="ADAL" clId="{A40C7723-AFF3-4784-B29F-246CBDE94529}" dt="2024-06-02T16:10:10.321" v="9797" actId="11529"/>
          <ac:cxnSpMkLst>
            <pc:docMk/>
            <pc:sldMk cId="389917566" sldId="434"/>
            <ac:cxnSpMk id="19" creationId="{F4BF1259-C3AB-AD5B-919D-425285634C02}"/>
          </ac:cxnSpMkLst>
        </pc:cxnChg>
      </pc:sldChg>
      <pc:sldChg chg="delSp modSp new mod">
        <pc:chgData name="Nishanth Chandran" userId="ff149687-74c4-402e-981b-1e4a95712656" providerId="ADAL" clId="{A40C7723-AFF3-4784-B29F-246CBDE94529}" dt="2024-06-02T16:15:00.019" v="10174" actId="478"/>
        <pc:sldMkLst>
          <pc:docMk/>
          <pc:sldMk cId="3315477298" sldId="435"/>
        </pc:sldMkLst>
        <pc:spChg chg="mod">
          <ac:chgData name="Nishanth Chandran" userId="ff149687-74c4-402e-981b-1e4a95712656" providerId="ADAL" clId="{A40C7723-AFF3-4784-B29F-246CBDE94529}" dt="2024-06-02T16:14:53.188" v="10173" actId="20577"/>
          <ac:spMkLst>
            <pc:docMk/>
            <pc:sldMk cId="3315477298" sldId="435"/>
            <ac:spMk id="2" creationId="{A9B6AA34-1341-BF66-4CB6-7C07078A46FB}"/>
          </ac:spMkLst>
        </pc:spChg>
        <pc:spChg chg="del">
          <ac:chgData name="Nishanth Chandran" userId="ff149687-74c4-402e-981b-1e4a95712656" providerId="ADAL" clId="{A40C7723-AFF3-4784-B29F-246CBDE94529}" dt="2024-06-02T16:15:00.019" v="10174" actId="478"/>
          <ac:spMkLst>
            <pc:docMk/>
            <pc:sldMk cId="3315477298" sldId="435"/>
            <ac:spMk id="3" creationId="{B1069CF5-ED02-CFB5-2FC2-DDB7B1E0E3C4}"/>
          </ac:spMkLst>
        </pc:spChg>
      </pc:sldChg>
      <pc:sldChg chg="modSp new mod">
        <pc:chgData name="Nishanth Chandran" userId="ff149687-74c4-402e-981b-1e4a95712656" providerId="ADAL" clId="{A40C7723-AFF3-4784-B29F-246CBDE94529}" dt="2024-06-02T16:25:18.929" v="10798" actId="1076"/>
        <pc:sldMkLst>
          <pc:docMk/>
          <pc:sldMk cId="2310819439" sldId="436"/>
        </pc:sldMkLst>
        <pc:spChg chg="mod">
          <ac:chgData name="Nishanth Chandran" userId="ff149687-74c4-402e-981b-1e4a95712656" providerId="ADAL" clId="{A40C7723-AFF3-4784-B29F-246CBDE94529}" dt="2024-06-02T16:25:18.929" v="10798" actId="1076"/>
          <ac:spMkLst>
            <pc:docMk/>
            <pc:sldMk cId="2310819439" sldId="436"/>
            <ac:spMk id="2" creationId="{7920E833-5C16-063E-EAA9-94868CE54418}"/>
          </ac:spMkLst>
        </pc:spChg>
        <pc:spChg chg="mod">
          <ac:chgData name="Nishanth Chandran" userId="ff149687-74c4-402e-981b-1e4a95712656" providerId="ADAL" clId="{A40C7723-AFF3-4784-B29F-246CBDE94529}" dt="2024-06-02T16:24:57.995" v="10797" actId="20577"/>
          <ac:spMkLst>
            <pc:docMk/>
            <pc:sldMk cId="2310819439" sldId="436"/>
            <ac:spMk id="3" creationId="{85B2EE19-BC8E-D2CB-BAD1-4A3BE1AE6D12}"/>
          </ac:spMkLst>
        </pc:spChg>
      </pc:sldChg>
      <pc:sldChg chg="addSp delSp modSp new mod">
        <pc:chgData name="Nishanth Chandran" userId="ff149687-74c4-402e-981b-1e4a95712656" providerId="ADAL" clId="{A40C7723-AFF3-4784-B29F-246CBDE94529}" dt="2024-06-02T16:38:54.142" v="11063"/>
        <pc:sldMkLst>
          <pc:docMk/>
          <pc:sldMk cId="4210192012" sldId="437"/>
        </pc:sldMkLst>
        <pc:spChg chg="mod">
          <ac:chgData name="Nishanth Chandran" userId="ff149687-74c4-402e-981b-1e4a95712656" providerId="ADAL" clId="{A40C7723-AFF3-4784-B29F-246CBDE94529}" dt="2024-06-02T16:32:25.337" v="10847"/>
          <ac:spMkLst>
            <pc:docMk/>
            <pc:sldMk cId="4210192012" sldId="437"/>
            <ac:spMk id="2" creationId="{906EEF04-CA0A-FCA5-32B0-28B424C1FD89}"/>
          </ac:spMkLst>
        </pc:spChg>
        <pc:spChg chg="del">
          <ac:chgData name="Nishanth Chandran" userId="ff149687-74c4-402e-981b-1e4a95712656" providerId="ADAL" clId="{A40C7723-AFF3-4784-B29F-246CBDE94529}" dt="2024-06-02T16:32:51.821" v="10848" actId="478"/>
          <ac:spMkLst>
            <pc:docMk/>
            <pc:sldMk cId="4210192012" sldId="437"/>
            <ac:spMk id="3" creationId="{857ABE74-76C6-B51D-EFBB-626404F05904}"/>
          </ac:spMkLst>
        </pc:spChg>
        <pc:spChg chg="add mod">
          <ac:chgData name="Nishanth Chandran" userId="ff149687-74c4-402e-981b-1e4a95712656" providerId="ADAL" clId="{A40C7723-AFF3-4784-B29F-246CBDE94529}" dt="2024-06-02T16:38:54.142" v="11063"/>
          <ac:spMkLst>
            <pc:docMk/>
            <pc:sldMk cId="4210192012" sldId="437"/>
            <ac:spMk id="4" creationId="{562E33AA-A276-1609-2F4D-35E221C75E13}"/>
          </ac:spMkLst>
        </pc:spChg>
        <pc:picChg chg="add mod">
          <ac:chgData name="Nishanth Chandran" userId="ff149687-74c4-402e-981b-1e4a95712656" providerId="ADAL" clId="{A40C7723-AFF3-4784-B29F-246CBDE94529}" dt="2024-06-02T16:33:21.324" v="10851" actId="1076"/>
          <ac:picMkLst>
            <pc:docMk/>
            <pc:sldMk cId="4210192012" sldId="437"/>
            <ac:picMk id="19458" creationId="{341CF5A3-1087-1117-6C88-25DDA0E8BCF8}"/>
          </ac:picMkLst>
        </pc:picChg>
      </pc:sldChg>
      <pc:sldChg chg="addSp delSp modSp new mod">
        <pc:chgData name="Nishanth Chandran" userId="ff149687-74c4-402e-981b-1e4a95712656" providerId="ADAL" clId="{A40C7723-AFF3-4784-B29F-246CBDE94529}" dt="2024-06-02T16:58:27.512" v="11108" actId="1076"/>
        <pc:sldMkLst>
          <pc:docMk/>
          <pc:sldMk cId="3058364546" sldId="438"/>
        </pc:sldMkLst>
        <pc:spChg chg="mod">
          <ac:chgData name="Nishanth Chandran" userId="ff149687-74c4-402e-981b-1e4a95712656" providerId="ADAL" clId="{A40C7723-AFF3-4784-B29F-246CBDE94529}" dt="2024-06-02T16:58:27.512" v="11108" actId="1076"/>
          <ac:spMkLst>
            <pc:docMk/>
            <pc:sldMk cId="3058364546" sldId="438"/>
            <ac:spMk id="2" creationId="{D62AA184-38E1-6067-9082-AEB57E3BF2F5}"/>
          </ac:spMkLst>
        </pc:spChg>
        <pc:spChg chg="del">
          <ac:chgData name="Nishanth Chandran" userId="ff149687-74c4-402e-981b-1e4a95712656" providerId="ADAL" clId="{A40C7723-AFF3-4784-B29F-246CBDE94529}" dt="2024-06-02T16:52:44.674" v="11085" actId="478"/>
          <ac:spMkLst>
            <pc:docMk/>
            <pc:sldMk cId="3058364546" sldId="438"/>
            <ac:spMk id="3" creationId="{0D58A1FB-8941-ECE1-7E1D-BC3ACA6C908E}"/>
          </ac:spMkLst>
        </pc:spChg>
        <pc:picChg chg="add del mod">
          <ac:chgData name="Nishanth Chandran" userId="ff149687-74c4-402e-981b-1e4a95712656" providerId="ADAL" clId="{A40C7723-AFF3-4784-B29F-246CBDE94529}" dt="2024-06-02T16:57:55.729" v="11102" actId="478"/>
          <ac:picMkLst>
            <pc:docMk/>
            <pc:sldMk cId="3058364546" sldId="438"/>
            <ac:picMk id="4" creationId="{4FB761EC-1E51-8368-6BE3-08C5FE65AE95}"/>
          </ac:picMkLst>
        </pc:picChg>
        <pc:picChg chg="add mod">
          <ac:chgData name="Nishanth Chandran" userId="ff149687-74c4-402e-981b-1e4a95712656" providerId="ADAL" clId="{A40C7723-AFF3-4784-B29F-246CBDE94529}" dt="2024-06-02T16:58:19.594" v="11107" actId="1076"/>
          <ac:picMkLst>
            <pc:docMk/>
            <pc:sldMk cId="3058364546" sldId="438"/>
            <ac:picMk id="20482" creationId="{EEF71B28-D52B-F15E-D31A-EEF7802B7CFD}"/>
          </ac:picMkLst>
        </pc:picChg>
      </pc:sldChg>
      <pc:sldChg chg="addSp delSp modSp new mod">
        <pc:chgData name="Nishanth Chandran" userId="ff149687-74c4-402e-981b-1e4a95712656" providerId="ADAL" clId="{A40C7723-AFF3-4784-B29F-246CBDE94529}" dt="2024-06-02T17:27:35.803" v="11137" actId="1076"/>
        <pc:sldMkLst>
          <pc:docMk/>
          <pc:sldMk cId="3513705687" sldId="439"/>
        </pc:sldMkLst>
        <pc:spChg chg="mod">
          <ac:chgData name="Nishanth Chandran" userId="ff149687-74c4-402e-981b-1e4a95712656" providerId="ADAL" clId="{A40C7723-AFF3-4784-B29F-246CBDE94529}" dt="2024-06-02T17:27:28.231" v="11136" actId="20577"/>
          <ac:spMkLst>
            <pc:docMk/>
            <pc:sldMk cId="3513705687" sldId="439"/>
            <ac:spMk id="2" creationId="{BDE56C9F-5659-35BF-02BA-5C52536A819B}"/>
          </ac:spMkLst>
        </pc:spChg>
        <pc:spChg chg="del">
          <ac:chgData name="Nishanth Chandran" userId="ff149687-74c4-402e-981b-1e4a95712656" providerId="ADAL" clId="{A40C7723-AFF3-4784-B29F-246CBDE94529}" dt="2024-06-02T17:27:15.046" v="11133" actId="478"/>
          <ac:spMkLst>
            <pc:docMk/>
            <pc:sldMk cId="3513705687" sldId="439"/>
            <ac:spMk id="3" creationId="{6B0D2015-43CE-E299-F7DA-C60166F56CB6}"/>
          </ac:spMkLst>
        </pc:spChg>
        <pc:picChg chg="add mod">
          <ac:chgData name="Nishanth Chandran" userId="ff149687-74c4-402e-981b-1e4a95712656" providerId="ADAL" clId="{A40C7723-AFF3-4784-B29F-246CBDE94529}" dt="2024-06-02T17:27:35.803" v="11137" actId="1076"/>
          <ac:picMkLst>
            <pc:docMk/>
            <pc:sldMk cId="3513705687" sldId="439"/>
            <ac:picMk id="21506" creationId="{E81F1814-0FB2-2643-E24C-8B5CE2E0206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57115-90DB-4988-A37A-62800B2927C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A0EEF-1EBB-4C84-ADA4-4B1939BC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3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BB5F1-F02B-4986-9E31-9B7C96BF34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722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BB5F1-F02B-4986-9E31-9B7C96BF341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21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44CB5-7884-3176-06C3-AA5BC1A52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FE1A83-7F5F-46C7-C1CC-E9850B1BD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FCA3E-D369-71C2-09D7-F603A2C03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059EC-AC88-82E9-1037-5FD2A5258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A4D6D-64A1-CEF2-0727-5F5F2182D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0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5252-0D12-6654-6F24-FC60FC064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C4F8B-3F07-F9FE-94DD-AA50AC8B7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B02ED-2AAB-AE93-5072-88F6CC38F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C3B02-25FA-180C-7D60-EEC1F9F6E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3DEE1-8D9A-4CFB-2B01-B9889E0E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26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5678C-4097-1A1A-5339-C79185D75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952F9-2DA5-C008-A5AC-52848A9EF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56C9B-84CB-252F-E8BA-2981A7876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80B09-FBAE-D36C-6E06-D3D2890B6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5E320-7307-1AFD-FE1D-9BF93162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86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4F287-DC96-FC39-10D1-5F5289E55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CB6F7-E6DE-5CC0-CED1-6D04863BD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2F7388-8315-FC07-CF4C-5C0C997E0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78DA24-A938-475F-769E-BD3740D32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1D3E3D-519F-8E0E-CB97-C548E0351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5F628-A866-1CEF-4E67-7F1E8E8C6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58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2077C-16B3-D36E-7F02-274FC0DDC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6E41D-E0C3-011A-2BD9-9FDB7F196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09776A-E15D-032D-4DE2-48AFAF2C6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CE42E-13EC-5F3D-11CA-0417DB1AE1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11AF78-D417-E85F-514A-0E12FF75A5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A1790A-A9C6-38FD-A52B-34A1DC7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E016A9-66AB-8B7B-05D5-B200A0A25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73C510-637B-B654-2668-9B444A9F7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82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49B72-35B2-8657-2654-79D54CEFA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FBD66A-983F-E985-CA5B-C550E5B5B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FDDB55-532A-BC89-1890-4CC953D99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0B2577-924A-7B7E-B3AA-A7538CACB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74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983C08-3D90-1428-6F8E-BDCB6E3D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E55CE1-258A-F6FA-269D-7C376AAAF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CB4EC-45B3-E19A-8C31-1DA7EF891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497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C854E-0DE6-A3BA-8E7F-001907444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202BE-F034-8270-C4FB-EEC715793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9953A-CD77-D1E6-8855-BE80E964A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700FA1-C9F7-51A1-28E9-873169F31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28E73A-F4E7-57C0-3583-855B75859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74662-67D5-274D-A6BC-EE7788199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9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4D0DB-4E03-DD9D-D51A-0E4BADDE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28854D-1CA3-EBA4-E03E-898BBA0CA9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2A6CD-8103-8DF2-BB8B-F25E3F2AF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1D9AB-009D-2847-7601-93F041798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83B62-2BE4-8DD7-9C62-2BFF8D2FA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D3BEB5-8810-6223-0EF3-819EDC99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7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9C2C-F978-14C7-7118-14FD3C08B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8F352-2FCB-D9D9-E8F1-640339B512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AD45B-9028-FDA4-7DDE-77348B384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1A13E-5CC4-D7CF-60DC-B4EA92FC7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85AC4-BA19-8B4A-38D2-DEC1F3166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8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3BE486-C471-20B3-979C-58D375AD60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329CF6-9B35-503A-4373-B3DE13A2B8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77798-8831-76FC-F9E2-3E163F0D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1265B-9D9C-909A-DECA-D4FED3D20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D3030-379A-23AB-F065-D75D2D2B8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00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28C3D-5792-4EA2-BBC0-6CCCD4F3117D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821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67A-CA48-4BAD-83E6-1A64D95C8C7A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97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03CB-57B5-45B0-BBD3-C0CEC6A6A429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699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4B444-CF78-40BD-AB91-6611EC318EFF}" type="datetime1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7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C484-FD84-41E9-B227-ABD6F4C6434D}" type="datetime1">
              <a:rPr lang="en-US" smtClean="0"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35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B9B8-0498-4FEB-B2F4-53DD7F421DCC}" type="datetime1">
              <a:rPr lang="en-US" smtClean="0"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7300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7D47-297A-46D4-A732-B428180B35FF}" type="datetime1">
              <a:rPr lang="en-US" smtClean="0"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389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5BF7DC9-BCF8-4163-B10E-B403E7AFAA8F}" type="datetime1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745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accent3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56C6-80D0-4292-8FC4-0A834AE610A4}" type="datetime1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150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003A-44A7-43A5-9656-E3DE4F151731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02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3F8D2-C2F2-4892-A3CF-BA1503E8F71F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4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661B6-D805-478B-93B9-10878534AFED}" type="datetime1">
              <a:rPr lang="en-US" altLang="en-US" smtClean="0"/>
              <a:t>6/3/2024</a:t>
            </a:fld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311DA-FE82-437C-8600-C0786E6AE6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896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D5AD2-6475-51BA-63E8-DB6704690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B7B14-32A4-4884-AC8A-3BA268856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FD2DF-AFCC-DDF1-B08F-110169F490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C326AF-6B0D-4D30-A04D-4455AB227167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D9035-CAB4-A4CE-70B1-76C2E2438D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E11ED-0A33-F3F0-1567-D9F0E8DF5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982F7A-F9AD-4742-AAA4-D8BE722BE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4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7BA970D-35B1-4285-B736-454F5B1C72E1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9B90B5-12B4-4AA6-A574-E3853E6FB9B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73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hyperlink" Target="https://pixabay.com/en/coding-computer-computer-user-pc-1294361/" TargetMode="External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hyperlink" Target="https://openclipart.org/detail/171432/user%201" TargetMode="External"/><Relationship Id="rId10" Type="http://schemas.openxmlformats.org/officeDocument/2006/relationships/image" Target="../media/image61.png"/><Relationship Id="rId4" Type="http://schemas.openxmlformats.org/officeDocument/2006/relationships/image" Target="../media/image36.png"/><Relationship Id="rId9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990" y="844061"/>
            <a:ext cx="10061172" cy="1769481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75000"/>
                  </a:schemeClr>
                </a:solidFill>
              </a:rPr>
              <a:t>Introduction to Cryptography</a:t>
            </a:r>
            <a:br>
              <a:rPr lang="en-US" sz="48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bg2">
                    <a:lumMod val="75000"/>
                  </a:schemeClr>
                </a:solidFill>
              </a:rPr>
              <a:t>- Information Theoretic Crypto</a:t>
            </a:r>
            <a:endParaRPr lang="en-US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990" y="3017103"/>
            <a:ext cx="10058400" cy="1143000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chemeClr val="tx1">
                    <a:lumMod val="95000"/>
                    <a:lumOff val="5000"/>
                  </a:schemeClr>
                </a:solidFill>
              </a:rPr>
              <a:t>Nishanth Chandran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079" y="4758274"/>
            <a:ext cx="3506724" cy="9814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90" y="4692687"/>
            <a:ext cx="1080910" cy="108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8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30"/>
    </mc:Choice>
    <mc:Fallback xmlns="">
      <p:transition spd="slow" advTm="2333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01E0BA-0603-42C3-275D-C0E1373A9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was/is cryptography?</a:t>
            </a:r>
          </a:p>
        </p:txBody>
      </p:sp>
      <p:sp>
        <p:nvSpPr>
          <p:cNvPr id="44" name="Content Placeholder 3">
            <a:extLst>
              <a:ext uri="{FF2B5EF4-FFF2-40B4-BE49-F238E27FC236}">
                <a16:creationId xmlns:a16="http://schemas.microsoft.com/office/drawing/2014/main" id="{B31ADFF5-D484-A746-8540-BA1E6B1A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7034" y="2198362"/>
            <a:ext cx="4958966" cy="391777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SzPct val="87000"/>
            </a:pPr>
            <a:r>
              <a:rPr lang="en-US" sz="2000" dirty="0">
                <a:solidFill>
                  <a:srgbClr val="FF0000"/>
                </a:solidFill>
              </a:rPr>
              <a:t>Dictionary Definition of Cryptography</a:t>
            </a:r>
          </a:p>
          <a:p>
            <a:pPr lvl="1">
              <a:buSzPct val="87000"/>
            </a:pPr>
            <a:r>
              <a:rPr lang="en-US" sz="2000" dirty="0"/>
              <a:t>“art of writing and solving codes”</a:t>
            </a:r>
          </a:p>
          <a:p>
            <a:pPr>
              <a:buSzPct val="87000"/>
            </a:pPr>
            <a:r>
              <a:rPr lang="en-US" sz="2000" dirty="0">
                <a:solidFill>
                  <a:srgbClr val="FF0000"/>
                </a:solidFill>
              </a:rPr>
              <a:t>Wikipedia Definition</a:t>
            </a:r>
          </a:p>
          <a:p>
            <a:pPr lvl="1">
              <a:buSzPct val="87000"/>
            </a:pPr>
            <a:r>
              <a:rPr lang="en-US" sz="2000" dirty="0"/>
              <a:t>“securing communication against adversarial behavior”</a:t>
            </a:r>
          </a:p>
          <a:p>
            <a:pPr>
              <a:buSzPct val="87000"/>
            </a:pPr>
            <a:r>
              <a:rPr lang="en-US" sz="2000" dirty="0">
                <a:solidFill>
                  <a:srgbClr val="FF0000"/>
                </a:solidFill>
              </a:rPr>
              <a:t>Today</a:t>
            </a:r>
          </a:p>
          <a:p>
            <a:pPr lvl="1">
              <a:buSzPct val="87000"/>
            </a:pPr>
            <a:r>
              <a:rPr lang="en-US" sz="2000" dirty="0"/>
              <a:t>A scientific discipline using mathematical techniques to secure digital information</a:t>
            </a:r>
          </a:p>
          <a:p>
            <a:pPr lvl="1">
              <a:buSzPct val="87000"/>
            </a:pPr>
            <a:r>
              <a:rPr lang="en-US" sz="2000" dirty="0"/>
              <a:t>Encompasses data protection during storage, communication, and even computation</a:t>
            </a:r>
          </a:p>
        </p:txBody>
      </p:sp>
      <p:pic>
        <p:nvPicPr>
          <p:cNvPr id="5" name="Content Placeholder 4" descr="Digital padlock art">
            <a:extLst>
              <a:ext uri="{FF2B5EF4-FFF2-40B4-BE49-F238E27FC236}">
                <a16:creationId xmlns:a16="http://schemas.microsoft.com/office/drawing/2014/main" id="{93C66C8E-1FAD-4FB7-8898-03D2A5BBC7E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r="1448" b="1"/>
          <a:stretch/>
        </p:blipFill>
        <p:spPr>
          <a:xfrm>
            <a:off x="6719367" y="2277259"/>
            <a:ext cx="4788505" cy="3571225"/>
          </a:xfrm>
          <a:prstGeom prst="rect">
            <a:avLst/>
          </a:pr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4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0D24D8-826C-55DF-9D64-47C6C89A1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/>
              <a:t>What the summer school will cover</a:t>
            </a:r>
          </a:p>
        </p:txBody>
      </p:sp>
      <p:sp>
        <p:nvSpPr>
          <p:cNvPr id="3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2C694-E27E-20E8-0ACD-5660A8493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</a:pP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to securely communicate and store data using encryption and signature schemes</a:t>
            </a:r>
          </a:p>
          <a:p>
            <a:pPr lvl="1">
              <a:spcBef>
                <a:spcPts val="0"/>
              </a:spcBef>
            </a:pP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to formalize when a cryptographic scheme is secure</a:t>
            </a:r>
          </a:p>
          <a:p>
            <a:pPr lvl="1">
              <a:spcBef>
                <a:spcPts val="0"/>
              </a:spcBef>
            </a:pP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meant by pseudorandomness and one-way functions?</a:t>
            </a:r>
          </a:p>
          <a:p>
            <a:pPr lvl="1">
              <a:spcBef>
                <a:spcPts val="0"/>
              </a:spcBef>
            </a:pP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Hash functions and their uses</a:t>
            </a:r>
          </a:p>
          <a:p>
            <a:pPr lvl="1">
              <a:spcBef>
                <a:spcPts val="0"/>
              </a:spcBef>
            </a:pP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to prove something about your secret without revealing anything about it</a:t>
            </a:r>
          </a:p>
          <a:p>
            <a:pPr lvl="1">
              <a:spcBef>
                <a:spcPts val="0"/>
              </a:spcBef>
            </a:pP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multiple entities can compute jointly on all their data without revealing it in the clear to anyone</a:t>
            </a:r>
          </a:p>
          <a:p>
            <a:pPr lvl="1">
              <a:spcBef>
                <a:spcPts val="0"/>
              </a:spcBef>
            </a:pP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to obfuscate your program securely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finally, topics related to blockchains</a:t>
            </a:r>
          </a:p>
        </p:txBody>
      </p:sp>
      <p:pic>
        <p:nvPicPr>
          <p:cNvPr id="27" name="Picture 26" descr="A calculus formula">
            <a:extLst>
              <a:ext uri="{FF2B5EF4-FFF2-40B4-BE49-F238E27FC236}">
                <a16:creationId xmlns:a16="http://schemas.microsoft.com/office/drawing/2014/main" id="{6D92213E-0094-CF19-9E67-9B9CC0A6FE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03" r="19544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554C74-6189-1B83-95F8-4CDAA8B278BD}"/>
              </a:ext>
            </a:extLst>
          </p:cNvPr>
          <p:cNvSpPr/>
          <p:nvPr/>
        </p:nvSpPr>
        <p:spPr>
          <a:xfrm>
            <a:off x="2022764" y="2902879"/>
            <a:ext cx="1911927" cy="2355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12A9D-EC0A-EAC2-FDFA-E4E0E38B9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Securely Communicate – </a:t>
            </a:r>
            <a:br>
              <a:rPr lang="en-US" dirty="0"/>
            </a:br>
            <a:r>
              <a:rPr lang="en-US" dirty="0"/>
              <a:t>Private Key Encryption Schemes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26E285-5349-DE86-AF35-4D8E96EB1C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528" y="2192130"/>
            <a:ext cx="988521" cy="16099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6CF032-3D8B-3932-3C36-614086938C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018" y="2137789"/>
            <a:ext cx="1096544" cy="16643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857FB7-C652-BE21-EA81-4EAA1DA6684B}"/>
              </a:ext>
            </a:extLst>
          </p:cNvPr>
          <p:cNvSpPr txBox="1"/>
          <p:nvPr/>
        </p:nvSpPr>
        <p:spPr>
          <a:xfrm>
            <a:off x="1231528" y="1822798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447CB0-E487-2E57-76C6-402F22B46C97}"/>
              </a:ext>
            </a:extLst>
          </p:cNvPr>
          <p:cNvSpPr txBox="1"/>
          <p:nvPr/>
        </p:nvSpPr>
        <p:spPr>
          <a:xfrm>
            <a:off x="10498148" y="1822798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BB4B05-3701-CBC7-8D4E-3FC6B2CBCE6E}"/>
                  </a:ext>
                </a:extLst>
              </p:cNvPr>
              <p:cNvSpPr txBox="1"/>
              <p:nvPr/>
            </p:nvSpPr>
            <p:spPr>
              <a:xfrm>
                <a:off x="480441" y="2785278"/>
                <a:ext cx="7174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Key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BB4B05-3701-CBC7-8D4E-3FC6B2CBC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41" y="2785278"/>
                <a:ext cx="717440" cy="369332"/>
              </a:xfrm>
              <a:prstGeom prst="rect">
                <a:avLst/>
              </a:prstGeom>
              <a:blipFill>
                <a:blip r:embed="rId4"/>
                <a:stretch>
                  <a:fillRect l="-7627" t="-8333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15EC78F-931B-0604-1E91-7A819678D2B0}"/>
                  </a:ext>
                </a:extLst>
              </p:cNvPr>
              <p:cNvSpPr txBox="1"/>
              <p:nvPr/>
            </p:nvSpPr>
            <p:spPr>
              <a:xfrm>
                <a:off x="11184535" y="2758108"/>
                <a:ext cx="7174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Key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15EC78F-931B-0604-1E91-7A819678D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4535" y="2758108"/>
                <a:ext cx="717440" cy="369332"/>
              </a:xfrm>
              <a:prstGeom prst="rect">
                <a:avLst/>
              </a:prstGeom>
              <a:blipFill>
                <a:blip r:embed="rId5"/>
                <a:stretch>
                  <a:fillRect l="-7692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29CC1C3-0C1F-6C93-1F32-0601DAD454FF}"/>
                  </a:ext>
                </a:extLst>
              </p:cNvPr>
              <p:cNvSpPr txBox="1"/>
              <p:nvPr/>
            </p:nvSpPr>
            <p:spPr>
              <a:xfrm>
                <a:off x="572619" y="3802099"/>
                <a:ext cx="2306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Message/Plaintext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29CC1C3-0C1F-6C93-1F32-0601DAD45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619" y="3802099"/>
                <a:ext cx="2306337" cy="369332"/>
              </a:xfrm>
              <a:prstGeom prst="rect">
                <a:avLst/>
              </a:prstGeom>
              <a:blipFill>
                <a:blip r:embed="rId6"/>
                <a:stretch>
                  <a:fillRect l="-2381" t="-8333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3332123-2D77-7F66-D916-1F2F3C429979}"/>
              </a:ext>
            </a:extLst>
          </p:cNvPr>
          <p:cNvCxnSpPr/>
          <p:nvPr/>
        </p:nvCxnSpPr>
        <p:spPr>
          <a:xfrm>
            <a:off x="3344779" y="2964543"/>
            <a:ext cx="6225826" cy="271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3FC361E-DFCC-43B1-239C-6348A8B8AB3C}"/>
                  </a:ext>
                </a:extLst>
              </p:cNvPr>
              <p:cNvSpPr txBox="1"/>
              <p:nvPr/>
            </p:nvSpPr>
            <p:spPr>
              <a:xfrm>
                <a:off x="5511632" y="2489296"/>
                <a:ext cx="13848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Ciphertext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3FC361E-DFCC-43B1-239C-6348A8B8A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632" y="2489296"/>
                <a:ext cx="1384803" cy="369332"/>
              </a:xfrm>
              <a:prstGeom prst="rect">
                <a:avLst/>
              </a:prstGeom>
              <a:blipFill>
                <a:blip r:embed="rId7"/>
                <a:stretch>
                  <a:fillRect l="-3524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47A5D7A-42BB-6448-9C06-B9E325207642}"/>
                  </a:ext>
                </a:extLst>
              </p:cNvPr>
              <p:cNvSpPr/>
              <p:nvPr/>
            </p:nvSpPr>
            <p:spPr>
              <a:xfrm>
                <a:off x="572619" y="4475939"/>
                <a:ext cx="2064770" cy="1001441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Encrypt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using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to obtain ciphertext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47A5D7A-42BB-6448-9C06-B9E3252076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619" y="4475939"/>
                <a:ext cx="2064770" cy="1001441"/>
              </a:xfrm>
              <a:prstGeom prst="rect">
                <a:avLst/>
              </a:prstGeom>
              <a:blipFill>
                <a:blip r:embed="rId8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219C69E-A88C-70A8-90A6-749AA60C233B}"/>
                  </a:ext>
                </a:extLst>
              </p:cNvPr>
              <p:cNvSpPr/>
              <p:nvPr/>
            </p:nvSpPr>
            <p:spPr>
              <a:xfrm>
                <a:off x="9703905" y="4475939"/>
                <a:ext cx="2064770" cy="1001441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Decrypt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using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to obtain </a:t>
                </a:r>
                <a:br>
                  <a:rPr lang="en-US" dirty="0"/>
                </a:br>
                <a:r>
                  <a:rPr lang="en-US" dirty="0"/>
                  <a:t>plaintext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219C69E-A88C-70A8-90A6-749AA60C23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3905" y="4475939"/>
                <a:ext cx="2064770" cy="1001441"/>
              </a:xfrm>
              <a:prstGeom prst="rect">
                <a:avLst/>
              </a:prstGeom>
              <a:blipFill>
                <a:blip r:embed="rId9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B86F491-8A13-164C-561A-9A04C84250FA}"/>
                  </a:ext>
                </a:extLst>
              </p:cNvPr>
              <p:cNvSpPr/>
              <p:nvPr/>
            </p:nvSpPr>
            <p:spPr>
              <a:xfrm>
                <a:off x="3796806" y="3668894"/>
                <a:ext cx="5197642" cy="294172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u="sng" dirty="0">
                    <a:solidFill>
                      <a:srgbClr val="FF0000"/>
                    </a:solidFill>
                  </a:rPr>
                  <a:t>Syntax of Encryption</a:t>
                </a:r>
              </a:p>
              <a:p>
                <a:endParaRPr lang="en-US" u="sng" dirty="0">
                  <a:solidFill>
                    <a:srgbClr val="FF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Message space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b="0" dirty="0">
                    <a:solidFill>
                      <a:srgbClr val="FF0000"/>
                    </a:solidFill>
                  </a:rPr>
                  <a:t>Algorithms: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Gen: Generates keys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Enc: Encryption algorithm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𝐸𝑛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Dec: Decryption algorithm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Correctness: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b="0" dirty="0">
                    <a:solidFill>
                      <a:srgbClr val="FF0000"/>
                    </a:solidFill>
                  </a:rPr>
                  <a:t>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𝐸𝑛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B86F491-8A13-164C-561A-9A04C84250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806" y="3668894"/>
                <a:ext cx="5197642" cy="2941721"/>
              </a:xfrm>
              <a:prstGeom prst="rect">
                <a:avLst/>
              </a:prstGeom>
              <a:blipFill>
                <a:blip r:embed="rId10"/>
                <a:stretch>
                  <a:fillRect l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018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3" grpId="0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AFF07A-0DFA-EA43-EA0D-51833AA80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000"/>
              <a:t>Private Key Encryption (Scenarios)</a:t>
            </a:r>
          </a:p>
        </p:txBody>
      </p:sp>
      <p:pic>
        <p:nvPicPr>
          <p:cNvPr id="5" name="Picture 4" descr="A closeup of a key and a keyhole">
            <a:extLst>
              <a:ext uri="{FF2B5EF4-FFF2-40B4-BE49-F238E27FC236}">
                <a16:creationId xmlns:a16="http://schemas.microsoft.com/office/drawing/2014/main" id="{CCD0BEAF-14EB-E47E-61F6-EBECAC844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52" r="3387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13E5E-69BE-68DF-FFDC-10BF3E848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/>
              <a:t>Alice and Bob meet ahead of time to share private key</a:t>
            </a:r>
            <a:br>
              <a:rPr lang="en-US" sz="2200" dirty="0"/>
            </a:br>
            <a:br>
              <a:rPr lang="en-US" sz="2200" dirty="0"/>
            </a:br>
            <a:r>
              <a:rPr lang="en-US" sz="2200" dirty="0"/>
              <a:t>(or use more expensive public key encryption to share private key)</a:t>
            </a:r>
          </a:p>
          <a:p>
            <a:endParaRPr lang="en-US" sz="2200" dirty="0"/>
          </a:p>
          <a:p>
            <a:r>
              <a:rPr lang="en-US" sz="2200" dirty="0"/>
              <a:t>Alice encrypts her own data with private key and later decrypts</a:t>
            </a:r>
          </a:p>
        </p:txBody>
      </p:sp>
    </p:spTree>
    <p:extLst>
      <p:ext uri="{BB962C8B-B14F-4D97-AF65-F5344CB8AC3E}">
        <p14:creationId xmlns:p14="http://schemas.microsoft.com/office/powerpoint/2010/main" val="409700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126270-1F97-00D6-2977-297F86347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3800" dirty="0"/>
              <a:t>Keys and </a:t>
            </a:r>
            <a:r>
              <a:rPr lang="en-US" sz="3800" dirty="0" err="1"/>
              <a:t>Kerckhoff’s</a:t>
            </a:r>
            <a:r>
              <a:rPr lang="en-US" sz="3800" dirty="0"/>
              <a:t> Principle</a:t>
            </a:r>
            <a:br>
              <a:rPr lang="en-US" sz="3800" dirty="0"/>
            </a:br>
            <a:r>
              <a:rPr lang="en-US" sz="3800" i="1" dirty="0"/>
              <a:t>The cipher method must not be required to be secret</a:t>
            </a:r>
            <a:r>
              <a:rPr lang="en-US" sz="3800" dirty="0"/>
              <a:t> </a:t>
            </a:r>
          </a:p>
        </p:txBody>
      </p:sp>
      <p:sp>
        <p:nvSpPr>
          <p:cNvPr id="103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0E3A0-0D71-BCD5-80E0-6D9D7BE64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953164" cy="4119172"/>
          </a:xfrm>
        </p:spPr>
        <p:txBody>
          <a:bodyPr anchor="t">
            <a:normAutofit/>
          </a:bodyPr>
          <a:lstStyle/>
          <a:p>
            <a:r>
              <a:rPr lang="en-US" sz="2200" dirty="0"/>
              <a:t>Significantly easier to keep key secret</a:t>
            </a:r>
          </a:p>
          <a:p>
            <a:endParaRPr lang="en-US" sz="2200" dirty="0"/>
          </a:p>
          <a:p>
            <a:r>
              <a:rPr lang="en-US" sz="2200" dirty="0"/>
              <a:t>In case secret is compromised, easier to change</a:t>
            </a:r>
          </a:p>
          <a:p>
            <a:endParaRPr lang="en-US" sz="2200" dirty="0"/>
          </a:p>
          <a:p>
            <a:r>
              <a:rPr lang="en-US" sz="2200" dirty="0"/>
              <a:t>Significant benefit to public review</a:t>
            </a:r>
            <a:br>
              <a:rPr lang="en-US" sz="2200" dirty="0"/>
            </a:br>
            <a:r>
              <a:rPr lang="en-US" sz="2200" dirty="0"/>
              <a:t>(Today, several competitions to pick best ciphers etc.)</a:t>
            </a:r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7A5F2CF5-E94D-E52A-66C5-0BED002492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" r="-1" b="28287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945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5AC1364A-3E3D-4F0D-8776-78AF3A270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4F3AE-F67F-6CA1-B6AB-651820EA2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7500" y="329184"/>
            <a:ext cx="7041573" cy="1783080"/>
          </a:xfrm>
        </p:spPr>
        <p:txBody>
          <a:bodyPr anchor="b">
            <a:normAutofit/>
          </a:bodyPr>
          <a:lstStyle/>
          <a:p>
            <a:r>
              <a:rPr lang="en-US" sz="5400" dirty="0"/>
              <a:t>Historical Ciphers – Caesar Cipher</a:t>
            </a:r>
          </a:p>
        </p:txBody>
      </p:sp>
      <p:pic>
        <p:nvPicPr>
          <p:cNvPr id="2052" name="Picture 4" descr="Julius Caesar | Biography, Conquests, Facts, &amp; Death | Britannica">
            <a:extLst>
              <a:ext uri="{FF2B5EF4-FFF2-40B4-BE49-F238E27FC236}">
                <a16:creationId xmlns:a16="http://schemas.microsoft.com/office/drawing/2014/main" id="{102F7587-36F3-C73B-59BE-80CA8043A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897" y="0"/>
            <a:ext cx="2852501" cy="390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494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GAIUS SUETONIUS TRANQUILLUS (c.70-160), De vita Caesarum: Divus Iulius, in  Latin, ILLUMINATED MANUSCRIPT ON VELLUM BY THE SPANISH FORGER | Christie's">
            <a:extLst>
              <a:ext uri="{FF2B5EF4-FFF2-40B4-BE49-F238E27FC236}">
                <a16:creationId xmlns:a16="http://schemas.microsoft.com/office/drawing/2014/main" id="{2CD3C1D8-DCBD-030D-3782-BD39172B5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26" y="4149598"/>
            <a:ext cx="3253956" cy="209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A7E0EC-7CEC-48C0-30CF-7FE913DD6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493" y="2686622"/>
            <a:ext cx="4749037" cy="35617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218747-3079-23BF-E3AE-403F1590815C}"/>
              </a:ext>
            </a:extLst>
          </p:cNvPr>
          <p:cNvSpPr txBox="1"/>
          <p:nvPr/>
        </p:nvSpPr>
        <p:spPr>
          <a:xfrm>
            <a:off x="10029371" y="3149600"/>
            <a:ext cx="1347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Problem 1:</a:t>
            </a:r>
          </a:p>
          <a:p>
            <a:r>
              <a:rPr lang="en-US" dirty="0"/>
              <a:t>“Key” fixed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491A3A-4DD3-E391-170F-E5F24638EE7A}"/>
              </a:ext>
            </a:extLst>
          </p:cNvPr>
          <p:cNvSpPr txBox="1"/>
          <p:nvPr/>
        </p:nvSpPr>
        <p:spPr>
          <a:xfrm>
            <a:off x="898980" y="6383923"/>
            <a:ext cx="28380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De vita </a:t>
            </a:r>
            <a:r>
              <a:rPr lang="en-US" sz="1600" dirty="0" err="1"/>
              <a:t>Caesarum</a:t>
            </a:r>
            <a:r>
              <a:rPr lang="en-US" sz="1600" dirty="0"/>
              <a:t> </a:t>
            </a:r>
            <a:r>
              <a:rPr lang="en-US" sz="1600" dirty="0" err="1"/>
              <a:t>Divus</a:t>
            </a:r>
            <a:r>
              <a:rPr lang="en-US" sz="1600" dirty="0"/>
              <a:t> </a:t>
            </a:r>
            <a:r>
              <a:rPr lang="en-US" sz="1600" dirty="0" err="1"/>
              <a:t>iulius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2511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5AC1364A-3E3D-4F0D-8776-78AF3A270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4F3AE-F67F-6CA1-B6AB-651820EA2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7500" y="329184"/>
            <a:ext cx="7041573" cy="1783080"/>
          </a:xfrm>
        </p:spPr>
        <p:txBody>
          <a:bodyPr anchor="b">
            <a:normAutofit/>
          </a:bodyPr>
          <a:lstStyle/>
          <a:p>
            <a:r>
              <a:rPr lang="en-US" sz="5400" dirty="0"/>
              <a:t>Historical Ciphers – </a:t>
            </a:r>
            <a:br>
              <a:rPr lang="en-US" sz="5400" dirty="0"/>
            </a:br>
            <a:r>
              <a:rPr lang="en-US" sz="5400" dirty="0"/>
              <a:t>Shift Cipher</a:t>
            </a:r>
          </a:p>
        </p:txBody>
      </p:sp>
      <p:pic>
        <p:nvPicPr>
          <p:cNvPr id="2052" name="Picture 4" descr="Julius Caesar | Biography, Conquests, Facts, &amp; Death | Britannica">
            <a:extLst>
              <a:ext uri="{FF2B5EF4-FFF2-40B4-BE49-F238E27FC236}">
                <a16:creationId xmlns:a16="http://schemas.microsoft.com/office/drawing/2014/main" id="{102F7587-36F3-C73B-59BE-80CA8043A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897" y="0"/>
            <a:ext cx="2852501" cy="390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494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50" name="Picture 2" descr="GAIUS SUETONIUS TRANQUILLUS (c.70-160), De vita Caesarum: Divus Iulius, in  Latin, ILLUMINATED MANUSCRIPT ON VELLUM BY THE SPANISH FORGER | Christie's">
            <a:extLst>
              <a:ext uri="{FF2B5EF4-FFF2-40B4-BE49-F238E27FC236}">
                <a16:creationId xmlns:a16="http://schemas.microsoft.com/office/drawing/2014/main" id="{2CD3C1D8-DCBD-030D-3782-BD39172B5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26" y="4149598"/>
            <a:ext cx="3253956" cy="209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2CCF5E-9AFA-3A3A-7AD7-0B529729E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493" y="2697481"/>
            <a:ext cx="4749037" cy="35617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997630-B4CB-1111-1947-CD4130D11E70}"/>
              </a:ext>
            </a:extLst>
          </p:cNvPr>
          <p:cNvSpPr txBox="1"/>
          <p:nvPr/>
        </p:nvSpPr>
        <p:spPr>
          <a:xfrm>
            <a:off x="9546530" y="3142343"/>
            <a:ext cx="269900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Problem 2:</a:t>
            </a:r>
          </a:p>
          <a:p>
            <a:r>
              <a:rPr lang="en-US" dirty="0"/>
              <a:t>Only 26 options for keys</a:t>
            </a:r>
          </a:p>
          <a:p>
            <a:endParaRPr lang="en-US" dirty="0"/>
          </a:p>
          <a:p>
            <a:r>
              <a:rPr lang="en-US" i="1" dirty="0"/>
              <a:t>Brute-force Attack</a:t>
            </a:r>
            <a:br>
              <a:rPr lang="en-US" i="1" dirty="0"/>
            </a:br>
            <a:r>
              <a:rPr lang="en-US" i="1" dirty="0"/>
              <a:t>(or exhaustive search)</a:t>
            </a:r>
          </a:p>
          <a:p>
            <a:endParaRPr lang="en-US" dirty="0"/>
          </a:p>
          <a:p>
            <a:r>
              <a:rPr lang="en-US" b="1" dirty="0"/>
              <a:t>Key should be large</a:t>
            </a:r>
            <a:br>
              <a:rPr lang="en-US" b="1" dirty="0"/>
            </a:br>
            <a:r>
              <a:rPr lang="en-US" b="1" dirty="0"/>
              <a:t>enough – say 2</a:t>
            </a:r>
            <a:r>
              <a:rPr lang="en-US" b="1" baseline="30000" dirty="0"/>
              <a:t>80</a:t>
            </a:r>
            <a:r>
              <a:rPr lang="en-US" b="1" dirty="0"/>
              <a:t> options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C19F7F-5766-49F5-AB2F-8DB336D76AC7}"/>
              </a:ext>
            </a:extLst>
          </p:cNvPr>
          <p:cNvSpPr txBox="1"/>
          <p:nvPr/>
        </p:nvSpPr>
        <p:spPr>
          <a:xfrm>
            <a:off x="898980" y="6383923"/>
            <a:ext cx="28380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De vita </a:t>
            </a:r>
            <a:r>
              <a:rPr lang="en-US" sz="1600" dirty="0" err="1"/>
              <a:t>Caesarum</a:t>
            </a:r>
            <a:r>
              <a:rPr lang="en-US" sz="1600" dirty="0"/>
              <a:t> </a:t>
            </a:r>
            <a:r>
              <a:rPr lang="en-US" sz="1600" dirty="0" err="1"/>
              <a:t>Divus</a:t>
            </a:r>
            <a:r>
              <a:rPr lang="en-US" sz="1600" dirty="0"/>
              <a:t> </a:t>
            </a:r>
            <a:r>
              <a:rPr lang="en-US" sz="1600" dirty="0" err="1"/>
              <a:t>iulius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1790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4BBC-B5A5-A462-988D-0491DAFB3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Mono-alphabetic Substitution Cipher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DC8D61-1211-75A3-2F98-1B0EAE4B8A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Substitute every letter with some other letter. #Keys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DC8D61-1211-75A3-2F98-1B0EAE4B8A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The World According To Benedict Cumberbatch » ENIGMA Chapter 3 – The Substitution  Cipher">
            <a:extLst>
              <a:ext uri="{FF2B5EF4-FFF2-40B4-BE49-F238E27FC236}">
                <a16:creationId xmlns:a16="http://schemas.microsoft.com/office/drawing/2014/main" id="{20CA55B9-A339-222C-22A0-79B8705D1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29" y="2790371"/>
            <a:ext cx="48768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278B87-B79A-DAC7-2DCB-E0AD98B4EF09}"/>
              </a:ext>
            </a:extLst>
          </p:cNvPr>
          <p:cNvSpPr txBox="1"/>
          <p:nvPr/>
        </p:nvSpPr>
        <p:spPr>
          <a:xfrm>
            <a:off x="6328611" y="3124131"/>
            <a:ext cx="468314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Brute force impractical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However, susceptible to frequency attacks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Exploit statistical properties of English</a:t>
            </a:r>
            <a:br>
              <a:rPr lang="en-US" dirty="0"/>
            </a:br>
            <a:r>
              <a:rPr lang="en-US" dirty="0"/>
              <a:t>(or underlying message space)</a:t>
            </a:r>
          </a:p>
        </p:txBody>
      </p:sp>
    </p:spTree>
    <p:extLst>
      <p:ext uri="{BB962C8B-B14F-4D97-AF65-F5344CB8AC3E}">
        <p14:creationId xmlns:p14="http://schemas.microsoft.com/office/powerpoint/2010/main" val="337940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1A190-B6FB-46AA-203C-D3250F79D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66258" cy="1325563"/>
          </a:xfrm>
        </p:spPr>
        <p:txBody>
          <a:bodyPr/>
          <a:lstStyle/>
          <a:p>
            <a:r>
              <a:rPr lang="en-US" dirty="0"/>
              <a:t>Avg. letter frequencies of English-language text</a:t>
            </a:r>
          </a:p>
        </p:txBody>
      </p:sp>
      <p:pic>
        <p:nvPicPr>
          <p:cNvPr id="6148" name="Picture 4" descr="English letter frequency [2] | Download Scientific Diagram">
            <a:extLst>
              <a:ext uri="{FF2B5EF4-FFF2-40B4-BE49-F238E27FC236}">
                <a16:creationId xmlns:a16="http://schemas.microsoft.com/office/drawing/2014/main" id="{C618EC82-214E-70D9-3E3E-423CBB9C4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96" y="1828571"/>
            <a:ext cx="6943725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BFF100-9307-2053-E998-651E66409B45}"/>
              </a:ext>
            </a:extLst>
          </p:cNvPr>
          <p:cNvSpPr txBox="1"/>
          <p:nvPr/>
        </p:nvSpPr>
        <p:spPr>
          <a:xfrm>
            <a:off x="7381363" y="2791327"/>
            <a:ext cx="412266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Record frequency of letters</a:t>
            </a:r>
            <a:br>
              <a:rPr lang="en-US" sz="2400" dirty="0"/>
            </a:br>
            <a:r>
              <a:rPr lang="en-US" sz="2400" dirty="0"/>
              <a:t>in ciphertext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Correlate with frequency of</a:t>
            </a:r>
            <a:br>
              <a:rPr lang="en-US" sz="2400" dirty="0"/>
            </a:br>
            <a:r>
              <a:rPr lang="en-US" sz="2400" dirty="0"/>
              <a:t>plaintext letters</a:t>
            </a:r>
          </a:p>
        </p:txBody>
      </p:sp>
    </p:spTree>
    <p:extLst>
      <p:ext uri="{BB962C8B-B14F-4D97-AF65-F5344CB8AC3E}">
        <p14:creationId xmlns:p14="http://schemas.microsoft.com/office/powerpoint/2010/main" val="2501000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55436-D369-0269-A6E5-20EC36F88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of Modern Cryptography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BC47E-04B7-A43B-2EC1-63364DCE5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Formal Definitions of Security</a:t>
            </a:r>
          </a:p>
          <a:p>
            <a:endParaRPr lang="en-US" dirty="0"/>
          </a:p>
          <a:p>
            <a:r>
              <a:rPr lang="en-US" dirty="0"/>
              <a:t>What the adversary/attacker can see/do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security you require? </a:t>
            </a:r>
            <a:br>
              <a:rPr lang="en-US" dirty="0"/>
            </a:br>
            <a:r>
              <a:rPr lang="en-US" dirty="0"/>
              <a:t>That is, what should the attacker not be able to learn/do?</a:t>
            </a:r>
          </a:p>
          <a:p>
            <a:endParaRPr lang="en-US" dirty="0"/>
          </a:p>
          <a:p>
            <a:r>
              <a:rPr lang="en-US" dirty="0"/>
              <a:t>Can you “prove”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815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D861-5526-DA02-532A-DA89DBDF6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Key Encryption - Defining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7A8FB-7A18-8F1A-A314-84DD104A7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393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does the adversary/attacker get?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One ciphertext, many ciphertexts? (Ciphertext only attack)</a:t>
            </a:r>
          </a:p>
          <a:p>
            <a:pPr lvl="1"/>
            <a:r>
              <a:rPr lang="en-US" dirty="0"/>
              <a:t>Plaintext/Ciphertext pairs? (Known-plaintext attack)</a:t>
            </a:r>
          </a:p>
          <a:p>
            <a:pPr lvl="1"/>
            <a:r>
              <a:rPr lang="en-US" dirty="0"/>
              <a:t>Plaintext/Ciphertext pairs of adversary’s choice (Chosen-plaintext attack)</a:t>
            </a:r>
          </a:p>
          <a:p>
            <a:pPr lvl="1"/>
            <a:r>
              <a:rPr lang="en-US" dirty="0"/>
              <a:t>Get some ciphertext’s decrypted? (Chosen-ciphertext attack)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chemeClr val="accent6"/>
                </a:solidFill>
              </a:rPr>
              <a:t>What should the attacker not be able to do?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Impossible to recover key?</a:t>
            </a:r>
          </a:p>
          <a:p>
            <a:pPr lvl="1"/>
            <a:r>
              <a:rPr lang="en-US" dirty="0"/>
              <a:t>Impossible to recover the plaintext?</a:t>
            </a:r>
          </a:p>
          <a:p>
            <a:pPr lvl="1"/>
            <a:r>
              <a:rPr lang="en-US" dirty="0"/>
              <a:t>Impossible to recover any character of the plaintext?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Regardless of any information an attacker already has, ciphertext should leak no </a:t>
            </a:r>
            <a:r>
              <a:rPr lang="en-US" i="1" dirty="0">
                <a:solidFill>
                  <a:schemeClr val="accent2"/>
                </a:solidFill>
              </a:rPr>
              <a:t>additional</a:t>
            </a:r>
            <a:r>
              <a:rPr lang="en-US" dirty="0">
                <a:solidFill>
                  <a:schemeClr val="accent2"/>
                </a:solidFill>
              </a:rPr>
              <a:t> information about the underlying plaintext</a:t>
            </a:r>
          </a:p>
        </p:txBody>
      </p:sp>
    </p:spTree>
    <p:extLst>
      <p:ext uri="{BB962C8B-B14F-4D97-AF65-F5344CB8AC3E}">
        <p14:creationId xmlns:p14="http://schemas.microsoft.com/office/powerpoint/2010/main" val="89874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C21E97-11ED-4D1F-351C-62F195A42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4" y="718457"/>
            <a:ext cx="6798541" cy="808944"/>
          </a:xfrm>
        </p:spPr>
        <p:txBody>
          <a:bodyPr anchor="b">
            <a:normAutofit/>
          </a:bodyPr>
          <a:lstStyle/>
          <a:p>
            <a:r>
              <a:rPr lang="en-US" sz="4000" dirty="0"/>
              <a:t>Proving Schemes Secure</a:t>
            </a:r>
          </a:p>
        </p:txBody>
      </p:sp>
      <p:pic>
        <p:nvPicPr>
          <p:cNvPr id="7" name="Picture 6" descr="Different types of keys">
            <a:extLst>
              <a:ext uri="{FF2B5EF4-FFF2-40B4-BE49-F238E27FC236}">
                <a16:creationId xmlns:a16="http://schemas.microsoft.com/office/drawing/2014/main" id="{83E92C00-2615-802B-5EC0-28CBD07A8E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97" r="32888" b="1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41B1C5-6548-D46E-5A52-A6929ED972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53734" y="1662344"/>
                <a:ext cx="7471352" cy="5115827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Most cryptographic constructions require </a:t>
                </a:r>
                <a:r>
                  <a:rPr lang="en-US" sz="2000" i="1" dirty="0"/>
                  <a:t>hardness assumptions</a:t>
                </a:r>
                <a:br>
                  <a:rPr lang="en-US" sz="2000" i="1" dirty="0"/>
                </a:br>
                <a:r>
                  <a:rPr lang="en-US" sz="2000" dirty="0"/>
                  <a:t>(e.g.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𝑁𝑃</m:t>
                    </m:r>
                  </m:oMath>
                </a14:m>
                <a:r>
                  <a:rPr lang="en-US" sz="2000" dirty="0"/>
                  <a:t> at the very least)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Assumptions should be well-stated:</a:t>
                </a:r>
              </a:p>
              <a:p>
                <a:pPr lvl="1"/>
                <a:r>
                  <a:rPr lang="en-US" sz="2000" dirty="0"/>
                  <a:t>Allows validation</a:t>
                </a:r>
              </a:p>
              <a:p>
                <a:pPr lvl="1"/>
                <a:r>
                  <a:rPr lang="en-US" sz="2000" dirty="0"/>
                  <a:t>Comparison with other hardness assumptions</a:t>
                </a:r>
              </a:p>
              <a:p>
                <a:pPr lvl="1"/>
                <a:r>
                  <a:rPr lang="en-US" sz="2000" dirty="0"/>
                  <a:t>Understanding necessary assumptions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Can we assume scheme itself to be secure?</a:t>
                </a:r>
              </a:p>
              <a:p>
                <a:pPr lvl="1"/>
                <a:r>
                  <a:rPr lang="en-US" sz="2000" dirty="0"/>
                  <a:t>Typically, no</a:t>
                </a:r>
              </a:p>
              <a:p>
                <a:pPr lvl="1"/>
                <a:r>
                  <a:rPr lang="en-US" sz="2000" dirty="0"/>
                  <a:t>Better to base scheme on “well-studied” assumptions</a:t>
                </a:r>
              </a:p>
              <a:p>
                <a:pPr lvl="1"/>
                <a:r>
                  <a:rPr lang="en-US" sz="2000" dirty="0"/>
                  <a:t>“Simpler” assumptions better</a:t>
                </a:r>
              </a:p>
              <a:p>
                <a:pPr lvl="1"/>
                <a:r>
                  <a:rPr lang="en-US" sz="2000" dirty="0"/>
                  <a:t>Modularity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41B1C5-6548-D46E-5A52-A6929ED972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53734" y="1662344"/>
                <a:ext cx="7471352" cy="5115827"/>
              </a:xfrm>
              <a:blipFill>
                <a:blip r:embed="rId3"/>
                <a:stretch>
                  <a:fillRect l="-734" t="-1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14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CA99-3553-BF9A-5CD9-0EEE77BBF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anchor="b">
            <a:normAutofit/>
          </a:bodyPr>
          <a:lstStyle/>
          <a:p>
            <a:r>
              <a:rPr lang="en-US" sz="4000"/>
              <a:t>Generating Randomness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13BFE4-8065-C685-48C0-FD51B7F3FB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2" r="8478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87521-A921-3D42-09BA-B38B56D9D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2614613"/>
            <a:ext cx="5291663" cy="2639440"/>
          </a:xfrm>
        </p:spPr>
        <p:txBody>
          <a:bodyPr>
            <a:normAutofit/>
          </a:bodyPr>
          <a:lstStyle/>
          <a:p>
            <a:r>
              <a:rPr lang="en-US" sz="1800" dirty="0"/>
              <a:t>Assume:</a:t>
            </a:r>
          </a:p>
          <a:p>
            <a:pPr lvl="1"/>
            <a:r>
              <a:rPr lang="en-US" sz="1800" dirty="0"/>
              <a:t>Parties can generate unlimited independent, unbiased (i.e., uniform) bits.</a:t>
            </a:r>
          </a:p>
          <a:p>
            <a:pPr lvl="1"/>
            <a:r>
              <a:rPr lang="en-US" sz="1800" dirty="0"/>
              <a:t>In practice, not easy</a:t>
            </a:r>
          </a:p>
          <a:p>
            <a:pPr lvl="1"/>
            <a:r>
              <a:rPr lang="en-US" sz="1800" dirty="0"/>
              <a:t>Get small amount of unpredictable data from physical processes (say on the chip)</a:t>
            </a:r>
          </a:p>
          <a:p>
            <a:pPr lvl="1"/>
            <a:r>
              <a:rPr lang="en-US" sz="1800" dirty="0"/>
              <a:t>Must “convert” them into uniform bits</a:t>
            </a:r>
            <a:br>
              <a:rPr lang="en-US" sz="1800" dirty="0"/>
            </a:br>
            <a:r>
              <a:rPr lang="en-US" sz="1800" dirty="0"/>
              <a:t>(through a process known as randomness extraction)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60AC42-C349-80D7-A3DA-CA674E273E56}"/>
              </a:ext>
            </a:extLst>
          </p:cNvPr>
          <p:cNvSpPr txBox="1"/>
          <p:nvPr/>
        </p:nvSpPr>
        <p:spPr>
          <a:xfrm>
            <a:off x="6417733" y="5326126"/>
            <a:ext cx="5669252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</a:rPr>
              <a:t>Toy Problem: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dirty="0"/>
              <a:t>Given coin where </a:t>
            </a:r>
            <a:r>
              <a:rPr lang="en-US" sz="1800" dirty="0" err="1"/>
              <a:t>Pr</a:t>
            </a:r>
            <a:r>
              <a:rPr lang="en-US" sz="1800" dirty="0"/>
              <a:t>[H] = p &amp; </a:t>
            </a:r>
            <a:r>
              <a:rPr lang="en-US" sz="1800" dirty="0" err="1"/>
              <a:t>Pr</a:t>
            </a:r>
            <a:r>
              <a:rPr lang="en-US" sz="1800" dirty="0"/>
              <a:t>[T] = 1-p, </a:t>
            </a:r>
            <a:br>
              <a:rPr lang="en-US" sz="1800" dirty="0"/>
            </a:br>
            <a:r>
              <a:rPr lang="en-US" sz="1800" dirty="0"/>
              <a:t>how to obtain unbiased bits 0 and 1? </a:t>
            </a:r>
            <a:br>
              <a:rPr lang="en-US" sz="1800" dirty="0"/>
            </a:br>
            <a:r>
              <a:rPr lang="en-US" sz="1800" dirty="0"/>
              <a:t>(i.e. where </a:t>
            </a:r>
            <a:r>
              <a:rPr lang="en-US" sz="1800" dirty="0" err="1"/>
              <a:t>Pr</a:t>
            </a:r>
            <a:r>
              <a:rPr lang="en-US" sz="1800" dirty="0"/>
              <a:t>[0] = </a:t>
            </a:r>
            <a:r>
              <a:rPr lang="en-US" sz="1800" dirty="0" err="1"/>
              <a:t>Pr</a:t>
            </a:r>
            <a:r>
              <a:rPr lang="en-US" sz="1800" dirty="0"/>
              <a:t>[1]?)</a:t>
            </a:r>
          </a:p>
        </p:txBody>
      </p:sp>
    </p:spTree>
    <p:extLst>
      <p:ext uri="{BB962C8B-B14F-4D97-AF65-F5344CB8AC3E}">
        <p14:creationId xmlns:p14="http://schemas.microsoft.com/office/powerpoint/2010/main" val="2028338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ansparent padlock">
            <a:extLst>
              <a:ext uri="{FF2B5EF4-FFF2-40B4-BE49-F238E27FC236}">
                <a16:creationId xmlns:a16="http://schemas.microsoft.com/office/drawing/2014/main" id="{2F8E079B-EF8F-601A-A3C9-3BCE0EC3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412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5F4062-ED66-E19D-A9F7-1DA0025F6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Perfectly Secure Private Key Encryption</a:t>
            </a:r>
          </a:p>
        </p:txBody>
      </p:sp>
    </p:spTree>
    <p:extLst>
      <p:ext uri="{BB962C8B-B14F-4D97-AF65-F5344CB8AC3E}">
        <p14:creationId xmlns:p14="http://schemas.microsoft.com/office/powerpoint/2010/main" val="2001499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7CC0-1C4B-EF36-0261-07A3C06A2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Keys, Messages, Ciphertexts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003A26-DAD4-0E55-F19F-3DBCF759BA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887996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dirty="0"/>
                  <a:t>    : Message space</a:t>
                </a: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𝐺𝑒𝑛</m:t>
                    </m:r>
                  </m:oMath>
                </a14:m>
                <a:r>
                  <a:rPr lang="en-US" dirty="0"/>
                  <a:t>: Probabilistic algorithm that outputs a key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           from some distribution.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en-US" dirty="0"/>
                  <a:t> is the key space of all keys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𝐸𝑛𝑐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Probabilistic algorithm that outputs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        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dirty="0"/>
                  <a:t> is set of all possible ciphertext </a:t>
                </a:r>
                <a:br>
                  <a:rPr lang="en-US" dirty="0"/>
                </a:br>
                <a:r>
                  <a:rPr lang="en-US" dirty="0"/>
                  <a:t>          (for all messages, keys, randomness)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𝐷𝑒𝑐</m:t>
                    </m:r>
                  </m:oMath>
                </a14:m>
                <a:r>
                  <a:rPr lang="en-US" dirty="0"/>
                  <a:t>: Deterministic algorithm (assuming perfect correctness)</a:t>
                </a:r>
                <a:br>
                  <a:rPr lang="en-US" dirty="0"/>
                </a:br>
                <a:r>
                  <a:rPr lang="en-US" dirty="0"/>
                  <a:t>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003A26-DAD4-0E55-F19F-3DBCF759BA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887996"/>
              </a:xfrm>
              <a:blipFill>
                <a:blip r:embed="rId2"/>
                <a:stretch>
                  <a:fillRect t="-2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7538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A2D56-EDC7-BEBB-654F-ACE40BF9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Keys, Messages, Ciphertexts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1BD3DF-E271-D5DE-4F70-950F3E4317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88168"/>
                <a:ext cx="10898605" cy="577515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: </a:t>
                </a:r>
                <a:r>
                  <a:rPr lang="en-US" dirty="0" err="1"/>
                  <a:t>r.v.</a:t>
                </a:r>
                <a:r>
                  <a:rPr lang="en-US" dirty="0"/>
                  <a:t> denoting the value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output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𝐺𝑒𝑛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e>
                    </m:func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denotes the probability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𝐺𝑒𝑛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outputs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: </a:t>
                </a:r>
                <a:r>
                  <a:rPr lang="en-US" dirty="0" err="1"/>
                  <a:t>r.v.</a:t>
                </a:r>
                <a:r>
                  <a:rPr lang="en-US" dirty="0"/>
                  <a:t> denoting message being encrypted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denotes the probability the message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Reflects likelihood of different messages sent by parties </a:t>
                </a:r>
                <a:r>
                  <a:rPr lang="en-US" i="1" dirty="0"/>
                  <a:t>as well as Adversary’s apriori information</a:t>
                </a:r>
              </a:p>
              <a:p>
                <a:endParaRPr lang="en-US" i="1" dirty="0"/>
              </a:p>
              <a:p>
                <a:endParaRPr lang="en-US" i="1" dirty="0"/>
              </a:p>
              <a:p>
                <a:r>
                  <a:rPr lang="en-US" i="1" dirty="0"/>
                  <a:t>K </a:t>
                </a:r>
                <a:r>
                  <a:rPr lang="en-US" dirty="0"/>
                  <a:t>and </a:t>
                </a:r>
                <a:r>
                  <a:rPr lang="en-US" i="1" dirty="0"/>
                  <a:t>M</a:t>
                </a:r>
                <a:r>
                  <a:rPr lang="en-US" dirty="0"/>
                  <a:t> are independent</a:t>
                </a:r>
              </a:p>
              <a:p>
                <a:r>
                  <a:rPr lang="en-US" i="1" dirty="0"/>
                  <a:t>C</a:t>
                </a:r>
                <a:r>
                  <a:rPr lang="en-US" dirty="0"/>
                  <a:t>: </a:t>
                </a:r>
                <a:r>
                  <a:rPr lang="en-US" dirty="0" err="1"/>
                  <a:t>r.v</a:t>
                </a:r>
                <a:r>
                  <a:rPr lang="en-US" dirty="0"/>
                  <a:t> denoting the value output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en-US" dirty="0"/>
                </a:br>
                <a:r>
                  <a:rPr lang="en-US" dirty="0" err="1"/>
                  <a:t>Pr</a:t>
                </a:r>
                <a:r>
                  <a:rPr lang="en-US" dirty="0"/>
                  <a:t>[</a:t>
                </a:r>
                <a:r>
                  <a:rPr lang="en-US" i="1" dirty="0"/>
                  <a:t>C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] denotes the probability that the ciphertext is a 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1BD3DF-E271-D5DE-4F70-950F3E4317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88168"/>
                <a:ext cx="10898605" cy="5775158"/>
              </a:xfrm>
              <a:blipFill>
                <a:blip r:embed="rId2"/>
                <a:stretch>
                  <a:fillRect l="-951" t="-1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520ED487-6823-B252-409D-1BA13E8CE535}"/>
              </a:ext>
            </a:extLst>
          </p:cNvPr>
          <p:cNvSpPr/>
          <p:nvPr/>
        </p:nvSpPr>
        <p:spPr>
          <a:xfrm>
            <a:off x="6394785" y="3888969"/>
            <a:ext cx="3236494" cy="8181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dirty="0" err="1"/>
              <a:t>Pr</a:t>
            </a:r>
            <a:r>
              <a:rPr lang="en-US" dirty="0"/>
              <a:t>[M = “attack today”] = 0.7</a:t>
            </a:r>
          </a:p>
          <a:p>
            <a:pPr marL="0" indent="0">
              <a:buNone/>
            </a:pPr>
            <a:r>
              <a:rPr lang="en-US" dirty="0" err="1"/>
              <a:t>Pr</a:t>
            </a:r>
            <a:r>
              <a:rPr lang="en-US" dirty="0"/>
              <a:t>[M = “don’t attack”] = 0.3</a:t>
            </a:r>
          </a:p>
        </p:txBody>
      </p:sp>
    </p:spTree>
    <p:extLst>
      <p:ext uri="{BB962C8B-B14F-4D97-AF65-F5344CB8AC3E}">
        <p14:creationId xmlns:p14="http://schemas.microsoft.com/office/powerpoint/2010/main" val="315331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Flowchart: Document 820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EE9FB7-23AE-3C46-0CF4-099538F54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 1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098D6EA8-618A-CCB5-9E92-F92C781F3D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28444" y="-14668"/>
            <a:ext cx="9163556" cy="687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95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Flowchart: Document 9222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064765-9480-FECC-8BAA-FFABB0850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 2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44197C7-4BF0-A82A-7B19-6830DA496F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4191002" y="-1142999"/>
            <a:ext cx="6857998" cy="914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985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19B60-9DDF-3789-7E6D-51E91E755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Perfect Secrecy (Claude Shannon)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CF8A38-5F22-E733-0E17-C896066473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“Informal”: </a:t>
                </a:r>
                <a:br>
                  <a:rPr lang="en-US" dirty="0"/>
                </a:br>
                <a:r>
                  <a:rPr lang="en-US" dirty="0"/>
                  <a:t>Probability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should remain the same even given c</a:t>
                </a:r>
              </a:p>
              <a:p>
                <a:endParaRPr lang="en-US" dirty="0"/>
              </a:p>
              <a:p>
                <a:r>
                  <a:rPr lang="en-US" dirty="0"/>
                  <a:t>An encryption scheme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𝐺𝑒𝑛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𝐸𝑛𝑐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𝐷𝑒𝑐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message space </a:t>
                </a:r>
                <a:r>
                  <a:rPr lang="en-US" b="1" dirty="0"/>
                  <a:t>M</a:t>
                </a:r>
                <a:r>
                  <a:rPr lang="en-US" dirty="0"/>
                  <a:t> is </a:t>
                </a:r>
                <a:r>
                  <a:rPr lang="en-US" i="1" dirty="0">
                    <a:solidFill>
                      <a:schemeClr val="accent2"/>
                    </a:solidFill>
                  </a:rPr>
                  <a:t>perfectly secret</a:t>
                </a:r>
                <a:r>
                  <a:rPr lang="en-US" dirty="0"/>
                  <a:t> if for every probability distribution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, every message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, and every ciphertext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:</a:t>
                </a:r>
                <a:br>
                  <a:rPr lang="en-US" dirty="0"/>
                </a:b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dirty="0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 = </m:t>
                      </m:r>
                      <m:r>
                        <m:rPr>
                          <m:sty m:val="p"/>
                        </m:rPr>
                        <a:rPr lang="en-US" i="1" dirty="0" err="1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CF8A38-5F22-E733-0E17-C896066473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38" name="Picture 2">
            <a:extLst>
              <a:ext uri="{FF2B5EF4-FFF2-40B4-BE49-F238E27FC236}">
                <a16:creationId xmlns:a16="http://schemas.microsoft.com/office/drawing/2014/main" id="{0295BEBC-4632-E59B-CC65-C04053042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0" y="0"/>
            <a:ext cx="20955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503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58A6C-7BAC-B1DA-9F09-19EC1D8FF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Shift Cipher is NOT perfectly secure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81CE7B-CE2D-FF5F-D8D8-A9B955CFA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885" y="1448878"/>
            <a:ext cx="10515600" cy="488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68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6878-606D-6869-D044-97B520B06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Perfect Indistinguishability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61BD6A-7421-065A-8D4E-D958CD0C7B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’∈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dirty="0"/>
                  <a:t>, and for every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dirty="0"/>
                  <a:t>, we have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𝐸𝑛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𝐸𝑛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(probabilities over choice of K and randomness of Enc)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>
                  <a:buFont typeface="Wingdings" panose="05000000000000000000" pitchFamily="2" charset="2"/>
                  <a:buChar char="n"/>
                </a:pPr>
                <a:r>
                  <a:rPr lang="en-US" dirty="0"/>
                  <a:t>Above definition does not discuss probability distribution on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endParaRPr lang="en-US" b="1" dirty="0"/>
              </a:p>
              <a:p>
                <a:pPr>
                  <a:buFont typeface="Wingdings" panose="05000000000000000000" pitchFamily="2" charset="2"/>
                  <a:buChar char="n"/>
                </a:pPr>
                <a:r>
                  <a:rPr lang="en-US" dirty="0"/>
                  <a:t>Informally says impossible to distinguish between an encryption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and an encryption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61BD6A-7421-065A-8D4E-D958CD0C7B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8741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E55D-0A49-FE05-F120-57EF9B5BF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Perfect Secrecy and Perfect Indistinguishability Definitions are Equivalent</a:t>
            </a:r>
          </a:p>
        </p:txBody>
      </p:sp>
    </p:spTree>
    <p:extLst>
      <p:ext uri="{BB962C8B-B14F-4D97-AF65-F5344CB8AC3E}">
        <p14:creationId xmlns:p14="http://schemas.microsoft.com/office/powerpoint/2010/main" val="3325303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08F6F177-3E12-43A8-96DB-3D743E3EE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0"/>
            <a:ext cx="5145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838D238D-10FF-87C7-A041-F6341394B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149" y="0"/>
            <a:ext cx="5145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66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4EEB-15F3-915C-5195-5B24C2FAB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(equivalent) Game Based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5C3418-9D9B-DF90-1B18-FD9365DEED51}"/>
                  </a:ext>
                </a:extLst>
              </p:cNvPr>
              <p:cNvSpPr txBox="1"/>
              <p:nvPr/>
            </p:nvSpPr>
            <p:spPr>
              <a:xfrm>
                <a:off x="2258291" y="1877291"/>
                <a:ext cx="12009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𝐶h𝑎𝑙𝑙𝑒𝑛𝑔𝑒𝑟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5C3418-9D9B-DF90-1B18-FD9365DEE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8291" y="1877291"/>
                <a:ext cx="1200906" cy="276999"/>
              </a:xfrm>
              <a:prstGeom prst="rect">
                <a:avLst/>
              </a:prstGeom>
              <a:blipFill>
                <a:blip r:embed="rId2"/>
                <a:stretch>
                  <a:fillRect l="-6599" t="-2222" r="-6599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54981D-96F7-721E-34DA-6AD82588F97F}"/>
                  </a:ext>
                </a:extLst>
              </p:cNvPr>
              <p:cNvSpPr txBox="1"/>
              <p:nvPr/>
            </p:nvSpPr>
            <p:spPr>
              <a:xfrm>
                <a:off x="7897091" y="1877291"/>
                <a:ext cx="11517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𝐴𝑑𝑣𝑒𝑟𝑠𝑎𝑟𝑦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54981D-96F7-721E-34DA-6AD82588F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7091" y="1877291"/>
                <a:ext cx="1151726" cy="276999"/>
              </a:xfrm>
              <a:prstGeom prst="rect">
                <a:avLst/>
              </a:prstGeom>
              <a:blipFill>
                <a:blip r:embed="rId3"/>
                <a:stretch>
                  <a:fillRect l="-6878" t="-2222" r="-6878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1B63DF5-F467-2F48-AE64-FAEFFFF8EEE2}"/>
              </a:ext>
            </a:extLst>
          </p:cNvPr>
          <p:cNvCxnSpPr/>
          <p:nvPr/>
        </p:nvCxnSpPr>
        <p:spPr>
          <a:xfrm flipH="1">
            <a:off x="3893127" y="2514600"/>
            <a:ext cx="36783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8EAED61-0B86-1457-2411-C3D29F93FA2A}"/>
                  </a:ext>
                </a:extLst>
              </p:cNvPr>
              <p:cNvSpPr txBox="1"/>
              <p:nvPr/>
            </p:nvSpPr>
            <p:spPr>
              <a:xfrm>
                <a:off x="4982985" y="2145268"/>
                <a:ext cx="13903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𝑴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8EAED61-0B86-1457-2411-C3D29F93F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985" y="2145268"/>
                <a:ext cx="139031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4F286C9-099C-29D0-4E15-0436724AFCB8}"/>
                  </a:ext>
                </a:extLst>
              </p:cNvPr>
              <p:cNvSpPr txBox="1"/>
              <p:nvPr/>
            </p:nvSpPr>
            <p:spPr>
              <a:xfrm>
                <a:off x="838200" y="2763981"/>
                <a:ext cx="248356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𝐺𝑒𝑛</m:t>
                    </m:r>
                  </m:oMath>
                </a14:m>
                <a:r>
                  <a:rPr lang="en-US" dirty="0"/>
                  <a:t> outputs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Pick uniform bit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0,1}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4F286C9-099C-29D0-4E15-0436724AFC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763981"/>
                <a:ext cx="2483565" cy="553998"/>
              </a:xfrm>
              <a:prstGeom prst="rect">
                <a:avLst/>
              </a:prstGeom>
              <a:blipFill>
                <a:blip r:embed="rId5"/>
                <a:stretch>
                  <a:fillRect l="-5897" t="-13187" r="-3686" b="-263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CF864CF-6A5C-E681-A4A9-50464E7F0FBD}"/>
              </a:ext>
            </a:extLst>
          </p:cNvPr>
          <p:cNvCxnSpPr/>
          <p:nvPr/>
        </p:nvCxnSpPr>
        <p:spPr>
          <a:xfrm>
            <a:off x="3941618" y="3429000"/>
            <a:ext cx="362989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C2F7626-FDEF-A988-0284-FCB22955271F}"/>
                  </a:ext>
                </a:extLst>
              </p:cNvPr>
              <p:cNvSpPr txBox="1"/>
              <p:nvPr/>
            </p:nvSpPr>
            <p:spPr>
              <a:xfrm>
                <a:off x="4982985" y="3079675"/>
                <a:ext cx="14686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𝐸𝑛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C2F7626-FDEF-A988-0284-FCB229552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985" y="3079675"/>
                <a:ext cx="1468672" cy="276999"/>
              </a:xfrm>
              <a:prstGeom prst="rect">
                <a:avLst/>
              </a:prstGeom>
              <a:blipFill>
                <a:blip r:embed="rId6"/>
                <a:stretch>
                  <a:fillRect l="-1660" t="-2174" r="-5394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06517B-3FE8-5430-D384-EF990E50CB67}"/>
                  </a:ext>
                </a:extLst>
              </p:cNvPr>
              <p:cNvSpPr txBox="1"/>
              <p:nvPr/>
            </p:nvSpPr>
            <p:spPr>
              <a:xfrm>
                <a:off x="8721436" y="3079675"/>
                <a:ext cx="29948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is the challenge ciphertext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06517B-3FE8-5430-D384-EF990E50CB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1436" y="3079675"/>
                <a:ext cx="2994859" cy="369332"/>
              </a:xfrm>
              <a:prstGeom prst="rect">
                <a:avLst/>
              </a:prstGeom>
              <a:blipFill>
                <a:blip r:embed="rId7"/>
                <a:stretch>
                  <a:fillRect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98FA213-5A4C-AA53-4514-714B85696AB5}"/>
                  </a:ext>
                </a:extLst>
              </p:cNvPr>
              <p:cNvSpPr txBox="1"/>
              <p:nvPr/>
            </p:nvSpPr>
            <p:spPr>
              <a:xfrm>
                <a:off x="7897091" y="4005060"/>
                <a:ext cx="22125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Adversary outputs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98FA213-5A4C-AA53-4514-714B85696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7091" y="4005060"/>
                <a:ext cx="2212529" cy="369332"/>
              </a:xfrm>
              <a:prstGeom prst="rect">
                <a:avLst/>
              </a:prstGeom>
              <a:blipFill>
                <a:blip r:embed="rId8"/>
                <a:stretch>
                  <a:fillRect l="-2204"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5211ADA-1418-BC20-3113-7659DBD6FB78}"/>
                  </a:ext>
                </a:extLst>
              </p:cNvPr>
              <p:cNvSpPr/>
              <p:nvPr/>
            </p:nvSpPr>
            <p:spPr>
              <a:xfrm>
                <a:off x="3459197" y="4883861"/>
                <a:ext cx="4742694" cy="647165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Pr</a:t>
                </a:r>
                <a:r>
                  <a:rPr lang="en-US" dirty="0"/>
                  <a:t>[Adversary outputs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] = 1/2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5211ADA-1418-BC20-3113-7659DBD6FB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197" y="4883861"/>
                <a:ext cx="4742694" cy="6471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0016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D26C2-F455-5F64-1659-00853BB6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One-Time Pad (Gilbert </a:t>
            </a:r>
            <a:r>
              <a:rPr lang="en-US" dirty="0" err="1"/>
              <a:t>Vernam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664FD1-229E-5A28-DCCD-5D89F5A6FF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2178339"/>
              </a:xfrm>
            </p:spPr>
            <p:txBody>
              <a:bodyPr/>
              <a:lstStyle/>
              <a:p>
                <a:r>
                  <a:rPr lang="en-US" dirty="0"/>
                  <a:t>For encrypting strings of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endParaRPr lang="en-US" dirty="0"/>
              </a:p>
              <a:p>
                <a:r>
                  <a:rPr lang="en-US" dirty="0"/>
                  <a:t>Gen: Key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is chosen at random from all set of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/>
                  <a:t>-bit strings</a:t>
                </a:r>
              </a:p>
              <a:p>
                <a:r>
                  <a:rPr lang="en-US" dirty="0"/>
                  <a:t>Enc: For message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⊕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Dec: Defined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⊕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664FD1-229E-5A28-DCCD-5D89F5A6FF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2178339"/>
              </a:xfrm>
              <a:blipFill>
                <a:blip r:embed="rId2"/>
                <a:stretch>
                  <a:fillRect l="-1043" t="-4749" b="-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505D6D6-5ADA-61DE-49AE-8F0E4DF6D1DB}"/>
              </a:ext>
            </a:extLst>
          </p:cNvPr>
          <p:cNvSpPr/>
          <p:nvPr/>
        </p:nvSpPr>
        <p:spPr>
          <a:xfrm>
            <a:off x="1336965" y="4973781"/>
            <a:ext cx="3539836" cy="7412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One Time Pad is Perfectly Secure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2F25C4-CE87-E01B-14AA-15893FAB17A9}"/>
              </a:ext>
            </a:extLst>
          </p:cNvPr>
          <p:cNvCxnSpPr/>
          <p:nvPr/>
        </p:nvCxnSpPr>
        <p:spPr>
          <a:xfrm>
            <a:off x="5188527" y="4003964"/>
            <a:ext cx="0" cy="28540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7C5C309-F0D2-6E12-8399-CEB22B7B40C6}"/>
                  </a:ext>
                </a:extLst>
              </p:cNvPr>
              <p:cNvSpPr/>
              <p:nvPr/>
            </p:nvSpPr>
            <p:spPr>
              <a:xfrm>
                <a:off x="6096000" y="4320370"/>
                <a:ext cx="4713212" cy="623455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Ciphertext uniformly distributed over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/>
                  <a:t>-bit strings regardless of message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7C5C309-F0D2-6E12-8399-CEB22B7B40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320370"/>
                <a:ext cx="4713212" cy="623455"/>
              </a:xfrm>
              <a:prstGeom prst="rect">
                <a:avLst/>
              </a:prstGeom>
              <a:blipFill>
                <a:blip r:embed="rId3"/>
                <a:stretch>
                  <a:fillRect t="-4762" r="-387" b="-15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2BD9BB-0190-6081-DBA3-DB4F41A01C0A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8452606" y="4943825"/>
            <a:ext cx="0" cy="8064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100F911-CD17-4967-2933-EC2EED1ACC31}"/>
              </a:ext>
            </a:extLst>
          </p:cNvPr>
          <p:cNvSpPr/>
          <p:nvPr/>
        </p:nvSpPr>
        <p:spPr>
          <a:xfrm>
            <a:off x="6096000" y="5750314"/>
            <a:ext cx="4713211" cy="62345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Perfect Indistinguishability </a:t>
            </a:r>
            <a:r>
              <a:rPr lang="en-US" dirty="0">
                <a:sym typeface="Wingdings" panose="05000000000000000000" pitchFamily="2" charset="2"/>
              </a:rPr>
              <a:t> Perfect Secrecy</a:t>
            </a:r>
            <a:endParaRPr lang="en-US" dirty="0"/>
          </a:p>
        </p:txBody>
      </p:sp>
      <p:pic>
        <p:nvPicPr>
          <p:cNvPr id="13314" name="Picture 2" descr="Gilbert  Vernam">
            <a:extLst>
              <a:ext uri="{FF2B5EF4-FFF2-40B4-BE49-F238E27FC236}">
                <a16:creationId xmlns:a16="http://schemas.microsoft.com/office/drawing/2014/main" id="{2A8086FB-2643-E627-CDDE-EFF13E987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224" y="4546"/>
            <a:ext cx="1721776" cy="172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89" name="Rectangle 1538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EFBEC8-7041-F683-8DA2-0CE0678C4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000" dirty="0"/>
              <a:t>Moscow-Washington Hotline </a:t>
            </a:r>
            <a:br>
              <a:rPr lang="en-US" sz="5000" dirty="0"/>
            </a:br>
            <a:r>
              <a:rPr lang="en-US" sz="5000" dirty="0"/>
              <a:t>(During the Cold War)</a:t>
            </a:r>
            <a:br>
              <a:rPr lang="en-US" sz="5000" dirty="0"/>
            </a:br>
            <a:r>
              <a:rPr lang="en-US" sz="5000" dirty="0"/>
              <a:t>One-Time Pad</a:t>
            </a:r>
          </a:p>
        </p:txBody>
      </p:sp>
      <p:sp>
        <p:nvSpPr>
          <p:cNvPr id="15390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undefined">
            <a:extLst>
              <a:ext uri="{FF2B5EF4-FFF2-40B4-BE49-F238E27FC236}">
                <a16:creationId xmlns:a16="http://schemas.microsoft.com/office/drawing/2014/main" id="{B2C688DF-3FF3-0985-7C4A-384CEC6DE6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-1" b="8826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386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40F23-74AF-1A4D-88CA-F3698EADD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One Time Pads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63D7DE-3228-B9CE-1598-C4ADD009BD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Key as long as message</a:t>
                </a:r>
              </a:p>
              <a:p>
                <a:endParaRPr lang="en-US" dirty="0"/>
              </a:p>
              <a:p>
                <a:r>
                  <a:rPr lang="en-US" dirty="0"/>
                  <a:t>No re-use of key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⊕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⊕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63D7DE-3228-B9CE-1598-C4ADD009BD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7270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9246B-FCBF-8231-EB1F-5A18DA6CD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138534" cy="1325563"/>
          </a:xfrm>
        </p:spPr>
        <p:txBody>
          <a:bodyPr/>
          <a:lstStyle/>
          <a:p>
            <a:r>
              <a:rPr lang="en-US" dirty="0"/>
              <a:t>Perfect Secrecy </a:t>
            </a:r>
            <a:br>
              <a:rPr lang="en-US" dirty="0"/>
            </a:br>
            <a:r>
              <a:rPr lang="en-US" dirty="0">
                <a:sym typeface="Wingdings" panose="05000000000000000000" pitchFamily="2" charset="2"/>
              </a:rPr>
              <a:t> Long Keys</a:t>
            </a:r>
            <a:endParaRPr lang="en-US" dirty="0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947095A6-3D42-80EE-67ED-2B92B6923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0"/>
            <a:ext cx="716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622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342D0-9373-93F8-2E06-0EEF7E67C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Shannon’s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03CA26-D526-A3FA-59A4-D0F2BD000F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2898775"/>
              </a:xfrm>
            </p:spPr>
            <p:txBody>
              <a:bodyPr/>
              <a:lstStyle/>
              <a:p>
                <a:r>
                  <a:rPr lang="en-US" dirty="0"/>
                  <a:t>Informal:</a:t>
                </a:r>
              </a:p>
              <a:p>
                <a:endParaRPr lang="en-US" dirty="0"/>
              </a:p>
              <a:p>
                <a:r>
                  <a:rPr lang="en-US" dirty="0"/>
                  <a:t>Under certain conditions </a:t>
                </a:r>
                <a:br>
                  <a:rPr lang="en-US" dirty="0"/>
                </a:br>
                <a:r>
                  <a:rPr lang="en-US" dirty="0"/>
                  <a:t>(plaintext, keys and ciphertexts have same set sizes)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Gen must choose the key uniformly from set of all possible keys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For every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, unique key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mapping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03CA26-D526-A3FA-59A4-D0F2BD000F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2898775"/>
              </a:xfrm>
              <a:blipFill>
                <a:blip r:embed="rId2"/>
                <a:stretch>
                  <a:fillRect l="-1043" t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21802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78605E24-E1F9-BE23-B7A9-8A6573AC8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8" y="0"/>
            <a:ext cx="8186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955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>
            <a:extLst>
              <a:ext uri="{FF2B5EF4-FFF2-40B4-BE49-F238E27FC236}">
                <a16:creationId xmlns:a16="http://schemas.microsoft.com/office/drawing/2014/main" id="{AFC4FE0E-EECA-BA33-1515-8E5A0B684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879" y="2571994"/>
            <a:ext cx="6793121" cy="428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>
            <a:extLst>
              <a:ext uri="{FF2B5EF4-FFF2-40B4-BE49-F238E27FC236}">
                <a16:creationId xmlns:a16="http://schemas.microsoft.com/office/drawing/2014/main" id="{A56E52BD-6FD9-8162-7D6C-533E174D3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466383" cy="382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449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39592-05F7-37EA-6621-5FC81086E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Secret Sharing</a:t>
            </a:r>
          </a:p>
        </p:txBody>
      </p:sp>
      <p:pic>
        <p:nvPicPr>
          <p:cNvPr id="5" name="Picture 4" descr="A person sitting in a chair using a computer&#10;&#10;Description automatically generated">
            <a:extLst>
              <a:ext uri="{FF2B5EF4-FFF2-40B4-BE49-F238E27FC236}">
                <a16:creationId xmlns:a16="http://schemas.microsoft.com/office/drawing/2014/main" id="{59F6A8F7-2B7E-9889-1516-BCA5070CA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285242" y="3721357"/>
            <a:ext cx="1369181" cy="1302259"/>
          </a:xfrm>
          <a:prstGeom prst="rect">
            <a:avLst/>
          </a:prstGeom>
        </p:spPr>
      </p:pic>
      <p:pic>
        <p:nvPicPr>
          <p:cNvPr id="7" name="Picture 6" descr="A cartoon of a person&#10;&#10;Description automatically generated">
            <a:extLst>
              <a:ext uri="{FF2B5EF4-FFF2-40B4-BE49-F238E27FC236}">
                <a16:creationId xmlns:a16="http://schemas.microsoft.com/office/drawing/2014/main" id="{45EAD746-7A23-98D0-B0F6-0B1CDEA537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748802" y="2395225"/>
            <a:ext cx="943172" cy="1166811"/>
          </a:xfrm>
          <a:prstGeom prst="rect">
            <a:avLst/>
          </a:prstGeom>
        </p:spPr>
      </p:pic>
      <p:pic>
        <p:nvPicPr>
          <p:cNvPr id="8" name="Picture 7" descr="A cartoon of a person&#10;&#10;Description automatically generated">
            <a:extLst>
              <a:ext uri="{FF2B5EF4-FFF2-40B4-BE49-F238E27FC236}">
                <a16:creationId xmlns:a16="http://schemas.microsoft.com/office/drawing/2014/main" id="{75DA5DA7-B7BC-CD9F-DAE5-23786BD35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748802" y="5023616"/>
            <a:ext cx="943172" cy="1166811"/>
          </a:xfrm>
          <a:prstGeom prst="rect">
            <a:avLst/>
          </a:prstGeom>
        </p:spPr>
      </p:pic>
      <p:pic>
        <p:nvPicPr>
          <p:cNvPr id="9" name="Picture 8" descr="A cartoon of a person&#10;&#10;Description automatically generated">
            <a:extLst>
              <a:ext uri="{FF2B5EF4-FFF2-40B4-BE49-F238E27FC236}">
                <a16:creationId xmlns:a16="http://schemas.microsoft.com/office/drawing/2014/main" id="{36249CCC-E3C2-42B7-944B-650FDBF91E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247692" y="5023616"/>
            <a:ext cx="943172" cy="1166811"/>
          </a:xfrm>
          <a:prstGeom prst="rect">
            <a:avLst/>
          </a:prstGeom>
        </p:spPr>
      </p:pic>
      <p:pic>
        <p:nvPicPr>
          <p:cNvPr id="10" name="Picture 9" descr="A cartoon of a person&#10;&#10;Description automatically generated">
            <a:extLst>
              <a:ext uri="{FF2B5EF4-FFF2-40B4-BE49-F238E27FC236}">
                <a16:creationId xmlns:a16="http://schemas.microsoft.com/office/drawing/2014/main" id="{4F7653D8-E972-A158-33CC-C92E16D11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247692" y="2395225"/>
            <a:ext cx="943172" cy="11668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E97690-BE9D-FF38-E442-0DBD53987866}"/>
                  </a:ext>
                </a:extLst>
              </p:cNvPr>
              <p:cNvSpPr txBox="1"/>
              <p:nvPr/>
            </p:nvSpPr>
            <p:spPr>
              <a:xfrm>
                <a:off x="5417206" y="3306227"/>
                <a:ext cx="9878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Secret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E97690-BE9D-FF38-E442-0DBD53987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206" y="3306227"/>
                <a:ext cx="987835" cy="369332"/>
              </a:xfrm>
              <a:prstGeom prst="rect">
                <a:avLst/>
              </a:prstGeom>
              <a:blipFill>
                <a:blip r:embed="rId6"/>
                <a:stretch>
                  <a:fillRect l="-5556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6970A39-D9F7-2952-9F51-D8FFB7612208}"/>
              </a:ext>
            </a:extLst>
          </p:cNvPr>
          <p:cNvCxnSpPr>
            <a:stCxn id="5" idx="1"/>
            <a:endCxn id="7" idx="3"/>
          </p:cNvCxnSpPr>
          <p:nvPr/>
        </p:nvCxnSpPr>
        <p:spPr>
          <a:xfrm flipH="1" flipV="1">
            <a:off x="3691974" y="2978631"/>
            <a:ext cx="1593268" cy="13938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1A4ACC6-619F-9F44-CD09-E9CFA67D1C6B}"/>
              </a:ext>
            </a:extLst>
          </p:cNvPr>
          <p:cNvCxnSpPr>
            <a:stCxn id="5" idx="1"/>
            <a:endCxn id="8" idx="3"/>
          </p:cNvCxnSpPr>
          <p:nvPr/>
        </p:nvCxnSpPr>
        <p:spPr>
          <a:xfrm flipH="1">
            <a:off x="3691974" y="4372487"/>
            <a:ext cx="1593268" cy="12345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7C2233-9E14-EBE5-C107-D888A14E741E}"/>
              </a:ext>
            </a:extLst>
          </p:cNvPr>
          <p:cNvCxnSpPr>
            <a:stCxn id="5" idx="3"/>
            <a:endCxn id="10" idx="1"/>
          </p:cNvCxnSpPr>
          <p:nvPr/>
        </p:nvCxnSpPr>
        <p:spPr>
          <a:xfrm flipV="1">
            <a:off x="6654423" y="2978631"/>
            <a:ext cx="1593269" cy="13938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4BF1259-C3AB-AD5B-919D-425285634C02}"/>
              </a:ext>
            </a:extLst>
          </p:cNvPr>
          <p:cNvCxnSpPr>
            <a:stCxn id="5" idx="3"/>
            <a:endCxn id="9" idx="1"/>
          </p:cNvCxnSpPr>
          <p:nvPr/>
        </p:nvCxnSpPr>
        <p:spPr>
          <a:xfrm>
            <a:off x="6654423" y="4372487"/>
            <a:ext cx="1593269" cy="12345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C70877-5668-A819-F7F6-C5E01D803987}"/>
                  </a:ext>
                </a:extLst>
              </p:cNvPr>
              <p:cNvSpPr txBox="1"/>
              <p:nvPr/>
            </p:nvSpPr>
            <p:spPr>
              <a:xfrm>
                <a:off x="5156935" y="566241"/>
                <a:ext cx="562128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Dealer with secret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, “shares” it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users: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Any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users can recover 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No set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users can learn anything about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secret sharing scheme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C70877-5668-A819-F7F6-C5E01D803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935" y="566241"/>
                <a:ext cx="5621282" cy="1200329"/>
              </a:xfrm>
              <a:prstGeom prst="rect">
                <a:avLst/>
              </a:prstGeom>
              <a:blipFill>
                <a:blip r:embed="rId7"/>
                <a:stretch>
                  <a:fillRect l="-976" t="-2538" b="-7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3FBE9A4-B73D-DDAA-50F2-88880F19B214}"/>
                  </a:ext>
                </a:extLst>
              </p:cNvPr>
              <p:cNvSpPr txBox="1"/>
              <p:nvPr/>
            </p:nvSpPr>
            <p:spPr>
              <a:xfrm>
                <a:off x="3560010" y="2609298"/>
                <a:ext cx="4372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3FBE9A4-B73D-DDAA-50F2-88880F19B2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010" y="2609298"/>
                <a:ext cx="43721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8049CA6-81BC-6348-AD9C-F140133132C2}"/>
                  </a:ext>
                </a:extLst>
              </p:cNvPr>
              <p:cNvSpPr txBox="1"/>
              <p:nvPr/>
            </p:nvSpPr>
            <p:spPr>
              <a:xfrm>
                <a:off x="8029086" y="2609298"/>
                <a:ext cx="4372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8049CA6-81BC-6348-AD9C-F14013313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9086" y="2609298"/>
                <a:ext cx="43721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8029433-6FBB-3FEE-F6D9-F8E6986AF4BA}"/>
                  </a:ext>
                </a:extLst>
              </p:cNvPr>
              <p:cNvSpPr txBox="1"/>
              <p:nvPr/>
            </p:nvSpPr>
            <p:spPr>
              <a:xfrm>
                <a:off x="8023604" y="4955892"/>
                <a:ext cx="4372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8029433-6FBB-3FEE-F6D9-F8E6986AF4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3604" y="4955892"/>
                <a:ext cx="43721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B3E4414-7328-B9D9-59B5-770256E19089}"/>
                  </a:ext>
                </a:extLst>
              </p:cNvPr>
              <p:cNvSpPr txBox="1"/>
              <p:nvPr/>
            </p:nvSpPr>
            <p:spPr>
              <a:xfrm>
                <a:off x="3560010" y="4955892"/>
                <a:ext cx="4372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B3E4414-7328-B9D9-59B5-770256E19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010" y="4955892"/>
                <a:ext cx="437212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917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6AA34-1341-BF66-4CB6-7C07078A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construct a (2,2)-secret sharing scheme?</a:t>
            </a:r>
          </a:p>
        </p:txBody>
      </p:sp>
    </p:spTree>
    <p:extLst>
      <p:ext uri="{BB962C8B-B14F-4D97-AF65-F5344CB8AC3E}">
        <p14:creationId xmlns:p14="http://schemas.microsoft.com/office/powerpoint/2010/main" val="33154772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920E833-5C16-063E-EAA9-94868CE5441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64126" y="77497"/>
                <a:ext cx="10515600" cy="1325563"/>
              </a:xfrm>
            </p:spPr>
            <p:txBody>
              <a:bodyPr/>
              <a:lstStyle/>
              <a:p>
                <a:r>
                  <a:rPr lang="en-US" dirty="0"/>
                  <a:t>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secret sharing scheme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920E833-5C16-063E-EAA9-94868CE544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4126" y="77497"/>
                <a:ext cx="10515600" cy="1325563"/>
              </a:xfrm>
              <a:blipFill>
                <a:blip r:embed="rId2"/>
                <a:stretch>
                  <a:fillRect l="-2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B2EE19-BC8E-D2CB-BAD1-4A3BE1AE6D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4126" y="1403060"/>
                <a:ext cx="11423074" cy="535795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To share a secret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r>
                  <a:rPr lang="en-US" b="0" dirty="0"/>
                  <a:t>Pick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,….,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lang="en-US" b="0" dirty="0"/>
                  <a:t> uniformly and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⊕…⊕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b="0" dirty="0"/>
                  <a:t> </a:t>
                </a:r>
              </a:p>
              <a:p>
                <a:r>
                  <a:rPr lang="en-US" dirty="0"/>
                  <a:t>Reconstruction: Trivial</a:t>
                </a:r>
              </a:p>
              <a:p>
                <a:r>
                  <a:rPr lang="en-US" b="0" dirty="0"/>
                  <a:t>Security: Show that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b="0" dirty="0"/>
                  <a:t>shares are uniform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0" dirty="0"/>
                  <a:t>Case 1: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,….,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b="0" dirty="0"/>
                  <a:t>. By construction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0" dirty="0"/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,….,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…..,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random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⊕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⊕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is uniform and independent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. So,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is uniform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B2EE19-BC8E-D2CB-BAD1-4A3BE1AE6D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4126" y="1403060"/>
                <a:ext cx="11423074" cy="5357957"/>
              </a:xfrm>
              <a:blipFill>
                <a:blip r:embed="rId3"/>
                <a:stretch>
                  <a:fillRect l="-1067" t="-2503" b="-1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08194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06EEF04-CA0A-FCA5-32B0-28B424C1FD8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secret sharing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06EEF04-CA0A-FCA5-32B0-28B424C1FD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458" name="Picture 2" descr="Adi Shamir - Wikipedia">
            <a:extLst>
              <a:ext uri="{FF2B5EF4-FFF2-40B4-BE49-F238E27FC236}">
                <a16:creationId xmlns:a16="http://schemas.microsoft.com/office/drawing/2014/main" id="{341CF5A3-1087-1117-6C88-25DDA0E8B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4545" y="0"/>
            <a:ext cx="2147455" cy="322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2E33AA-A276-1609-2F4D-35E221C75E13}"/>
                  </a:ext>
                </a:extLst>
              </p:cNvPr>
              <p:cNvSpPr txBox="1"/>
              <p:nvPr/>
            </p:nvSpPr>
            <p:spPr>
              <a:xfrm>
                <a:off x="1011836" y="1843790"/>
                <a:ext cx="10386498" cy="2677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Based on polynomials over finite field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dirty="0"/>
                  <a:t> </a:t>
                </a:r>
                <a:br>
                  <a:rPr lang="en-US" sz="2800" dirty="0"/>
                </a:br>
                <a:r>
                  <a:rPr lang="en-US" sz="2800" dirty="0"/>
                  <a:t>with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|&gt;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dirty="0"/>
                  <a:t> is a root of polynomial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800" dirty="0"/>
                  <a:t>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Any non-zero degree-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800" dirty="0"/>
                  <a:t> polynomial over a field has at most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800" dirty="0"/>
                  <a:t> roots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2E33AA-A276-1609-2F4D-35E221C75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36" y="1843790"/>
                <a:ext cx="10386498" cy="2677656"/>
              </a:xfrm>
              <a:prstGeom prst="rect">
                <a:avLst/>
              </a:prstGeom>
              <a:blipFill>
                <a:blip r:embed="rId4"/>
                <a:stretch>
                  <a:fillRect l="-1056" t="-2273" r="-411" b="-5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01920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A184-38E1-6067-9082-AEB57E3BF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3027001"/>
            <a:ext cx="5063836" cy="803997"/>
          </a:xfrm>
        </p:spPr>
        <p:txBody>
          <a:bodyPr/>
          <a:lstStyle/>
          <a:p>
            <a:r>
              <a:rPr lang="en-US" dirty="0"/>
              <a:t>Facts on polynomials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EEF71B28-D52B-F15E-D31A-EEF7802B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421" y="6226"/>
            <a:ext cx="5299023" cy="685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3645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56C9F-5659-35BF-02BA-5C52536A8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Shamir Secret </a:t>
            </a:r>
            <a:br>
              <a:rPr lang="en-US" dirty="0"/>
            </a:br>
            <a:r>
              <a:rPr lang="en-US" dirty="0"/>
              <a:t>Sharing</a:t>
            </a: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E81F1814-0FB2-2643-E24C-8B5CE2E02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112" y="0"/>
            <a:ext cx="5145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705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1569</Words>
  <Application>Microsoft Office PowerPoint</Application>
  <PresentationFormat>Widescreen</PresentationFormat>
  <Paragraphs>213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Aptos</vt:lpstr>
      <vt:lpstr>Aptos Display</vt:lpstr>
      <vt:lpstr>Arial</vt:lpstr>
      <vt:lpstr>Calibri</vt:lpstr>
      <vt:lpstr>Calibri Light</vt:lpstr>
      <vt:lpstr>Cambria Math</vt:lpstr>
      <vt:lpstr>Wingdings</vt:lpstr>
      <vt:lpstr>Office Theme</vt:lpstr>
      <vt:lpstr>Retrospect</vt:lpstr>
      <vt:lpstr>Introduction to Cryptography - Information Theoretic Crypto</vt:lpstr>
      <vt:lpstr>What was/is cryptography?</vt:lpstr>
      <vt:lpstr>What the summer school will cover</vt:lpstr>
      <vt:lpstr>Securely Communicate –  Private Key Encryption Schemes</vt:lpstr>
      <vt:lpstr>Private Key Encryption (Scenarios)</vt:lpstr>
      <vt:lpstr>Keys and Kerckhoff’s Principle The cipher method must not be required to be secret </vt:lpstr>
      <vt:lpstr>Historical Ciphers – Caesar Cipher</vt:lpstr>
      <vt:lpstr>Historical Ciphers –  Shift Cipher</vt:lpstr>
      <vt:lpstr>Mono-alphabetic Substitution Cipher</vt:lpstr>
      <vt:lpstr>Avg. letter frequencies of English-language text</vt:lpstr>
      <vt:lpstr>Principles of Modern Cryptography</vt:lpstr>
      <vt:lpstr>Private Key Encryption - Defining</vt:lpstr>
      <vt:lpstr>Proving Schemes Secure</vt:lpstr>
      <vt:lpstr>Generating Randomness</vt:lpstr>
      <vt:lpstr>Perfectly Secure Private Key Encryption</vt:lpstr>
      <vt:lpstr>Keys, Messages, Ciphertexts</vt:lpstr>
      <vt:lpstr>Keys, Messages, Ciphertexts</vt:lpstr>
      <vt:lpstr>Example 1</vt:lpstr>
      <vt:lpstr>Example 2</vt:lpstr>
      <vt:lpstr>Perfect Secrecy (Claude Shannon)</vt:lpstr>
      <vt:lpstr>Shift Cipher is NOT perfectly secure</vt:lpstr>
      <vt:lpstr>Perfect Indistinguishability Definition</vt:lpstr>
      <vt:lpstr>Perfect Secrecy and Perfect Indistinguishability Definitions are Equivalent</vt:lpstr>
      <vt:lpstr>PowerPoint Presentation</vt:lpstr>
      <vt:lpstr>An (equivalent) Game Based Definition</vt:lpstr>
      <vt:lpstr>The One-Time Pad (Gilbert Vernam)</vt:lpstr>
      <vt:lpstr>Moscow-Washington Hotline  (During the Cold War) One-Time Pad</vt:lpstr>
      <vt:lpstr>Limitations of One Time Pads</vt:lpstr>
      <vt:lpstr>Perfect Secrecy   Long Keys</vt:lpstr>
      <vt:lpstr>Shannon’s Theorem</vt:lpstr>
      <vt:lpstr>PowerPoint Presentation</vt:lpstr>
      <vt:lpstr>PowerPoint Presentation</vt:lpstr>
      <vt:lpstr>Secret Sharing</vt:lpstr>
      <vt:lpstr>Can you construct a (2,2)-secret sharing scheme?</vt:lpstr>
      <vt:lpstr>An (n,n) secret sharing scheme</vt:lpstr>
      <vt:lpstr>A (t,n) secret sharing for t&lt;n</vt:lpstr>
      <vt:lpstr>Facts on polynomials</vt:lpstr>
      <vt:lpstr>Shamir Secret  Sharing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Nishanth Chandran</dc:creator>
  <cp:lastModifiedBy>Nishanth Chandran</cp:lastModifiedBy>
  <cp:revision>1</cp:revision>
  <dcterms:created xsi:type="dcterms:W3CDTF">2024-06-02T06:55:30Z</dcterms:created>
  <dcterms:modified xsi:type="dcterms:W3CDTF">2024-06-03T01:43:59Z</dcterms:modified>
</cp:coreProperties>
</file>