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  <p:sldMasterId id="2147483752" r:id="rId2"/>
    <p:sldMasterId id="2147483764" r:id="rId3"/>
  </p:sldMasterIdLst>
  <p:notesMasterIdLst>
    <p:notesMasterId r:id="rId34"/>
  </p:notesMasterIdLst>
  <p:sldIdLst>
    <p:sldId id="256" r:id="rId4"/>
    <p:sldId id="2076138024" r:id="rId5"/>
    <p:sldId id="2076138035" r:id="rId6"/>
    <p:sldId id="462" r:id="rId7"/>
    <p:sldId id="281" r:id="rId8"/>
    <p:sldId id="282" r:id="rId9"/>
    <p:sldId id="286" r:id="rId10"/>
    <p:sldId id="287" r:id="rId11"/>
    <p:sldId id="283" r:id="rId12"/>
    <p:sldId id="289" r:id="rId13"/>
    <p:sldId id="464" r:id="rId14"/>
    <p:sldId id="294" r:id="rId15"/>
    <p:sldId id="465" r:id="rId16"/>
    <p:sldId id="470" r:id="rId17"/>
    <p:sldId id="2076138025" r:id="rId18"/>
    <p:sldId id="471" r:id="rId19"/>
    <p:sldId id="257" r:id="rId20"/>
    <p:sldId id="270" r:id="rId21"/>
    <p:sldId id="258" r:id="rId22"/>
    <p:sldId id="271" r:id="rId23"/>
    <p:sldId id="278" r:id="rId24"/>
    <p:sldId id="285" r:id="rId25"/>
    <p:sldId id="2076138029" r:id="rId26"/>
    <p:sldId id="2076138033" r:id="rId27"/>
    <p:sldId id="2076138030" r:id="rId28"/>
    <p:sldId id="1736" r:id="rId29"/>
    <p:sldId id="2076138036" r:id="rId30"/>
    <p:sldId id="2076138039" r:id="rId31"/>
    <p:sldId id="2076138031" r:id="rId32"/>
    <p:sldId id="207613803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27FF24-48CD-4E4C-AB4A-E019ED65667B}" v="370" dt="2024-06-10T12:13:53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96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microsoft.com/office/2016/11/relationships/changesInfo" Target="changesInfos/changesInfo1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nth Chandran" userId="ff149687-74c4-402e-981b-1e4a95712656" providerId="ADAL" clId="{CF617857-A3B3-4AAC-BC15-142D25867CEC}"/>
    <pc:docChg chg="undo redo custSel addSld delSld modSld sldOrd addMainMaster delMainMaster">
      <pc:chgData name="Nishanth Chandran" userId="ff149687-74c4-402e-981b-1e4a95712656" providerId="ADAL" clId="{CF617857-A3B3-4AAC-BC15-142D25867CEC}" dt="2023-07-13T05:23:33.405" v="13759" actId="1076"/>
      <pc:docMkLst>
        <pc:docMk/>
      </pc:docMkLst>
      <pc:sldChg chg="addSp delSp modSp new mod setBg modClrScheme addAnim delAnim setClrOvrMap chgLayout">
        <pc:chgData name="Nishanth Chandran" userId="ff149687-74c4-402e-981b-1e4a95712656" providerId="ADAL" clId="{CF617857-A3B3-4AAC-BC15-142D25867CEC}" dt="2023-06-29T07:22:30.131" v="3137" actId="14100"/>
        <pc:sldMkLst>
          <pc:docMk/>
          <pc:sldMk cId="4122156722" sldId="256"/>
        </pc:sldMkLst>
        <pc:spChg chg="mod">
          <ac:chgData name="Nishanth Chandran" userId="ff149687-74c4-402e-981b-1e4a95712656" providerId="ADAL" clId="{CF617857-A3B3-4AAC-BC15-142D25867CEC}" dt="2023-06-29T07:22:30.131" v="3137" actId="14100"/>
          <ac:spMkLst>
            <pc:docMk/>
            <pc:sldMk cId="4122156722" sldId="256"/>
            <ac:spMk id="2" creationId="{01702C73-85B7-6132-3944-8824D85520A9}"/>
          </ac:spMkLst>
        </pc:spChg>
        <pc:spChg chg="mod">
          <ac:chgData name="Nishanth Chandran" userId="ff149687-74c4-402e-981b-1e4a95712656" providerId="ADAL" clId="{CF617857-A3B3-4AAC-BC15-142D25867CEC}" dt="2023-06-27T04:00:03.812" v="211" actId="27636"/>
          <ac:spMkLst>
            <pc:docMk/>
            <pc:sldMk cId="4122156722" sldId="256"/>
            <ac:spMk id="3" creationId="{199A307B-9AB1-41C7-9C68-18A844F0B7F5}"/>
          </ac:spMkLst>
        </pc:spChg>
        <pc:spChg chg="add del">
          <ac:chgData name="Nishanth Chandran" userId="ff149687-74c4-402e-981b-1e4a95712656" providerId="ADAL" clId="{CF617857-A3B3-4AAC-BC15-142D25867CEC}" dt="2023-06-27T03:57:56.238" v="102" actId="26606"/>
          <ac:spMkLst>
            <pc:docMk/>
            <pc:sldMk cId="4122156722" sldId="256"/>
            <ac:spMk id="8" creationId="{C15F290E-3EF8-4E00-9394-4376BC7E5425}"/>
          </ac:spMkLst>
        </pc:spChg>
        <pc:spChg chg="add del">
          <ac:chgData name="Nishanth Chandran" userId="ff149687-74c4-402e-981b-1e4a95712656" providerId="ADAL" clId="{CF617857-A3B3-4AAC-BC15-142D25867CEC}" dt="2023-06-27T03:57:56.238" v="102" actId="26606"/>
          <ac:spMkLst>
            <pc:docMk/>
            <pc:sldMk cId="4122156722" sldId="256"/>
            <ac:spMk id="9" creationId="{E302DD1E-3175-4198-A813-50E0A1A03FE5}"/>
          </ac:spMkLst>
        </pc:spChg>
        <pc:spChg chg="add del">
          <ac:chgData name="Nishanth Chandran" userId="ff149687-74c4-402e-981b-1e4a95712656" providerId="ADAL" clId="{CF617857-A3B3-4AAC-BC15-142D25867CEC}" dt="2023-06-27T03:58:32.579" v="106" actId="26606"/>
          <ac:spMkLst>
            <pc:docMk/>
            <pc:sldMk cId="4122156722" sldId="256"/>
            <ac:spMk id="10" creationId="{30103171-0BA0-4AF0-AF05-04AFA1A4ACCA}"/>
          </ac:spMkLst>
        </pc:spChg>
        <pc:spChg chg="add del">
          <ac:chgData name="Nishanth Chandran" userId="ff149687-74c4-402e-981b-1e4a95712656" providerId="ADAL" clId="{CF617857-A3B3-4AAC-BC15-142D25867CEC}" dt="2023-06-27T03:57:45.087" v="97" actId="26606"/>
          <ac:spMkLst>
            <pc:docMk/>
            <pc:sldMk cId="4122156722" sldId="256"/>
            <ac:spMk id="11" creationId="{FB5B0058-AF13-4859-B429-4EDDE2A26F7F}"/>
          </ac:spMkLst>
        </pc:spChg>
        <pc:spChg chg="add del">
          <ac:chgData name="Nishanth Chandran" userId="ff149687-74c4-402e-981b-1e4a95712656" providerId="ADAL" clId="{CF617857-A3B3-4AAC-BC15-142D25867CEC}" dt="2023-06-27T03:58:32.579" v="106" actId="26606"/>
          <ac:spMkLst>
            <pc:docMk/>
            <pc:sldMk cId="4122156722" sldId="256"/>
            <ac:spMk id="12" creationId="{E128B901-D4EA-4C4D-A150-23D2A6DEC6E8}"/>
          </ac:spMkLst>
        </pc:spChg>
        <pc:spChg chg="add del">
          <ac:chgData name="Nishanth Chandran" userId="ff149687-74c4-402e-981b-1e4a95712656" providerId="ADAL" clId="{CF617857-A3B3-4AAC-BC15-142D25867CEC}" dt="2023-06-27T03:57:45.087" v="97" actId="26606"/>
          <ac:spMkLst>
            <pc:docMk/>
            <pc:sldMk cId="4122156722" sldId="256"/>
            <ac:spMk id="13" creationId="{0277405F-0B4F-4418-B773-1B38814125B6}"/>
          </ac:spMkLst>
        </pc:spChg>
        <pc:spChg chg="add del">
          <ac:chgData name="Nishanth Chandran" userId="ff149687-74c4-402e-981b-1e4a95712656" providerId="ADAL" clId="{CF617857-A3B3-4AAC-BC15-142D25867CEC}" dt="2023-06-27T03:58:32.579" v="106" actId="26606"/>
          <ac:spMkLst>
            <pc:docMk/>
            <pc:sldMk cId="4122156722" sldId="256"/>
            <ac:spMk id="14" creationId="{A760B08A-B322-4C79-AB6D-7E4246352E9B}"/>
          </ac:spMkLst>
        </pc:spChg>
        <pc:spChg chg="add">
          <ac:chgData name="Nishanth Chandran" userId="ff149687-74c4-402e-981b-1e4a95712656" providerId="ADAL" clId="{CF617857-A3B3-4AAC-BC15-142D25867CEC}" dt="2023-06-27T03:58:32.610" v="107" actId="26606"/>
          <ac:spMkLst>
            <pc:docMk/>
            <pc:sldMk cId="4122156722" sldId="256"/>
            <ac:spMk id="16" creationId="{C9B7F88A-EE9B-4C9D-9477-42E234662242}"/>
          </ac:spMkLst>
        </pc:spChg>
        <pc:spChg chg="add">
          <ac:chgData name="Nishanth Chandran" userId="ff149687-74c4-402e-981b-1e4a95712656" providerId="ADAL" clId="{CF617857-A3B3-4AAC-BC15-142D25867CEC}" dt="2023-06-27T03:58:32.610" v="107" actId="26606"/>
          <ac:spMkLst>
            <pc:docMk/>
            <pc:sldMk cId="4122156722" sldId="256"/>
            <ac:spMk id="17" creationId="{D50218C5-E017-43D2-8345-FD9FBF0C991E}"/>
          </ac:spMkLst>
        </pc:spChg>
        <pc:spChg chg="add">
          <ac:chgData name="Nishanth Chandran" userId="ff149687-74c4-402e-981b-1e4a95712656" providerId="ADAL" clId="{CF617857-A3B3-4AAC-BC15-142D25867CEC}" dt="2023-06-27T03:58:32.610" v="107" actId="26606"/>
          <ac:spMkLst>
            <pc:docMk/>
            <pc:sldMk cId="4122156722" sldId="256"/>
            <ac:spMk id="18" creationId="{7319A1DD-F557-4EC6-8A8C-F7617B4CD678}"/>
          </ac:spMkLst>
        </pc:spChg>
        <pc:spChg chg="add del">
          <ac:chgData name="Nishanth Chandran" userId="ff149687-74c4-402e-981b-1e4a95712656" providerId="ADAL" clId="{CF617857-A3B3-4AAC-BC15-142D25867CEC}" dt="2023-06-27T03:57:56.238" v="102" actId="26606"/>
          <ac:spMkLst>
            <pc:docMk/>
            <pc:sldMk cId="4122156722" sldId="256"/>
            <ac:spMk id="23" creationId="{4D89BF1D-E45E-44BB-9216-BFAE75030AF5}"/>
          </ac:spMkLst>
        </pc:spChg>
        <pc:grpChg chg="add del">
          <ac:chgData name="Nishanth Chandran" userId="ff149687-74c4-402e-981b-1e4a95712656" providerId="ADAL" clId="{CF617857-A3B3-4AAC-BC15-142D25867CEC}" dt="2023-06-27T03:57:56.238" v="102" actId="26606"/>
          <ac:grpSpMkLst>
            <pc:docMk/>
            <pc:sldMk cId="4122156722" sldId="256"/>
            <ac:grpSpMk id="15" creationId="{94DBDAF8-EBDD-4C45-A706-9D9372776C9F}"/>
          </ac:grpSpMkLst>
        </pc:grpChg>
        <pc:picChg chg="add del mod">
          <ac:chgData name="Nishanth Chandran" userId="ff149687-74c4-402e-981b-1e4a95712656" providerId="ADAL" clId="{CF617857-A3B3-4AAC-BC15-142D25867CEC}" dt="2023-06-27T03:56:40.749" v="95" actId="478"/>
          <ac:picMkLst>
            <pc:docMk/>
            <pc:sldMk cId="4122156722" sldId="256"/>
            <ac:picMk id="4" creationId="{539B96B7-53C5-06F8-42AC-1D3A46F5703D}"/>
          </ac:picMkLst>
        </pc:picChg>
        <pc:picChg chg="add del mod">
          <ac:chgData name="Nishanth Chandran" userId="ff149687-74c4-402e-981b-1e4a95712656" providerId="ADAL" clId="{CF617857-A3B3-4AAC-BC15-142D25867CEC}" dt="2023-06-27T03:57:47.304" v="98" actId="478"/>
          <ac:picMkLst>
            <pc:docMk/>
            <pc:sldMk cId="4122156722" sldId="256"/>
            <ac:picMk id="5" creationId="{F8BC15EA-3B85-B214-0E12-7999B7FCC6A0}"/>
          </ac:picMkLst>
        </pc:picChg>
        <pc:picChg chg="add mod ord">
          <ac:chgData name="Nishanth Chandran" userId="ff149687-74c4-402e-981b-1e4a95712656" providerId="ADAL" clId="{CF617857-A3B3-4AAC-BC15-142D25867CEC}" dt="2023-06-27T03:58:41.690" v="108" actId="27614"/>
          <ac:picMkLst>
            <pc:docMk/>
            <pc:sldMk cId="4122156722" sldId="256"/>
            <ac:picMk id="6" creationId="{30F7D479-73AE-4EA2-5741-1FAFF38D31E8}"/>
          </ac:picMkLst>
        </pc:picChg>
        <pc:picChg chg="add mod">
          <ac:chgData name="Nishanth Chandran" userId="ff149687-74c4-402e-981b-1e4a95712656" providerId="ADAL" clId="{CF617857-A3B3-4AAC-BC15-142D25867CEC}" dt="2023-06-27T03:59:42.382" v="204" actId="1037"/>
          <ac:picMkLst>
            <pc:docMk/>
            <pc:sldMk cId="4122156722" sldId="256"/>
            <ac:picMk id="7" creationId="{25887CE3-889D-6361-720F-7CC0BB1CDDAE}"/>
          </ac:picMkLst>
        </pc:picChg>
        <pc:picChg chg="add del">
          <ac:chgData name="Nishanth Chandran" userId="ff149687-74c4-402e-981b-1e4a95712656" providerId="ADAL" clId="{CF617857-A3B3-4AAC-BC15-142D25867CEC}" dt="2023-06-27T03:57:56.238" v="102" actId="26606"/>
          <ac:picMkLst>
            <pc:docMk/>
            <pc:sldMk cId="4122156722" sldId="256"/>
            <ac:picMk id="25" creationId="{8AF1A097-A8ED-4501-AC9A-583740399594}"/>
          </ac:picMkLst>
        </pc:picChg>
        <pc:picChg chg="add del">
          <ac:chgData name="Nishanth Chandran" userId="ff149687-74c4-402e-981b-1e4a95712656" providerId="ADAL" clId="{CF617857-A3B3-4AAC-BC15-142D25867CEC}" dt="2023-06-27T03:57:56.238" v="102" actId="26606"/>
          <ac:picMkLst>
            <pc:docMk/>
            <pc:sldMk cId="4122156722" sldId="256"/>
            <ac:picMk id="27" creationId="{DCDFF4F4-6536-42D5-8DCF-DAA715FC1C63}"/>
          </ac:picMkLst>
        </pc:picChg>
        <pc:cxnChg chg="add">
          <ac:chgData name="Nishanth Chandran" userId="ff149687-74c4-402e-981b-1e4a95712656" providerId="ADAL" clId="{CF617857-A3B3-4AAC-BC15-142D25867CEC}" dt="2023-06-27T03:58:32.610" v="107" actId="26606"/>
          <ac:cxnSpMkLst>
            <pc:docMk/>
            <pc:sldMk cId="4122156722" sldId="256"/>
            <ac:cxnSpMk id="19" creationId="{D28A9C89-B313-458F-9C85-515930A51A93}"/>
          </ac:cxnSpMkLst>
        </pc:cxnChg>
      </pc:sldChg>
      <pc:sldChg chg="addSp delSp modSp new mod ord">
        <pc:chgData name="Nishanth Chandran" userId="ff149687-74c4-402e-981b-1e4a95712656" providerId="ADAL" clId="{CF617857-A3B3-4AAC-BC15-142D25867CEC}" dt="2023-06-29T07:24:23.821" v="3162"/>
        <pc:sldMkLst>
          <pc:docMk/>
          <pc:sldMk cId="3196175561" sldId="257"/>
        </pc:sldMkLst>
        <pc:spChg chg="mod">
          <ac:chgData name="Nishanth Chandran" userId="ff149687-74c4-402e-981b-1e4a95712656" providerId="ADAL" clId="{CF617857-A3B3-4AAC-BC15-142D25867CEC}" dt="2023-06-29T06:50:24.016" v="1941" actId="20577"/>
          <ac:spMkLst>
            <pc:docMk/>
            <pc:sldMk cId="3196175561" sldId="257"/>
            <ac:spMk id="2" creationId="{ABFCED66-F850-360B-907C-E0543EEED9FC}"/>
          </ac:spMkLst>
        </pc:spChg>
        <pc:spChg chg="del">
          <ac:chgData name="Nishanth Chandran" userId="ff149687-74c4-402e-981b-1e4a95712656" providerId="ADAL" clId="{CF617857-A3B3-4AAC-BC15-142D25867CEC}" dt="2023-06-27T04:21:47.256" v="753" actId="478"/>
          <ac:spMkLst>
            <pc:docMk/>
            <pc:sldMk cId="3196175561" sldId="257"/>
            <ac:spMk id="3" creationId="{55128A1C-E137-96B6-3F56-82DD400A4850}"/>
          </ac:spMkLst>
        </pc:spChg>
        <pc:spChg chg="add mod">
          <ac:chgData name="Nishanth Chandran" userId="ff149687-74c4-402e-981b-1e4a95712656" providerId="ADAL" clId="{CF617857-A3B3-4AAC-BC15-142D25867CEC}" dt="2023-06-28T03:56:20.838" v="1214" actId="1038"/>
          <ac:spMkLst>
            <pc:docMk/>
            <pc:sldMk cId="3196175561" sldId="257"/>
            <ac:spMk id="6" creationId="{66CEC70D-67BE-268D-90CF-FACAA9BC12BC}"/>
          </ac:spMkLst>
        </pc:spChg>
        <pc:spChg chg="add mod">
          <ac:chgData name="Nishanth Chandran" userId="ff149687-74c4-402e-981b-1e4a95712656" providerId="ADAL" clId="{CF617857-A3B3-4AAC-BC15-142D25867CEC}" dt="2023-06-28T03:56:20.838" v="1214" actId="1038"/>
          <ac:spMkLst>
            <pc:docMk/>
            <pc:sldMk cId="3196175561" sldId="257"/>
            <ac:spMk id="7" creationId="{6F32A090-E89A-9C80-7F37-B61ADC887BE3}"/>
          </ac:spMkLst>
        </pc:spChg>
        <pc:spChg chg="add del mod">
          <ac:chgData name="Nishanth Chandran" userId="ff149687-74c4-402e-981b-1e4a95712656" providerId="ADAL" clId="{CF617857-A3B3-4AAC-BC15-142D25867CEC}" dt="2023-06-28T04:21:16.903" v="1474" actId="478"/>
          <ac:spMkLst>
            <pc:docMk/>
            <pc:sldMk cId="3196175561" sldId="257"/>
            <ac:spMk id="8" creationId="{638FC597-D89E-E508-45E1-44ED9803653A}"/>
          </ac:spMkLst>
        </pc:spChg>
        <pc:picChg chg="add mod">
          <ac:chgData name="Nishanth Chandran" userId="ff149687-74c4-402e-981b-1e4a95712656" providerId="ADAL" clId="{CF617857-A3B3-4AAC-BC15-142D25867CEC}" dt="2023-06-28T03:56:20.838" v="1214" actId="1038"/>
          <ac:picMkLst>
            <pc:docMk/>
            <pc:sldMk cId="3196175561" sldId="257"/>
            <ac:picMk id="1026" creationId="{8B0B02BD-4944-6457-E230-70AE4D551617}"/>
          </ac:picMkLst>
        </pc:picChg>
        <pc:picChg chg="add mod">
          <ac:chgData name="Nishanth Chandran" userId="ff149687-74c4-402e-981b-1e4a95712656" providerId="ADAL" clId="{CF617857-A3B3-4AAC-BC15-142D25867CEC}" dt="2023-06-28T03:56:20.838" v="1214" actId="1038"/>
          <ac:picMkLst>
            <pc:docMk/>
            <pc:sldMk cId="3196175561" sldId="257"/>
            <ac:picMk id="1028" creationId="{C8A07DA2-477A-5704-7E09-5BEC6C60904E}"/>
          </ac:picMkLst>
        </pc:picChg>
        <pc:cxnChg chg="add mod">
          <ac:chgData name="Nishanth Chandran" userId="ff149687-74c4-402e-981b-1e4a95712656" providerId="ADAL" clId="{CF617857-A3B3-4AAC-BC15-142D25867CEC}" dt="2023-06-28T03:56:28.333" v="1239" actId="1038"/>
          <ac:cxnSpMkLst>
            <pc:docMk/>
            <pc:sldMk cId="3196175561" sldId="257"/>
            <ac:cxnSpMk id="5" creationId="{EE67AE02-5F90-2DF7-3131-A82CB59AE071}"/>
          </ac:cxnSpMkLst>
        </pc:cxnChg>
      </pc:sldChg>
      <pc:sldChg chg="addSp delSp modSp add mod delAnim modAnim">
        <pc:chgData name="Nishanth Chandran" userId="ff149687-74c4-402e-981b-1e4a95712656" providerId="ADAL" clId="{CF617857-A3B3-4AAC-BC15-142D25867CEC}" dt="2023-07-06T06:06:00.736" v="8873"/>
        <pc:sldMkLst>
          <pc:docMk/>
          <pc:sldMk cId="118223772" sldId="276"/>
        </pc:sldMkLst>
        <pc:spChg chg="mod">
          <ac:chgData name="Nishanth Chandran" userId="ff149687-74c4-402e-981b-1e4a95712656" providerId="ADAL" clId="{CF617857-A3B3-4AAC-BC15-142D25867CEC}" dt="2023-07-06T04:30:49.956" v="8061" actId="27636"/>
          <ac:spMkLst>
            <pc:docMk/>
            <pc:sldMk cId="118223772" sldId="276"/>
            <ac:spMk id="2" creationId="{39A83277-B6FB-534B-BC76-5A7FCC2BC121}"/>
          </ac:spMkLst>
        </pc:spChg>
        <pc:spChg chg="add mod">
          <ac:chgData name="Nishanth Chandran" userId="ff149687-74c4-402e-981b-1e4a95712656" providerId="ADAL" clId="{CF617857-A3B3-4AAC-BC15-142D25867CEC}" dt="2023-07-06T06:06:00.736" v="8873"/>
          <ac:spMkLst>
            <pc:docMk/>
            <pc:sldMk cId="118223772" sldId="276"/>
            <ac:spMk id="4" creationId="{E8108A53-2FD4-B6D1-65B1-DA00B31EDCB1}"/>
          </ac:spMkLst>
        </pc:spChg>
        <pc:spChg chg="del">
          <ac:chgData name="Nishanth Chandran" userId="ff149687-74c4-402e-981b-1e4a95712656" providerId="ADAL" clId="{CF617857-A3B3-4AAC-BC15-142D25867CEC}" dt="2023-07-06T04:30:58.991" v="8062" actId="478"/>
          <ac:spMkLst>
            <pc:docMk/>
            <pc:sldMk cId="118223772" sldId="276"/>
            <ac:spMk id="5" creationId="{68CD133A-6D76-D224-C629-16564A237904}"/>
          </ac:spMkLst>
        </pc:spChg>
        <pc:grpChg chg="del">
          <ac:chgData name="Nishanth Chandran" userId="ff149687-74c4-402e-981b-1e4a95712656" providerId="ADAL" clId="{CF617857-A3B3-4AAC-BC15-142D25867CEC}" dt="2023-07-06T04:30:58.991" v="8062" actId="478"/>
          <ac:grpSpMkLst>
            <pc:docMk/>
            <pc:sldMk cId="118223772" sldId="276"/>
            <ac:grpSpMk id="6" creationId="{36BA6FC4-7B2F-1790-AD1B-9A2C59EFD861}"/>
          </ac:grpSpMkLst>
        </pc:grpChg>
        <pc:picChg chg="mod">
          <ac:chgData name="Nishanth Chandran" userId="ff149687-74c4-402e-981b-1e4a95712656" providerId="ADAL" clId="{CF617857-A3B3-4AAC-BC15-142D25867CEC}" dt="2023-07-06T04:31:08.284" v="8088" actId="1036"/>
          <ac:picMkLst>
            <pc:docMk/>
            <pc:sldMk cId="118223772" sldId="276"/>
            <ac:picMk id="27" creationId="{796ACB22-AA23-DE44-8AF5-A143B324E77D}"/>
          </ac:picMkLst>
        </pc:picChg>
        <pc:picChg chg="del">
          <ac:chgData name="Nishanth Chandran" userId="ff149687-74c4-402e-981b-1e4a95712656" providerId="ADAL" clId="{CF617857-A3B3-4AAC-BC15-142D25867CEC}" dt="2023-07-06T04:30:58.991" v="8062" actId="478"/>
          <ac:picMkLst>
            <pc:docMk/>
            <pc:sldMk cId="118223772" sldId="276"/>
            <ac:picMk id="1026" creationId="{A445888A-FF37-DCE7-FB9C-A7CBA87C3D5E}"/>
          </ac:picMkLst>
        </pc:picChg>
        <pc:picChg chg="del">
          <ac:chgData name="Nishanth Chandran" userId="ff149687-74c4-402e-981b-1e4a95712656" providerId="ADAL" clId="{CF617857-A3B3-4AAC-BC15-142D25867CEC}" dt="2023-07-06T04:30:58.991" v="8062" actId="478"/>
          <ac:picMkLst>
            <pc:docMk/>
            <pc:sldMk cId="118223772" sldId="276"/>
            <ac:picMk id="1028" creationId="{6D9CC4AE-EF37-56DA-358E-8854719CB16C}"/>
          </ac:picMkLst>
        </pc:picChg>
        <pc:cxnChg chg="del">
          <ac:chgData name="Nishanth Chandran" userId="ff149687-74c4-402e-981b-1e4a95712656" providerId="ADAL" clId="{CF617857-A3B3-4AAC-BC15-142D25867CEC}" dt="2023-07-06T04:31:02.367" v="8063" actId="478"/>
          <ac:cxnSpMkLst>
            <pc:docMk/>
            <pc:sldMk cId="118223772" sldId="276"/>
            <ac:cxnSpMk id="7" creationId="{252D8836-D310-D7C4-F91C-DA1C0E30F431}"/>
          </ac:cxnSpMkLst>
        </pc:cxnChg>
        <pc:cxnChg chg="del">
          <ac:chgData name="Nishanth Chandran" userId="ff149687-74c4-402e-981b-1e4a95712656" providerId="ADAL" clId="{CF617857-A3B3-4AAC-BC15-142D25867CEC}" dt="2023-07-06T04:31:02.367" v="8063" actId="478"/>
          <ac:cxnSpMkLst>
            <pc:docMk/>
            <pc:sldMk cId="118223772" sldId="276"/>
            <ac:cxnSpMk id="8" creationId="{E5CB3AEF-53E8-D4AD-8785-D352067C1783}"/>
          </ac:cxnSpMkLst>
        </pc:cxnChg>
      </pc:sldChg>
      <pc:sldChg chg="addSp modSp add del mod">
        <pc:chgData name="Nishanth Chandran" userId="ff149687-74c4-402e-981b-1e4a95712656" providerId="ADAL" clId="{CF617857-A3B3-4AAC-BC15-142D25867CEC}" dt="2023-07-12T08:41:45.140" v="9882" actId="20577"/>
        <pc:sldMkLst>
          <pc:docMk/>
          <pc:sldMk cId="2955778721" sldId="277"/>
        </pc:sldMkLst>
        <pc:spChg chg="add mod">
          <ac:chgData name="Nishanth Chandran" userId="ff149687-74c4-402e-981b-1e4a95712656" providerId="ADAL" clId="{CF617857-A3B3-4AAC-BC15-142D25867CEC}" dt="2023-07-11T07:29:36.422" v="9784"/>
          <ac:spMkLst>
            <pc:docMk/>
            <pc:sldMk cId="2955778721" sldId="277"/>
            <ac:spMk id="5" creationId="{01137396-2983-3289-60ED-98A84B979E10}"/>
          </ac:spMkLst>
        </pc:spChg>
        <pc:spChg chg="add mod">
          <ac:chgData name="Nishanth Chandran" userId="ff149687-74c4-402e-981b-1e4a95712656" providerId="ADAL" clId="{CF617857-A3B3-4AAC-BC15-142D25867CEC}" dt="2023-07-12T08:41:45.140" v="9882" actId="20577"/>
          <ac:spMkLst>
            <pc:docMk/>
            <pc:sldMk cId="2955778721" sldId="277"/>
            <ac:spMk id="7" creationId="{A90824FF-5CDE-9197-18A8-AC80215FE65D}"/>
          </ac:spMkLst>
        </pc:spChg>
      </pc:sldChg>
      <pc:sldChg chg="addSp modSp add mod">
        <pc:chgData name="Nishanth Chandran" userId="ff149687-74c4-402e-981b-1e4a95712656" providerId="ADAL" clId="{CF617857-A3B3-4AAC-BC15-142D25867CEC}" dt="2023-07-03T04:35:13.667" v="4954" actId="20577"/>
        <pc:sldMkLst>
          <pc:docMk/>
          <pc:sldMk cId="2715634401" sldId="278"/>
        </pc:sldMkLst>
        <pc:spChg chg="mod">
          <ac:chgData name="Nishanth Chandran" userId="ff149687-74c4-402e-981b-1e4a95712656" providerId="ADAL" clId="{CF617857-A3B3-4AAC-BC15-142D25867CEC}" dt="2023-07-03T04:35:13.667" v="4954" actId="20577"/>
          <ac:spMkLst>
            <pc:docMk/>
            <pc:sldMk cId="2715634401" sldId="278"/>
            <ac:spMk id="2" creationId="{FB0267D9-55D2-4402-B599-0D118416B400}"/>
          </ac:spMkLst>
        </pc:spChg>
        <pc:spChg chg="add mod">
          <ac:chgData name="Nishanth Chandran" userId="ff149687-74c4-402e-981b-1e4a95712656" providerId="ADAL" clId="{CF617857-A3B3-4AAC-BC15-142D25867CEC}" dt="2023-07-03T04:02:17.104" v="4042"/>
          <ac:spMkLst>
            <pc:docMk/>
            <pc:sldMk cId="2715634401" sldId="278"/>
            <ac:spMk id="3" creationId="{85AE1843-6DE6-9543-0A8D-94F7D0F2E5FB}"/>
          </ac:spMkLst>
        </pc:spChg>
        <pc:spChg chg="mod">
          <ac:chgData name="Nishanth Chandran" userId="ff149687-74c4-402e-981b-1e4a95712656" providerId="ADAL" clId="{CF617857-A3B3-4AAC-BC15-142D25867CEC}" dt="2023-06-29T09:20:34.391" v="3762" actId="20577"/>
          <ac:spMkLst>
            <pc:docMk/>
            <pc:sldMk cId="2715634401" sldId="278"/>
            <ac:spMk id="4" creationId="{8787036F-0CB9-ECA7-3EF8-962A03A468BD}"/>
          </ac:spMkLst>
        </pc:spChg>
        <pc:spChg chg="mod">
          <ac:chgData name="Nishanth Chandran" userId="ff149687-74c4-402e-981b-1e4a95712656" providerId="ADAL" clId="{CF617857-A3B3-4AAC-BC15-142D25867CEC}" dt="2023-06-29T09:21:30.005" v="3828" actId="58"/>
          <ac:spMkLst>
            <pc:docMk/>
            <pc:sldMk cId="2715634401" sldId="278"/>
            <ac:spMk id="29" creationId="{901034F7-3854-42D3-934C-73B12C55999A}"/>
          </ac:spMkLst>
        </pc:spChg>
        <pc:spChg chg="mod">
          <ac:chgData name="Nishanth Chandran" userId="ff149687-74c4-402e-981b-1e4a95712656" providerId="ADAL" clId="{CF617857-A3B3-4AAC-BC15-142D25867CEC}" dt="2023-06-29T09:21:37.841" v="3830" actId="58"/>
          <ac:spMkLst>
            <pc:docMk/>
            <pc:sldMk cId="2715634401" sldId="278"/>
            <ac:spMk id="31" creationId="{71D66E6F-1B51-4F40-AE63-5C9D1DBE8266}"/>
          </ac:spMkLst>
        </pc:spChg>
        <pc:spChg chg="mod">
          <ac:chgData name="Nishanth Chandran" userId="ff149687-74c4-402e-981b-1e4a95712656" providerId="ADAL" clId="{CF617857-A3B3-4AAC-BC15-142D25867CEC}" dt="2023-06-29T09:21:44.489" v="3832" actId="58"/>
          <ac:spMkLst>
            <pc:docMk/>
            <pc:sldMk cId="2715634401" sldId="278"/>
            <ac:spMk id="32" creationId="{E7C755CD-6611-40D4-8117-BFAC4236DA75}"/>
          </ac:spMkLst>
        </pc:spChg>
      </pc:sldChg>
      <pc:sldChg chg="addSp modSp add del mod">
        <pc:chgData name="Nishanth Chandran" userId="ff149687-74c4-402e-981b-1e4a95712656" providerId="ADAL" clId="{CF617857-A3B3-4AAC-BC15-142D25867CEC}" dt="2023-07-12T08:41:52.863" v="9896" actId="20577"/>
        <pc:sldMkLst>
          <pc:docMk/>
          <pc:sldMk cId="75464652" sldId="279"/>
        </pc:sldMkLst>
        <pc:spChg chg="add mod">
          <ac:chgData name="Nishanth Chandran" userId="ff149687-74c4-402e-981b-1e4a95712656" providerId="ADAL" clId="{CF617857-A3B3-4AAC-BC15-142D25867CEC}" dt="2023-07-11T07:29:50.621" v="9787"/>
          <ac:spMkLst>
            <pc:docMk/>
            <pc:sldMk cId="75464652" sldId="279"/>
            <ac:spMk id="6" creationId="{9C25E5DE-A632-138B-965B-F565344BC05C}"/>
          </ac:spMkLst>
        </pc:spChg>
        <pc:spChg chg="add mod">
          <ac:chgData name="Nishanth Chandran" userId="ff149687-74c4-402e-981b-1e4a95712656" providerId="ADAL" clId="{CF617857-A3B3-4AAC-BC15-142D25867CEC}" dt="2023-07-12T08:41:52.863" v="9896" actId="20577"/>
          <ac:spMkLst>
            <pc:docMk/>
            <pc:sldMk cId="75464652" sldId="279"/>
            <ac:spMk id="7" creationId="{49FF1E8E-FC01-0580-EF62-306FD4D82862}"/>
          </ac:spMkLst>
        </pc:spChg>
      </pc:sldChg>
      <pc:sldChg chg="addSp modSp add del mod">
        <pc:chgData name="Nishanth Chandran" userId="ff149687-74c4-402e-981b-1e4a95712656" providerId="ADAL" clId="{CF617857-A3B3-4AAC-BC15-142D25867CEC}" dt="2023-07-12T08:42:08.866" v="9923" actId="20577"/>
        <pc:sldMkLst>
          <pc:docMk/>
          <pc:sldMk cId="569568285" sldId="280"/>
        </pc:sldMkLst>
        <pc:spChg chg="mod">
          <ac:chgData name="Nishanth Chandran" userId="ff149687-74c4-402e-981b-1e4a95712656" providerId="ADAL" clId="{CF617857-A3B3-4AAC-BC15-142D25867CEC}" dt="2023-07-11T07:30:14.519" v="9794" actId="14100"/>
          <ac:spMkLst>
            <pc:docMk/>
            <pc:sldMk cId="569568285" sldId="280"/>
            <ac:spMk id="2" creationId="{1C644705-9470-ED4D-AC40-BAB157235B0B}"/>
          </ac:spMkLst>
        </pc:spChg>
        <pc:spChg chg="add mod">
          <ac:chgData name="Nishanth Chandran" userId="ff149687-74c4-402e-981b-1e4a95712656" providerId="ADAL" clId="{CF617857-A3B3-4AAC-BC15-142D25867CEC}" dt="2023-07-11T07:29:54.544" v="9789"/>
          <ac:spMkLst>
            <pc:docMk/>
            <pc:sldMk cId="569568285" sldId="280"/>
            <ac:spMk id="8" creationId="{A04CB566-6B8C-8774-2EFE-BAEC8884BC1F}"/>
          </ac:spMkLst>
        </pc:spChg>
        <pc:spChg chg="add mod">
          <ac:chgData name="Nishanth Chandran" userId="ff149687-74c4-402e-981b-1e4a95712656" providerId="ADAL" clId="{CF617857-A3B3-4AAC-BC15-142D25867CEC}" dt="2023-07-12T08:42:08.866" v="9923" actId="20577"/>
          <ac:spMkLst>
            <pc:docMk/>
            <pc:sldMk cId="569568285" sldId="280"/>
            <ac:spMk id="9" creationId="{A5BC9706-453C-625C-F541-F62D4E7B87C8}"/>
          </ac:spMkLst>
        </pc:spChg>
      </pc:sldChg>
      <pc:sldChg chg="addSp delSp modSp add mod">
        <pc:chgData name="Nishanth Chandran" userId="ff149687-74c4-402e-981b-1e4a95712656" providerId="ADAL" clId="{CF617857-A3B3-4AAC-BC15-142D25867CEC}" dt="2023-07-03T04:17:27.039" v="4225" actId="20577"/>
        <pc:sldMkLst>
          <pc:docMk/>
          <pc:sldMk cId="1997024945" sldId="285"/>
        </pc:sldMkLst>
        <pc:spChg chg="mod">
          <ac:chgData name="Nishanth Chandran" userId="ff149687-74c4-402e-981b-1e4a95712656" providerId="ADAL" clId="{CF617857-A3B3-4AAC-BC15-142D25867CEC}" dt="2023-07-03T04:02:09.798" v="4041" actId="1035"/>
          <ac:spMkLst>
            <pc:docMk/>
            <pc:sldMk cId="1997024945" sldId="285"/>
            <ac:spMk id="2" creationId="{8BB2104E-1D59-D7D0-FF50-37D089B3EB14}"/>
          </ac:spMkLst>
        </pc:spChg>
        <pc:spChg chg="add mod">
          <ac:chgData name="Nishanth Chandran" userId="ff149687-74c4-402e-981b-1e4a95712656" providerId="ADAL" clId="{CF617857-A3B3-4AAC-BC15-142D25867CEC}" dt="2023-06-29T09:14:13.498" v="3530" actId="1076"/>
          <ac:spMkLst>
            <pc:docMk/>
            <pc:sldMk cId="1997024945" sldId="285"/>
            <ac:spMk id="3" creationId="{A89F1661-CB6D-BF35-3C9F-5AB97C5B1402}"/>
          </ac:spMkLst>
        </pc:spChg>
        <pc:spChg chg="del mod">
          <ac:chgData name="Nishanth Chandran" userId="ff149687-74c4-402e-981b-1e4a95712656" providerId="ADAL" clId="{CF617857-A3B3-4AAC-BC15-142D25867CEC}" dt="2023-06-29T09:07:38.725" v="3266" actId="478"/>
          <ac:spMkLst>
            <pc:docMk/>
            <pc:sldMk cId="1997024945" sldId="285"/>
            <ac:spMk id="4" creationId="{89910EC8-5196-D996-36D5-FAE9CD92F762}"/>
          </ac:spMkLst>
        </pc:spChg>
        <pc:spChg chg="add mod">
          <ac:chgData name="Nishanth Chandran" userId="ff149687-74c4-402e-981b-1e4a95712656" providerId="ADAL" clId="{CF617857-A3B3-4AAC-BC15-142D25867CEC}" dt="2023-07-03T04:01:55.163" v="4001"/>
          <ac:spMkLst>
            <pc:docMk/>
            <pc:sldMk cId="1997024945" sldId="285"/>
            <ac:spMk id="4" creationId="{A1E23DC2-0BC3-7A61-67AA-79A8F51A878E}"/>
          </ac:spMkLst>
        </pc:spChg>
        <pc:spChg chg="add mod">
          <ac:chgData name="Nishanth Chandran" userId="ff149687-74c4-402e-981b-1e4a95712656" providerId="ADAL" clId="{CF617857-A3B3-4AAC-BC15-142D25867CEC}" dt="2023-06-29T09:14:34.346" v="3535" actId="555"/>
          <ac:spMkLst>
            <pc:docMk/>
            <pc:sldMk cId="1997024945" sldId="285"/>
            <ac:spMk id="10" creationId="{EF63A538-4E42-832E-D1D6-141840891B19}"/>
          </ac:spMkLst>
        </pc:spChg>
        <pc:spChg chg="mod">
          <ac:chgData name="Nishanth Chandran" userId="ff149687-74c4-402e-981b-1e4a95712656" providerId="ADAL" clId="{CF617857-A3B3-4AAC-BC15-142D25867CEC}" dt="2023-06-29T09:14:34.346" v="3535" actId="555"/>
          <ac:spMkLst>
            <pc:docMk/>
            <pc:sldMk cId="1997024945" sldId="285"/>
            <ac:spMk id="13" creationId="{0D5C8A1A-8851-4BC8-B5EA-A89A2010F12B}"/>
          </ac:spMkLst>
        </pc:spChg>
        <pc:spChg chg="mod">
          <ac:chgData name="Nishanth Chandran" userId="ff149687-74c4-402e-981b-1e4a95712656" providerId="ADAL" clId="{CF617857-A3B3-4AAC-BC15-142D25867CEC}" dt="2023-06-29T09:14:34.346" v="3535" actId="555"/>
          <ac:spMkLst>
            <pc:docMk/>
            <pc:sldMk cId="1997024945" sldId="285"/>
            <ac:spMk id="14" creationId="{8AD562C3-04D1-4696-BF97-0D9F8E2D23AB}"/>
          </ac:spMkLst>
        </pc:spChg>
        <pc:spChg chg="mod">
          <ac:chgData name="Nishanth Chandran" userId="ff149687-74c4-402e-981b-1e4a95712656" providerId="ADAL" clId="{CF617857-A3B3-4AAC-BC15-142D25867CEC}" dt="2023-06-29T09:13:57.065" v="3527" actId="1076"/>
          <ac:spMkLst>
            <pc:docMk/>
            <pc:sldMk cId="1997024945" sldId="285"/>
            <ac:spMk id="16" creationId="{11720377-45AB-4C62-934F-2B01426DC0ED}"/>
          </ac:spMkLst>
        </pc:spChg>
        <pc:spChg chg="mod">
          <ac:chgData name="Nishanth Chandran" userId="ff149687-74c4-402e-981b-1e4a95712656" providerId="ADAL" clId="{CF617857-A3B3-4AAC-BC15-142D25867CEC}" dt="2023-06-29T09:13:26.314" v="3487" actId="1076"/>
          <ac:spMkLst>
            <pc:docMk/>
            <pc:sldMk cId="1997024945" sldId="285"/>
            <ac:spMk id="17" creationId="{25B622BF-AEF9-4E8C-ADF1-B3FB9315804B}"/>
          </ac:spMkLst>
        </pc:spChg>
        <pc:spChg chg="mod">
          <ac:chgData name="Nishanth Chandran" userId="ff149687-74c4-402e-981b-1e4a95712656" providerId="ADAL" clId="{CF617857-A3B3-4AAC-BC15-142D25867CEC}" dt="2023-07-03T04:02:03.261" v="4021" actId="1036"/>
          <ac:spMkLst>
            <pc:docMk/>
            <pc:sldMk cId="1997024945" sldId="285"/>
            <ac:spMk id="31" creationId="{D005D535-4931-4106-BFCE-70E8D0DAB8CF}"/>
          </ac:spMkLst>
        </pc:spChg>
        <pc:graphicFrameChg chg="modGraphic">
          <ac:chgData name="Nishanth Chandran" userId="ff149687-74c4-402e-981b-1e4a95712656" providerId="ADAL" clId="{CF617857-A3B3-4AAC-BC15-142D25867CEC}" dt="2023-07-03T04:17:21.758" v="4223" actId="20577"/>
          <ac:graphicFrameMkLst>
            <pc:docMk/>
            <pc:sldMk cId="1997024945" sldId="285"/>
            <ac:graphicFrameMk id="11" creationId="{0C385CCB-B447-47E8-8784-6992CD229C13}"/>
          </ac:graphicFrameMkLst>
        </pc:graphicFrameChg>
        <pc:graphicFrameChg chg="modGraphic">
          <ac:chgData name="Nishanth Chandran" userId="ff149687-74c4-402e-981b-1e4a95712656" providerId="ADAL" clId="{CF617857-A3B3-4AAC-BC15-142D25867CEC}" dt="2023-07-03T04:17:27.039" v="4225" actId="20577"/>
          <ac:graphicFrameMkLst>
            <pc:docMk/>
            <pc:sldMk cId="1997024945" sldId="285"/>
            <ac:graphicFrameMk id="20" creationId="{DE0EA4A7-8923-4E25-9670-E3147DBBB1A6}"/>
          </ac:graphicFrameMkLst>
        </pc:graphicFrameChg>
        <pc:cxnChg chg="mod">
          <ac:chgData name="Nishanth Chandran" userId="ff149687-74c4-402e-981b-1e4a95712656" providerId="ADAL" clId="{CF617857-A3B3-4AAC-BC15-142D25867CEC}" dt="2023-06-29T09:14:34.346" v="3535" actId="555"/>
          <ac:cxnSpMkLst>
            <pc:docMk/>
            <pc:sldMk cId="1997024945" sldId="285"/>
            <ac:cxnSpMk id="15" creationId="{B161AB7D-EA24-480B-9A14-785F94369408}"/>
          </ac:cxnSpMkLst>
        </pc:cxnChg>
        <pc:cxnChg chg="add mod">
          <ac:chgData name="Nishanth Chandran" userId="ff149687-74c4-402e-981b-1e4a95712656" providerId="ADAL" clId="{CF617857-A3B3-4AAC-BC15-142D25867CEC}" dt="2023-06-29T09:14:34.346" v="3535" actId="555"/>
          <ac:cxnSpMkLst>
            <pc:docMk/>
            <pc:sldMk cId="1997024945" sldId="285"/>
            <ac:cxnSpMk id="24" creationId="{58AB4D26-A052-4D6A-49D7-4B78BDA658B8}"/>
          </ac:cxnSpMkLst>
        </pc:cxnChg>
      </pc:sldChg>
      <pc:sldChg chg="addSp modSp add del mod modAnim">
        <pc:chgData name="Nishanth Chandran" userId="ff149687-74c4-402e-981b-1e4a95712656" providerId="ADAL" clId="{CF617857-A3B3-4AAC-BC15-142D25867CEC}" dt="2023-07-12T08:42:04.568" v="9916" actId="20577"/>
        <pc:sldMkLst>
          <pc:docMk/>
          <pc:sldMk cId="424370619" sldId="308"/>
        </pc:sldMkLst>
        <pc:spChg chg="add mod">
          <ac:chgData name="Nishanth Chandran" userId="ff149687-74c4-402e-981b-1e4a95712656" providerId="ADAL" clId="{CF617857-A3B3-4AAC-BC15-142D25867CEC}" dt="2023-07-11T03:45:04.373" v="9515" actId="20577"/>
          <ac:spMkLst>
            <pc:docMk/>
            <pc:sldMk cId="424370619" sldId="308"/>
            <ac:spMk id="4" creationId="{31956339-A8F3-C755-087D-AA48A42BB049}"/>
          </ac:spMkLst>
        </pc:spChg>
        <pc:spChg chg="add mod">
          <ac:chgData name="Nishanth Chandran" userId="ff149687-74c4-402e-981b-1e4a95712656" providerId="ADAL" clId="{CF617857-A3B3-4AAC-BC15-142D25867CEC}" dt="2023-07-11T07:29:52.596" v="9788"/>
          <ac:spMkLst>
            <pc:docMk/>
            <pc:sldMk cId="424370619" sldId="308"/>
            <ac:spMk id="5" creationId="{D33FEF97-E6A7-482A-1801-32CBD82CD861}"/>
          </ac:spMkLst>
        </pc:spChg>
        <pc:spChg chg="add mod">
          <ac:chgData name="Nishanth Chandran" userId="ff149687-74c4-402e-981b-1e4a95712656" providerId="ADAL" clId="{CF617857-A3B3-4AAC-BC15-142D25867CEC}" dt="2023-07-12T08:42:04.568" v="9916" actId="20577"/>
          <ac:spMkLst>
            <pc:docMk/>
            <pc:sldMk cId="424370619" sldId="308"/>
            <ac:spMk id="6" creationId="{E99A49DE-AC22-1E80-7983-5B43C1981DCB}"/>
          </ac:spMkLst>
        </pc:spChg>
      </pc:sldChg>
      <pc:sldChg chg="modSp add mod">
        <pc:chgData name="Nishanth Chandran" userId="ff149687-74c4-402e-981b-1e4a95712656" providerId="ADAL" clId="{CF617857-A3B3-4AAC-BC15-142D25867CEC}" dt="2023-06-29T07:26:16.682" v="3226" actId="20577"/>
        <pc:sldMkLst>
          <pc:docMk/>
          <pc:sldMk cId="1292965499" sldId="343"/>
        </pc:sldMkLst>
        <pc:spChg chg="mod">
          <ac:chgData name="Nishanth Chandran" userId="ff149687-74c4-402e-981b-1e4a95712656" providerId="ADAL" clId="{CF617857-A3B3-4AAC-BC15-142D25867CEC}" dt="2023-06-29T07:26:16.682" v="3226" actId="20577"/>
          <ac:spMkLst>
            <pc:docMk/>
            <pc:sldMk cId="1292965499" sldId="343"/>
            <ac:spMk id="2" creationId="{00000000-0000-0000-0000-000000000000}"/>
          </ac:spMkLst>
        </pc:spChg>
      </pc:sldChg>
      <pc:sldChg chg="addSp delSp modSp add mod delAnim modAnim">
        <pc:chgData name="Nishanth Chandran" userId="ff149687-74c4-402e-981b-1e4a95712656" providerId="ADAL" clId="{CF617857-A3B3-4AAC-BC15-142D25867CEC}" dt="2023-06-29T07:25:48.597" v="3196" actId="20577"/>
        <pc:sldMkLst>
          <pc:docMk/>
          <pc:sldMk cId="57677855" sldId="406"/>
        </pc:sldMkLst>
        <pc:spChg chg="mod">
          <ac:chgData name="Nishanth Chandran" userId="ff149687-74c4-402e-981b-1e4a95712656" providerId="ADAL" clId="{CF617857-A3B3-4AAC-BC15-142D25867CEC}" dt="2023-06-29T07:25:48.597" v="3196" actId="20577"/>
          <ac:spMkLst>
            <pc:docMk/>
            <pc:sldMk cId="57677855" sldId="406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6-27T04:12:41.125" v="740" actId="1036"/>
          <ac:spMkLst>
            <pc:docMk/>
            <pc:sldMk cId="57677855" sldId="406"/>
            <ac:spMk id="4" creationId="{6652324D-CE0B-4227-51BC-21023249CF6E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0" creationId="{2EF31AF1-80FF-4A81-AD9E-8FCBC22F2BDB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1" creationId="{0056DD6A-4C3A-49C1-8B6D-75721C87A325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2" creationId="{00000000-0000-0000-0000-000000000000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7" creationId="{150A0636-C222-4950-9E00-381926280812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9" creationId="{00000000-0000-0000-0000-000000000000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21" creationId="{00000000-0000-0000-0000-000000000000}"/>
          </ac:spMkLst>
        </pc:spChg>
        <pc:spChg chg="del mod">
          <ac:chgData name="Nishanth Chandran" userId="ff149687-74c4-402e-981b-1e4a95712656" providerId="ADAL" clId="{CF617857-A3B3-4AAC-BC15-142D25867CEC}" dt="2023-06-27T04:11:56.273" v="630" actId="478"/>
          <ac:spMkLst>
            <pc:docMk/>
            <pc:sldMk cId="57677855" sldId="406"/>
            <ac:spMk id="22" creationId="{C712ACA2-8DB2-45FA-AC0D-DC69E42AC018}"/>
          </ac:spMkLst>
        </pc:spChg>
        <pc:spChg chg="mod">
          <ac:chgData name="Nishanth Chandran" userId="ff149687-74c4-402e-981b-1e4a95712656" providerId="ADAL" clId="{CF617857-A3B3-4AAC-BC15-142D25867CEC}" dt="2023-06-29T07:25:04.610" v="3169" actId="20577"/>
          <ac:spMkLst>
            <pc:docMk/>
            <pc:sldMk cId="57677855" sldId="406"/>
            <ac:spMk id="27" creationId="{00000000-0000-0000-0000-000000000000}"/>
          </ac:spMkLst>
        </pc:spChg>
        <pc:spChg chg="del mod">
          <ac:chgData name="Nishanth Chandran" userId="ff149687-74c4-402e-981b-1e4a95712656" providerId="ADAL" clId="{CF617857-A3B3-4AAC-BC15-142D25867CEC}" dt="2023-06-27T04:11:59.038" v="631" actId="478"/>
          <ac:spMkLst>
            <pc:docMk/>
            <pc:sldMk cId="57677855" sldId="406"/>
            <ac:spMk id="28" creationId="{00000000-0000-0000-0000-000000000000}"/>
          </ac:spMkLst>
        </pc:sp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3" creationId="{CEFB0409-9B43-4153-9C5D-7B2FE2B0A867}"/>
          </ac:picMkLst>
        </pc:pic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6" creationId="{A3915824-DA29-4E27-9779-694693791449}"/>
          </ac:picMkLst>
        </pc:pic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13" creationId="{D028BBF2-F585-45BC-A9A9-D28181CF20D7}"/>
          </ac:picMkLst>
        </pc:pic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1030" creationId="{E7EE92B0-9F3D-4ECB-88B9-8D523F5C0058}"/>
          </ac:picMkLst>
        </pc:picChg>
        <pc:cxnChg chg="mod">
          <ac:chgData name="Nishanth Chandran" userId="ff149687-74c4-402e-981b-1e4a95712656" providerId="ADAL" clId="{CF617857-A3B3-4AAC-BC15-142D25867CEC}" dt="2023-06-27T04:12:36.669" v="727" actId="1035"/>
          <ac:cxnSpMkLst>
            <pc:docMk/>
            <pc:sldMk cId="57677855" sldId="406"/>
            <ac:cxnSpMk id="14" creationId="{00000000-0000-0000-0000-000000000000}"/>
          </ac:cxnSpMkLst>
        </pc:cxnChg>
        <pc:cxnChg chg="mod">
          <ac:chgData name="Nishanth Chandran" userId="ff149687-74c4-402e-981b-1e4a95712656" providerId="ADAL" clId="{CF617857-A3B3-4AAC-BC15-142D25867CEC}" dt="2023-06-27T04:12:36.669" v="727" actId="1035"/>
          <ac:cxnSpMkLst>
            <pc:docMk/>
            <pc:sldMk cId="57677855" sldId="406"/>
            <ac:cxnSpMk id="23" creationId="{00000000-0000-0000-0000-000000000000}"/>
          </ac:cxnSpMkLst>
        </pc:cxnChg>
        <pc:cxnChg chg="mod">
          <ac:chgData name="Nishanth Chandran" userId="ff149687-74c4-402e-981b-1e4a95712656" providerId="ADAL" clId="{CF617857-A3B3-4AAC-BC15-142D25867CEC}" dt="2023-06-27T04:12:36.669" v="727" actId="1035"/>
          <ac:cxnSpMkLst>
            <pc:docMk/>
            <pc:sldMk cId="57677855" sldId="406"/>
            <ac:cxnSpMk id="24" creationId="{C9006E1A-1622-4DF9-8678-25EAD1698065}"/>
          </ac:cxnSpMkLst>
        </pc:cxnChg>
      </pc:sldChg>
      <pc:sldChg chg="addSp modSp add mod">
        <pc:chgData name="Nishanth Chandran" userId="ff149687-74c4-402e-981b-1e4a95712656" providerId="ADAL" clId="{CF617857-A3B3-4AAC-BC15-142D25867CEC}" dt="2023-07-05T08:45:37.807" v="6358" actId="404"/>
        <pc:sldMkLst>
          <pc:docMk/>
          <pc:sldMk cId="494367888" sldId="440"/>
        </pc:sldMkLst>
        <pc:spChg chg="add mod">
          <ac:chgData name="Nishanth Chandran" userId="ff149687-74c4-402e-981b-1e4a95712656" providerId="ADAL" clId="{CF617857-A3B3-4AAC-BC15-142D25867CEC}" dt="2023-07-05T08:45:00.399" v="6275"/>
          <ac:spMkLst>
            <pc:docMk/>
            <pc:sldMk cId="494367888" sldId="440"/>
            <ac:spMk id="2" creationId="{2AF2E704-EFD9-3D7F-4755-F84F3E4607A0}"/>
          </ac:spMkLst>
        </pc:spChg>
        <pc:spChg chg="mod">
          <ac:chgData name="Nishanth Chandran" userId="ff149687-74c4-402e-981b-1e4a95712656" providerId="ADAL" clId="{CF617857-A3B3-4AAC-BC15-142D25867CEC}" dt="2023-07-05T08:45:37.807" v="6358" actId="404"/>
          <ac:spMkLst>
            <pc:docMk/>
            <pc:sldMk cId="494367888" sldId="440"/>
            <ac:spMk id="51" creationId="{F6D0BE27-F984-43F8-9955-85A6AAEB99C0}"/>
          </ac:spMkLst>
        </pc:spChg>
      </pc:sldChg>
      <pc:sldChg chg="addSp delSp modSp add mod delAnim modAnim">
        <pc:chgData name="Nishanth Chandran" userId="ff149687-74c4-402e-981b-1e4a95712656" providerId="ADAL" clId="{CF617857-A3B3-4AAC-BC15-142D25867CEC}" dt="2023-06-30T13:44:36.946" v="3937"/>
        <pc:sldMkLst>
          <pc:docMk/>
          <pc:sldMk cId="1218042337" sldId="1751"/>
        </pc:sldMkLst>
        <pc:spChg chg="mod">
          <ac:chgData name="Nishanth Chandran" userId="ff149687-74c4-402e-981b-1e4a95712656" providerId="ADAL" clId="{CF617857-A3B3-4AAC-BC15-142D25867CEC}" dt="2023-06-29T07:23:54.267" v="3160" actId="20577"/>
          <ac:spMkLst>
            <pc:docMk/>
            <pc:sldMk cId="1218042337" sldId="1751"/>
            <ac:spMk id="2" creationId="{877C578A-81FA-4873-8794-654B76EA5A7A}"/>
          </ac:spMkLst>
        </pc:spChg>
        <pc:spChg chg="mod">
          <ac:chgData name="Nishanth Chandran" userId="ff149687-74c4-402e-981b-1e4a95712656" providerId="ADAL" clId="{CF617857-A3B3-4AAC-BC15-142D25867CEC}" dt="2023-06-29T07:21:08.400" v="3101" actId="1036"/>
          <ac:spMkLst>
            <pc:docMk/>
            <pc:sldMk cId="1218042337" sldId="1751"/>
            <ac:spMk id="3" creationId="{0A02E2E9-F7A1-4828-A76C-4CF82B74D32C}"/>
          </ac:spMkLst>
        </pc:spChg>
        <pc:spChg chg="mod">
          <ac:chgData name="Nishanth Chandran" userId="ff149687-74c4-402e-981b-1e4a95712656" providerId="ADAL" clId="{CF617857-A3B3-4AAC-BC15-142D25867CEC}" dt="2023-06-29T07:19:14.548" v="3070" actId="14100"/>
          <ac:spMkLst>
            <pc:docMk/>
            <pc:sldMk cId="1218042337" sldId="1751"/>
            <ac:spMk id="4" creationId="{18834EEA-8087-413B-A816-78B0D6E2CECC}"/>
          </ac:spMkLst>
        </pc:spChg>
        <pc:spChg chg="add del mod">
          <ac:chgData name="Nishanth Chandran" userId="ff149687-74c4-402e-981b-1e4a95712656" providerId="ADAL" clId="{CF617857-A3B3-4AAC-BC15-142D25867CEC}" dt="2023-06-29T07:19:01.907" v="3065"/>
          <ac:spMkLst>
            <pc:docMk/>
            <pc:sldMk cId="1218042337" sldId="1751"/>
            <ac:spMk id="5" creationId="{18799DC5-B40F-ACBA-51F1-2C7A43087F37}"/>
          </ac:spMkLst>
        </pc:spChg>
        <pc:spChg chg="mod">
          <ac:chgData name="Nishanth Chandran" userId="ff149687-74c4-402e-981b-1e4a95712656" providerId="ADAL" clId="{CF617857-A3B3-4AAC-BC15-142D25867CEC}" dt="2023-06-29T07:19:18.854" v="3071" actId="14100"/>
          <ac:spMkLst>
            <pc:docMk/>
            <pc:sldMk cId="1218042337" sldId="1751"/>
            <ac:spMk id="7" creationId="{16B01A1F-0DD3-4AB4-B733-837123481ECF}"/>
          </ac:spMkLst>
        </pc:spChg>
        <pc:spChg chg="add del mod">
          <ac:chgData name="Nishanth Chandran" userId="ff149687-74c4-402e-981b-1e4a95712656" providerId="ADAL" clId="{CF617857-A3B3-4AAC-BC15-142D25867CEC}" dt="2023-06-30T13:43:09.789" v="3927"/>
          <ac:spMkLst>
            <pc:docMk/>
            <pc:sldMk cId="1218042337" sldId="1751"/>
            <ac:spMk id="8" creationId="{512859FC-8717-0835-9C8E-92929E155DF5}"/>
          </ac:spMkLst>
        </pc:spChg>
        <pc:spChg chg="mod">
          <ac:chgData name="Nishanth Chandran" userId="ff149687-74c4-402e-981b-1e4a95712656" providerId="ADAL" clId="{CF617857-A3B3-4AAC-BC15-142D25867CEC}" dt="2023-06-29T07:19:22.034" v="3072" actId="14100"/>
          <ac:spMkLst>
            <pc:docMk/>
            <pc:sldMk cId="1218042337" sldId="1751"/>
            <ac:spMk id="9" creationId="{3A247C91-E2D1-4BE6-BDB9-CE6D4FB0392E}"/>
          </ac:spMkLst>
        </pc:spChg>
        <pc:spChg chg="mod">
          <ac:chgData name="Nishanth Chandran" userId="ff149687-74c4-402e-981b-1e4a95712656" providerId="ADAL" clId="{CF617857-A3B3-4AAC-BC15-142D25867CEC}" dt="2023-06-29T07:21:08.400" v="3101" actId="1036"/>
          <ac:spMkLst>
            <pc:docMk/>
            <pc:sldMk cId="1218042337" sldId="1751"/>
            <ac:spMk id="13" creationId="{3D08910C-20D6-43BB-834B-B6A6B8FBB405}"/>
          </ac:spMkLst>
        </pc:spChg>
        <pc:spChg chg="add mod">
          <ac:chgData name="Nishanth Chandran" userId="ff149687-74c4-402e-981b-1e4a95712656" providerId="ADAL" clId="{CF617857-A3B3-4AAC-BC15-142D25867CEC}" dt="2023-06-30T13:44:27.026" v="3936" actId="403"/>
          <ac:spMkLst>
            <pc:docMk/>
            <pc:sldMk cId="1218042337" sldId="1751"/>
            <ac:spMk id="14" creationId="{CD30042C-97F6-6F1B-4DE0-03248E791282}"/>
          </ac:spMkLst>
        </pc:spChg>
        <pc:spChg chg="mod">
          <ac:chgData name="Nishanth Chandran" userId="ff149687-74c4-402e-981b-1e4a95712656" providerId="ADAL" clId="{CF617857-A3B3-4AAC-BC15-142D25867CEC}" dt="2023-06-29T07:21:08.400" v="3101" actId="1036"/>
          <ac:spMkLst>
            <pc:docMk/>
            <pc:sldMk cId="1218042337" sldId="1751"/>
            <ac:spMk id="15" creationId="{08B7A2FD-2ADB-4AC1-9C35-306390BF022D}"/>
          </ac:spMkLst>
        </pc:spChg>
        <pc:spChg chg="mod">
          <ac:chgData name="Nishanth Chandran" userId="ff149687-74c4-402e-981b-1e4a95712656" providerId="ADAL" clId="{CF617857-A3B3-4AAC-BC15-142D25867CEC}" dt="2023-06-28T05:13:53.495" v="1734" actId="1076"/>
          <ac:spMkLst>
            <pc:docMk/>
            <pc:sldMk cId="1218042337" sldId="1751"/>
            <ac:spMk id="16" creationId="{40763EB6-3A75-483D-8ACA-C191CBBAA3AA}"/>
          </ac:spMkLst>
        </pc:spChg>
        <pc:spChg chg="mod">
          <ac:chgData name="Nishanth Chandran" userId="ff149687-74c4-402e-981b-1e4a95712656" providerId="ADAL" clId="{CF617857-A3B3-4AAC-BC15-142D25867CEC}" dt="2023-06-28T05:14:14.922" v="1738" actId="1076"/>
          <ac:spMkLst>
            <pc:docMk/>
            <pc:sldMk cId="1218042337" sldId="1751"/>
            <ac:spMk id="17" creationId="{6C8CC2B2-29B2-4446-B2F0-130C1CB31778}"/>
          </ac:spMkLst>
        </pc:spChg>
        <pc:spChg chg="mod">
          <ac:chgData name="Nishanth Chandran" userId="ff149687-74c4-402e-981b-1e4a95712656" providerId="ADAL" clId="{CF617857-A3B3-4AAC-BC15-142D25867CEC}" dt="2023-06-28T05:14:31.892" v="1741" actId="1076"/>
          <ac:spMkLst>
            <pc:docMk/>
            <pc:sldMk cId="1218042337" sldId="1751"/>
            <ac:spMk id="18" creationId="{9733D789-CC7E-4854-A2F7-E0B153771432}"/>
          </ac:spMkLst>
        </pc:spChg>
        <pc:grpChg chg="mod">
          <ac:chgData name="Nishanth Chandran" userId="ff149687-74c4-402e-981b-1e4a95712656" providerId="ADAL" clId="{CF617857-A3B3-4AAC-BC15-142D25867CEC}" dt="2023-06-28T05:14:24.854" v="1740" actId="1076"/>
          <ac:grpSpMkLst>
            <pc:docMk/>
            <pc:sldMk cId="1218042337" sldId="1751"/>
            <ac:grpSpMk id="12" creationId="{CDA7F4EE-90BD-4368-A815-61199BA40A61}"/>
          </ac:grpSpMkLst>
        </pc:grpChg>
        <pc:picChg chg="mod">
          <ac:chgData name="Nishanth Chandran" userId="ff149687-74c4-402e-981b-1e4a95712656" providerId="ADAL" clId="{CF617857-A3B3-4AAC-BC15-142D25867CEC}" dt="2023-06-28T05:14:51.621" v="1754" actId="1036"/>
          <ac:picMkLst>
            <pc:docMk/>
            <pc:sldMk cId="1218042337" sldId="1751"/>
            <ac:picMk id="6" creationId="{5F7A0407-A8EF-432C-945A-CCBEF52E40CD}"/>
          </ac:picMkLst>
        </pc:picChg>
        <pc:picChg chg="del mod">
          <ac:chgData name="Nishanth Chandran" userId="ff149687-74c4-402e-981b-1e4a95712656" providerId="ADAL" clId="{CF617857-A3B3-4AAC-BC15-142D25867CEC}" dt="2023-06-28T05:21:40.607" v="1760" actId="478"/>
          <ac:picMkLst>
            <pc:docMk/>
            <pc:sldMk cId="1218042337" sldId="1751"/>
            <ac:picMk id="8" creationId="{0860F06B-9476-4B9B-81D3-4B1E0C629B3F}"/>
          </ac:picMkLst>
        </pc:picChg>
        <pc:picChg chg="add del mod">
          <ac:chgData name="Nishanth Chandran" userId="ff149687-74c4-402e-981b-1e4a95712656" providerId="ADAL" clId="{CF617857-A3B3-4AAC-BC15-142D25867CEC}" dt="2023-06-28T05:23:03.784" v="1771" actId="478"/>
          <ac:picMkLst>
            <pc:docMk/>
            <pc:sldMk cId="1218042337" sldId="1751"/>
            <ac:picMk id="1026" creationId="{7FC50F41-5A58-F366-0425-305D308F80FF}"/>
          </ac:picMkLst>
        </pc:picChg>
        <pc:picChg chg="add mod">
          <ac:chgData name="Nishanth Chandran" userId="ff149687-74c4-402e-981b-1e4a95712656" providerId="ADAL" clId="{CF617857-A3B3-4AAC-BC15-142D25867CEC}" dt="2023-06-28T05:23:26.448" v="1776" actId="1076"/>
          <ac:picMkLst>
            <pc:docMk/>
            <pc:sldMk cId="1218042337" sldId="1751"/>
            <ac:picMk id="1028" creationId="{B244E26A-BFA3-4CB1-4282-0F9EFB3E16C3}"/>
          </ac:picMkLst>
        </pc:picChg>
      </pc:sldChg>
      <pc:sldChg chg="delSp modSp add del mod">
        <pc:chgData name="Nishanth Chandran" userId="ff149687-74c4-402e-981b-1e4a95712656" providerId="ADAL" clId="{CF617857-A3B3-4AAC-BC15-142D25867CEC}" dt="2023-06-29T07:25:08.890" v="3170" actId="47"/>
        <pc:sldMkLst>
          <pc:docMk/>
          <pc:sldMk cId="1669877710" sldId="2076137946"/>
        </pc:sldMkLst>
        <pc:spChg chg="mod">
          <ac:chgData name="Nishanth Chandran" userId="ff149687-74c4-402e-981b-1e4a95712656" providerId="ADAL" clId="{CF617857-A3B3-4AAC-BC15-142D25867CEC}" dt="2023-06-28T04:14:23.156" v="1310" actId="1035"/>
          <ac:spMkLst>
            <pc:docMk/>
            <pc:sldMk cId="1669877710" sldId="2076137946"/>
            <ac:spMk id="15" creationId="{485C61CC-13B0-4DD1-AFDB-A6889F6C378F}"/>
          </ac:spMkLst>
        </pc:spChg>
        <pc:spChg chg="del">
          <ac:chgData name="Nishanth Chandran" userId="ff149687-74c4-402e-981b-1e4a95712656" providerId="ADAL" clId="{CF617857-A3B3-4AAC-BC15-142D25867CEC}" dt="2023-06-28T04:14:05.144" v="1241" actId="478"/>
          <ac:spMkLst>
            <pc:docMk/>
            <pc:sldMk cId="1669877710" sldId="2076137946"/>
            <ac:spMk id="17" creationId="{DE3881C3-7A4F-4C40-9320-2E6111890D8F}"/>
          </ac:spMkLst>
        </pc:spChg>
        <pc:spChg chg="mod">
          <ac:chgData name="Nishanth Chandran" userId="ff149687-74c4-402e-981b-1e4a95712656" providerId="ADAL" clId="{CF617857-A3B3-4AAC-BC15-142D25867CEC}" dt="2023-06-28T04:14:23.156" v="1310" actId="1035"/>
          <ac:spMkLst>
            <pc:docMk/>
            <pc:sldMk cId="1669877710" sldId="2076137946"/>
            <ac:spMk id="19" creationId="{5A6D5B6C-F40A-4C7C-BFBB-667EF2ACC39F}"/>
          </ac:spMkLst>
        </pc:spChg>
        <pc:spChg chg="mod">
          <ac:chgData name="Nishanth Chandran" userId="ff149687-74c4-402e-981b-1e4a95712656" providerId="ADAL" clId="{CF617857-A3B3-4AAC-BC15-142D25867CEC}" dt="2023-06-28T04:14:23.156" v="1310" actId="1035"/>
          <ac:spMkLst>
            <pc:docMk/>
            <pc:sldMk cId="1669877710" sldId="2076137946"/>
            <ac:spMk id="21" creationId="{1EF1F5F0-01DE-4913-903A-4FD424380762}"/>
          </ac:spMkLst>
        </pc:spChg>
        <pc:grpChg chg="mod">
          <ac:chgData name="Nishanth Chandran" userId="ff149687-74c4-402e-981b-1e4a95712656" providerId="ADAL" clId="{CF617857-A3B3-4AAC-BC15-142D25867CEC}" dt="2023-06-28T04:14:23.156" v="1310" actId="1035"/>
          <ac:grpSpMkLst>
            <pc:docMk/>
            <pc:sldMk cId="1669877710" sldId="2076137946"/>
            <ac:grpSpMk id="3" creationId="{FE75E54E-8F4D-456B-9178-213932965922}"/>
          </ac:grpSpMkLst>
        </pc:grpChg>
        <pc:picChg chg="mod">
          <ac:chgData name="Nishanth Chandran" userId="ff149687-74c4-402e-981b-1e4a95712656" providerId="ADAL" clId="{CF617857-A3B3-4AAC-BC15-142D25867CEC}" dt="2023-06-28T04:14:23.156" v="1310" actId="1035"/>
          <ac:picMkLst>
            <pc:docMk/>
            <pc:sldMk cId="1669877710" sldId="2076137946"/>
            <ac:picMk id="7" creationId="{0F312547-EB9B-40A0-AB2A-F6A8234DE6EE}"/>
          </ac:picMkLst>
        </pc:picChg>
        <pc:picChg chg="mod">
          <ac:chgData name="Nishanth Chandran" userId="ff149687-74c4-402e-981b-1e4a95712656" providerId="ADAL" clId="{CF617857-A3B3-4AAC-BC15-142D25867CEC}" dt="2023-06-28T04:14:23.156" v="1310" actId="1035"/>
          <ac:picMkLst>
            <pc:docMk/>
            <pc:sldMk cId="1669877710" sldId="2076137946"/>
            <ac:picMk id="9" creationId="{76D86030-46C0-4916-8702-E15E010F2A8D}"/>
          </ac:picMkLst>
        </pc:picChg>
        <pc:picChg chg="del">
          <ac:chgData name="Nishanth Chandran" userId="ff149687-74c4-402e-981b-1e4a95712656" providerId="ADAL" clId="{CF617857-A3B3-4AAC-BC15-142D25867CEC}" dt="2023-06-28T04:14:05.144" v="1241" actId="478"/>
          <ac:picMkLst>
            <pc:docMk/>
            <pc:sldMk cId="1669877710" sldId="2076137946"/>
            <ac:picMk id="11" creationId="{5452A48A-6372-48A0-A3E9-883C6FE6285A}"/>
          </ac:picMkLst>
        </pc:picChg>
        <pc:picChg chg="mod">
          <ac:chgData name="Nishanth Chandran" userId="ff149687-74c4-402e-981b-1e4a95712656" providerId="ADAL" clId="{CF617857-A3B3-4AAC-BC15-142D25867CEC}" dt="2023-06-28T04:14:23.156" v="1310" actId="1035"/>
          <ac:picMkLst>
            <pc:docMk/>
            <pc:sldMk cId="1669877710" sldId="2076137946"/>
            <ac:picMk id="13" creationId="{9547CA06-61C1-440A-B731-E8D5C99AAAB0}"/>
          </ac:picMkLst>
        </pc:picChg>
      </pc:sldChg>
      <pc:sldChg chg="delSp modSp add mod">
        <pc:chgData name="Nishanth Chandran" userId="ff149687-74c4-402e-981b-1e4a95712656" providerId="ADAL" clId="{CF617857-A3B3-4AAC-BC15-142D25867CEC}" dt="2023-06-27T04:09:47.080" v="475" actId="478"/>
        <pc:sldMkLst>
          <pc:docMk/>
          <pc:sldMk cId="938159659" sldId="2076137972"/>
        </pc:sldMkLst>
        <pc:spChg chg="mod">
          <ac:chgData name="Nishanth Chandran" userId="ff149687-74c4-402e-981b-1e4a95712656" providerId="ADAL" clId="{CF617857-A3B3-4AAC-BC15-142D25867CEC}" dt="2023-06-27T04:08:51.490" v="465" actId="1076"/>
          <ac:spMkLst>
            <pc:docMk/>
            <pc:sldMk cId="938159659" sldId="2076137972"/>
            <ac:spMk id="2" creationId="{A299E4FC-B482-42EC-954E-2F776E515281}"/>
          </ac:spMkLst>
        </pc:spChg>
        <pc:spChg chg="del">
          <ac:chgData name="Nishanth Chandran" userId="ff149687-74c4-402e-981b-1e4a95712656" providerId="ADAL" clId="{CF617857-A3B3-4AAC-BC15-142D25867CEC}" dt="2023-06-27T04:09:44.270" v="474" actId="478"/>
          <ac:spMkLst>
            <pc:docMk/>
            <pc:sldMk cId="938159659" sldId="2076137972"/>
            <ac:spMk id="9" creationId="{2691BED6-3876-AE6E-9DB1-54109EF03692}"/>
          </ac:spMkLst>
        </pc:spChg>
        <pc:spChg chg="del">
          <ac:chgData name="Nishanth Chandran" userId="ff149687-74c4-402e-981b-1e4a95712656" providerId="ADAL" clId="{CF617857-A3B3-4AAC-BC15-142D25867CEC}" dt="2023-06-27T04:09:47.080" v="475" actId="478"/>
          <ac:spMkLst>
            <pc:docMk/>
            <pc:sldMk cId="938159659" sldId="2076137972"/>
            <ac:spMk id="12" creationId="{DD795718-DA79-BE5F-52E7-A4B5832232C6}"/>
          </ac:spMkLst>
        </pc:spChg>
        <pc:spChg chg="mod">
          <ac:chgData name="Nishanth Chandran" userId="ff149687-74c4-402e-981b-1e4a95712656" providerId="ADAL" clId="{CF617857-A3B3-4AAC-BC15-142D25867CEC}" dt="2023-06-27T04:09:39.692" v="473" actId="20577"/>
          <ac:spMkLst>
            <pc:docMk/>
            <pc:sldMk cId="938159659" sldId="2076137972"/>
            <ac:spMk id="15" creationId="{D7BAE86B-BC6C-44D5-9D97-9F75EFD5F520}"/>
          </ac:spMkLst>
        </pc:spChg>
        <pc:picChg chg="del">
          <ac:chgData name="Nishanth Chandran" userId="ff149687-74c4-402e-981b-1e4a95712656" providerId="ADAL" clId="{CF617857-A3B3-4AAC-BC15-142D25867CEC}" dt="2023-06-27T04:09:44.270" v="474" actId="478"/>
          <ac:picMkLst>
            <pc:docMk/>
            <pc:sldMk cId="938159659" sldId="2076137972"/>
            <ac:picMk id="1026" creationId="{D8FD4AFC-C023-C94E-55E1-EBC388329C44}"/>
          </ac:picMkLst>
        </pc:picChg>
      </pc:sldChg>
      <pc:sldChg chg="modSp add mod">
        <pc:chgData name="Nishanth Chandran" userId="ff149687-74c4-402e-981b-1e4a95712656" providerId="ADAL" clId="{CF617857-A3B3-4AAC-BC15-142D25867CEC}" dt="2023-07-05T09:04:44.259" v="7711" actId="1036"/>
        <pc:sldMkLst>
          <pc:docMk/>
          <pc:sldMk cId="1298186214" sldId="2076137973"/>
        </pc:sldMkLst>
        <pc:spChg chg="mod">
          <ac:chgData name="Nishanth Chandran" userId="ff149687-74c4-402e-981b-1e4a95712656" providerId="ADAL" clId="{CF617857-A3B3-4AAC-BC15-142D25867CEC}" dt="2023-06-27T04:07:44.178" v="390" actId="1076"/>
          <ac:spMkLst>
            <pc:docMk/>
            <pc:sldMk cId="1298186214" sldId="2076137973"/>
            <ac:spMk id="2" creationId="{A299E4FC-B482-42EC-954E-2F776E515281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3" creationId="{AFAFDE45-2134-4EBF-BBD0-FF83D1473C46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5" creationId="{A050180F-709B-4324-99FB-7CF45A1315CA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6" creationId="{DCFD3BF6-34B9-45C9-9DDC-D45CDB6F9FC5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7" creationId="{6B4F051D-4324-4B5A-B145-5AAD0039A5F6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8" creationId="{4EC84D12-615E-10F0-8CE2-0C4019432694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9" creationId="{D3978CB3-D5F2-8A82-3531-C3C5ABF4AAA3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14" creationId="{AAD37754-638F-9DFB-5F65-9D3DC0D8700C}"/>
          </ac:spMkLst>
        </pc:spChg>
        <pc:spChg chg="mod">
          <ac:chgData name="Nishanth Chandran" userId="ff149687-74c4-402e-981b-1e4a95712656" providerId="ADAL" clId="{CF617857-A3B3-4AAC-BC15-142D25867CEC}" dt="2023-07-05T09:04:44.259" v="7711" actId="1036"/>
          <ac:spMkLst>
            <pc:docMk/>
            <pc:sldMk cId="1298186214" sldId="2076137973"/>
            <ac:spMk id="15" creationId="{D7BAE86B-BC6C-44D5-9D97-9F75EFD5F520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17" creationId="{B7435711-5E0B-5ACA-0670-1C31F0BC9646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21" creationId="{9E2F5E94-FE80-4CCA-A8FC-7D90EFB09E60}"/>
          </ac:spMkLst>
        </pc:sp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4" creationId="{C1AF0220-4939-428F-8925-66E53945188D}"/>
          </ac:picMkLst>
        </pc:pic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10" creationId="{1C49007B-EF91-4597-9072-2088139A4013}"/>
          </ac:picMkLst>
        </pc:pic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11" creationId="{96610E0E-375F-466E-89B0-CEEAC0F3AA1E}"/>
          </ac:picMkLst>
        </pc:pic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12" creationId="{5F27B481-D0E1-4FDA-BE06-CDFC0C4E7022}"/>
          </ac:picMkLst>
        </pc:picChg>
      </pc:sldChg>
      <pc:sldChg chg="modSp add mod">
        <pc:chgData name="Nishanth Chandran" userId="ff149687-74c4-402e-981b-1e4a95712656" providerId="ADAL" clId="{CF617857-A3B3-4AAC-BC15-142D25867CEC}" dt="2023-06-27T04:10:24.708" v="476" actId="12789"/>
        <pc:sldMkLst>
          <pc:docMk/>
          <pc:sldMk cId="4237250818" sldId="2076137974"/>
        </pc:sldMkLst>
        <pc:spChg chg="mod">
          <ac:chgData name="Nishanth Chandran" userId="ff149687-74c4-402e-981b-1e4a95712656" providerId="ADAL" clId="{CF617857-A3B3-4AAC-BC15-142D25867CEC}" dt="2023-06-27T04:08:19.356" v="458" actId="1036"/>
          <ac:spMkLst>
            <pc:docMk/>
            <pc:sldMk cId="4237250818" sldId="2076137974"/>
            <ac:spMk id="2" creationId="{BEAAD8C9-722D-C8DF-CBDE-CE3CB8C905D9}"/>
          </ac:spMkLst>
        </pc:spChg>
        <pc:spChg chg="mod">
          <ac:chgData name="Nishanth Chandran" userId="ff149687-74c4-402e-981b-1e4a95712656" providerId="ADAL" clId="{CF617857-A3B3-4AAC-BC15-142D25867CEC}" dt="2023-06-27T04:08:19.356" v="458" actId="1036"/>
          <ac:spMkLst>
            <pc:docMk/>
            <pc:sldMk cId="4237250818" sldId="2076137974"/>
            <ac:spMk id="3" creationId="{042399B7-24AF-2FE1-A2A9-F4D25FF2CB58}"/>
          </ac:spMkLst>
        </pc:spChg>
        <pc:spChg chg="mod">
          <ac:chgData name="Nishanth Chandran" userId="ff149687-74c4-402e-981b-1e4a95712656" providerId="ADAL" clId="{CF617857-A3B3-4AAC-BC15-142D25867CEC}" dt="2023-06-27T04:06:16.350" v="367" actId="1035"/>
          <ac:spMkLst>
            <pc:docMk/>
            <pc:sldMk cId="4237250818" sldId="2076137974"/>
            <ac:spMk id="4" creationId="{7F2CB28B-B73C-FA1D-357B-D9EA52B34373}"/>
          </ac:spMkLst>
        </pc:spChg>
        <pc:spChg chg="mod">
          <ac:chgData name="Nishanth Chandran" userId="ff149687-74c4-402e-981b-1e4a95712656" providerId="ADAL" clId="{CF617857-A3B3-4AAC-BC15-142D25867CEC}" dt="2023-06-27T04:09:15.110" v="469" actId="1076"/>
          <ac:spMkLst>
            <pc:docMk/>
            <pc:sldMk cId="4237250818" sldId="2076137974"/>
            <ac:spMk id="7" creationId="{CA575DAF-FD05-B1A0-D09E-3F90E151CBD1}"/>
          </ac:spMkLst>
        </pc:spChg>
        <pc:spChg chg="mod">
          <ac:chgData name="Nishanth Chandran" userId="ff149687-74c4-402e-981b-1e4a95712656" providerId="ADAL" clId="{CF617857-A3B3-4AAC-BC15-142D25867CEC}" dt="2023-06-27T04:10:24.708" v="476" actId="12789"/>
          <ac:spMkLst>
            <pc:docMk/>
            <pc:sldMk cId="4237250818" sldId="2076137974"/>
            <ac:spMk id="8" creationId="{BCEF8A3D-C5F4-A7E1-E626-79E2C5F1DF08}"/>
          </ac:spMkLst>
        </pc:spChg>
        <pc:spChg chg="mod">
          <ac:chgData name="Nishanth Chandran" userId="ff149687-74c4-402e-981b-1e4a95712656" providerId="ADAL" clId="{CF617857-A3B3-4AAC-BC15-142D25867CEC}" dt="2023-06-27T04:10:24.708" v="476" actId="12789"/>
          <ac:spMkLst>
            <pc:docMk/>
            <pc:sldMk cId="4237250818" sldId="2076137974"/>
            <ac:spMk id="10" creationId="{E79EC989-1B07-FBC4-CC72-48B0468CAF8A}"/>
          </ac:spMkLst>
        </pc:spChg>
        <pc:spChg chg="mod">
          <ac:chgData name="Nishanth Chandran" userId="ff149687-74c4-402e-981b-1e4a95712656" providerId="ADAL" clId="{CF617857-A3B3-4AAC-BC15-142D25867CEC}" dt="2023-06-27T04:08:08.150" v="424" actId="1076"/>
          <ac:spMkLst>
            <pc:docMk/>
            <pc:sldMk cId="4237250818" sldId="2076137974"/>
            <ac:spMk id="11" creationId="{B53171F5-B158-47C1-5601-D2F1F046E3B6}"/>
          </ac:spMkLst>
        </pc:spChg>
        <pc:picChg chg="mod">
          <ac:chgData name="Nishanth Chandran" userId="ff149687-74c4-402e-981b-1e4a95712656" providerId="ADAL" clId="{CF617857-A3B3-4AAC-BC15-142D25867CEC}" dt="2023-06-27T04:08:19.356" v="458" actId="1036"/>
          <ac:picMkLst>
            <pc:docMk/>
            <pc:sldMk cId="4237250818" sldId="2076137974"/>
            <ac:picMk id="6" creationId="{AFB63D6D-7A5A-7177-7CB1-FDAAD0A9BF91}"/>
          </ac:picMkLst>
        </pc:picChg>
      </pc:sldChg>
      <pc:sldChg chg="addSp delSp modSp new mod setBg addAnim modAnim">
        <pc:chgData name="Nishanth Chandran" userId="ff149687-74c4-402e-981b-1e4a95712656" providerId="ADAL" clId="{CF617857-A3B3-4AAC-BC15-142D25867CEC}" dt="2023-07-04T03:24:37.952" v="5125"/>
        <pc:sldMkLst>
          <pc:docMk/>
          <pc:sldMk cId="3546438626" sldId="2076137975"/>
        </pc:sldMkLst>
        <pc:spChg chg="mo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2" creationId="{A4DCF8A3-C2DB-6DE1-E066-0A9855113228}"/>
          </ac:spMkLst>
        </pc:spChg>
        <pc:spChg chg="del">
          <ac:chgData name="Nishanth Chandran" userId="ff149687-74c4-402e-981b-1e4a95712656" providerId="ADAL" clId="{CF617857-A3B3-4AAC-BC15-142D25867CEC}" dt="2023-06-27T04:21:41.569" v="752" actId="478"/>
          <ac:spMkLst>
            <pc:docMk/>
            <pc:sldMk cId="3546438626" sldId="2076137975"/>
            <ac:spMk id="3" creationId="{0863E6D9-2396-B96A-D02A-0AE8ADD0FCC4}"/>
          </ac:spMkLst>
        </pc:spChg>
        <pc:spChg chg="add del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12" creationId="{2FDF0794-1B86-42B2-B8C7-F60123E638ED}"/>
          </ac:spMkLst>
        </pc:spChg>
        <pc:spChg chg="add del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14" creationId="{EEFC1EB0-DB92-4E98-B3A9-0CD6FA5A8B62}"/>
          </ac:spMkLst>
        </pc:spChg>
        <pc:spChg chg="ad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18" creationId="{39E3965E-AC41-4711-9D10-E25ABB132D86}"/>
          </ac:spMkLst>
        </pc:spChg>
        <pc:spChg chg="ad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20" creationId="{D5B012D8-7F27-4758-9AC6-C889B154BD73}"/>
          </ac:spMkLst>
        </pc:spChg>
        <pc:spChg chg="add del">
          <ac:chgData name="Nishanth Chandran" userId="ff149687-74c4-402e-981b-1e4a95712656" providerId="ADAL" clId="{CF617857-A3B3-4AAC-BC15-142D25867CEC}" dt="2023-06-29T06:49:24.038" v="1934" actId="26606"/>
          <ac:spMkLst>
            <pc:docMk/>
            <pc:sldMk cId="3546438626" sldId="2076137975"/>
            <ac:spMk id="21" creationId="{39E3965E-AC41-4711-9D10-E25ABB132D86}"/>
          </ac:spMkLst>
        </pc:spChg>
        <pc:spChg chg="ad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22" creationId="{4063B759-00FC-46D1-9898-8E8625268FAF}"/>
          </ac:spMkLst>
        </pc:spChg>
        <pc:spChg chg="add del">
          <ac:chgData name="Nishanth Chandran" userId="ff149687-74c4-402e-981b-1e4a95712656" providerId="ADAL" clId="{CF617857-A3B3-4AAC-BC15-142D25867CEC}" dt="2023-06-29T06:49:24.038" v="1934" actId="26606"/>
          <ac:spMkLst>
            <pc:docMk/>
            <pc:sldMk cId="3546438626" sldId="2076137975"/>
            <ac:spMk id="25" creationId="{D5B012D8-7F27-4758-9AC6-C889B154BD73}"/>
          </ac:spMkLst>
        </pc:spChg>
        <pc:spChg chg="add del">
          <ac:chgData name="Nishanth Chandran" userId="ff149687-74c4-402e-981b-1e4a95712656" providerId="ADAL" clId="{CF617857-A3B3-4AAC-BC15-142D25867CEC}" dt="2023-06-29T06:49:24.038" v="1934" actId="26606"/>
          <ac:spMkLst>
            <pc:docMk/>
            <pc:sldMk cId="3546438626" sldId="2076137975"/>
            <ac:spMk id="27" creationId="{4063B759-00FC-46D1-9898-8E8625268FAF}"/>
          </ac:spMkLst>
        </pc:spChg>
        <pc:picChg chg="add mod">
          <ac:chgData name="Nishanth Chandran" userId="ff149687-74c4-402e-981b-1e4a95712656" providerId="ADAL" clId="{CF617857-A3B3-4AAC-BC15-142D25867CEC}" dt="2023-06-29T06:49:28.311" v="1937" actId="1036"/>
          <ac:picMkLst>
            <pc:docMk/>
            <pc:sldMk cId="3546438626" sldId="2076137975"/>
            <ac:picMk id="4" creationId="{990CE3E4-F671-E744-6FBF-B95B53D77D46}"/>
          </ac:picMkLst>
        </pc:picChg>
        <pc:cxnChg chg="add del">
          <ac:chgData name="Nishanth Chandran" userId="ff149687-74c4-402e-981b-1e4a95712656" providerId="ADAL" clId="{CF617857-A3B3-4AAC-BC15-142D25867CEC}" dt="2023-06-29T06:49:30.518" v="1938" actId="26606"/>
          <ac:cxnSpMkLst>
            <pc:docMk/>
            <pc:sldMk cId="3546438626" sldId="2076137975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6-29T06:49:30.518" v="1938" actId="26606"/>
          <ac:cxnSpMkLst>
            <pc:docMk/>
            <pc:sldMk cId="3546438626" sldId="2076137975"/>
            <ac:cxnSpMk id="16" creationId="{96D07482-83A3-4451-943C-B46961082957}"/>
          </ac:cxnSpMkLst>
        </pc:cxnChg>
        <pc:cxnChg chg="add">
          <ac:chgData name="Nishanth Chandran" userId="ff149687-74c4-402e-981b-1e4a95712656" providerId="ADAL" clId="{CF617857-A3B3-4AAC-BC15-142D25867CEC}" dt="2023-06-29T06:49:30.518" v="1938" actId="26606"/>
          <ac:cxnSpMkLst>
            <pc:docMk/>
            <pc:sldMk cId="3546438626" sldId="2076137975"/>
            <ac:cxnSpMk id="19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6-29T06:49:24.038" v="1934" actId="26606"/>
          <ac:cxnSpMkLst>
            <pc:docMk/>
            <pc:sldMk cId="3546438626" sldId="2076137975"/>
            <ac:cxnSpMk id="23" creationId="{1F5DC8C3-BA5F-4EED-BB9A-A14272BD82A1}"/>
          </ac:cxnSpMkLst>
        </pc:cxnChg>
      </pc:sldChg>
      <pc:sldChg chg="addSp delSp modSp new mod delAnim modAnim">
        <pc:chgData name="Nishanth Chandran" userId="ff149687-74c4-402e-981b-1e4a95712656" providerId="ADAL" clId="{CF617857-A3B3-4AAC-BC15-142D25867CEC}" dt="2023-06-28T04:21:36.326" v="1476"/>
        <pc:sldMkLst>
          <pc:docMk/>
          <pc:sldMk cId="572913561" sldId="2076137976"/>
        </pc:sldMkLst>
        <pc:spChg chg="mod">
          <ac:chgData name="Nishanth Chandran" userId="ff149687-74c4-402e-981b-1e4a95712656" providerId="ADAL" clId="{CF617857-A3B3-4AAC-BC15-142D25867CEC}" dt="2023-06-28T04:20:25.652" v="1473" actId="20577"/>
          <ac:spMkLst>
            <pc:docMk/>
            <pc:sldMk cId="572913561" sldId="2076137976"/>
            <ac:spMk id="2" creationId="{711C1C87-EE8D-A84B-C936-7CDBF50D2126}"/>
          </ac:spMkLst>
        </pc:spChg>
        <pc:spChg chg="del">
          <ac:chgData name="Nishanth Chandran" userId="ff149687-74c4-402e-981b-1e4a95712656" providerId="ADAL" clId="{CF617857-A3B3-4AAC-BC15-142D25867CEC}" dt="2023-06-28T04:17:30.363" v="1357" actId="478"/>
          <ac:spMkLst>
            <pc:docMk/>
            <pc:sldMk cId="572913561" sldId="2076137976"/>
            <ac:spMk id="3" creationId="{032A8AAC-910D-9582-AB55-75FDDCE2399F}"/>
          </ac:spMkLst>
        </pc:spChg>
        <pc:spChg chg="add del mod">
          <ac:chgData name="Nishanth Chandran" userId="ff149687-74c4-402e-981b-1e4a95712656" providerId="ADAL" clId="{CF617857-A3B3-4AAC-BC15-142D25867CEC}" dt="2023-06-28T04:18:34.063" v="1367" actId="478"/>
          <ac:spMkLst>
            <pc:docMk/>
            <pc:sldMk cId="572913561" sldId="2076137976"/>
            <ac:spMk id="5" creationId="{E068D2F5-A95E-0D35-7AAB-80EC4A5599CB}"/>
          </ac:spMkLst>
        </pc:spChg>
        <pc:spChg chg="add del mod">
          <ac:chgData name="Nishanth Chandran" userId="ff149687-74c4-402e-981b-1e4a95712656" providerId="ADAL" clId="{CF617857-A3B3-4AAC-BC15-142D25867CEC}" dt="2023-06-28T04:18:30.826" v="1366" actId="478"/>
          <ac:spMkLst>
            <pc:docMk/>
            <pc:sldMk cId="572913561" sldId="2076137976"/>
            <ac:spMk id="6" creationId="{BE6F5539-7DFA-7B79-313B-C07F72A396CA}"/>
          </ac:spMkLst>
        </pc:spChg>
        <pc:spChg chg="add mod">
          <ac:chgData name="Nishanth Chandran" userId="ff149687-74c4-402e-981b-1e4a95712656" providerId="ADAL" clId="{CF617857-A3B3-4AAC-BC15-142D25867CEC}" dt="2023-06-28T04:17:47.479" v="1358"/>
          <ac:spMkLst>
            <pc:docMk/>
            <pc:sldMk cId="572913561" sldId="2076137976"/>
            <ac:spMk id="7" creationId="{EACACD79-3BD1-FD16-B822-4C42206F58E7}"/>
          </ac:spMkLst>
        </pc:spChg>
        <pc:spChg chg="add mod">
          <ac:chgData name="Nishanth Chandran" userId="ff149687-74c4-402e-981b-1e4a95712656" providerId="ADAL" clId="{CF617857-A3B3-4AAC-BC15-142D25867CEC}" dt="2023-06-28T04:17:47.479" v="1358"/>
          <ac:spMkLst>
            <pc:docMk/>
            <pc:sldMk cId="572913561" sldId="2076137976"/>
            <ac:spMk id="8" creationId="{8927A912-DE73-A782-F50A-6BD2BCEFAF01}"/>
          </ac:spMkLst>
        </pc:spChg>
        <pc:spChg chg="add del mod">
          <ac:chgData name="Nishanth Chandran" userId="ff149687-74c4-402e-981b-1e4a95712656" providerId="ADAL" clId="{CF617857-A3B3-4AAC-BC15-142D25867CEC}" dt="2023-06-28T04:18:09.640" v="1359" actId="478"/>
          <ac:spMkLst>
            <pc:docMk/>
            <pc:sldMk cId="572913561" sldId="2076137976"/>
            <ac:spMk id="11" creationId="{2D76FC89-86F6-519D-CB89-E62B76AB16BC}"/>
          </ac:spMkLst>
        </pc:spChg>
        <pc:spChg chg="add del mod">
          <ac:chgData name="Nishanth Chandran" userId="ff149687-74c4-402e-981b-1e4a95712656" providerId="ADAL" clId="{CF617857-A3B3-4AAC-BC15-142D25867CEC}" dt="2023-06-28T04:18:14.364" v="1361" actId="478"/>
          <ac:spMkLst>
            <pc:docMk/>
            <pc:sldMk cId="572913561" sldId="2076137976"/>
            <ac:spMk id="13" creationId="{4358E1F1-3A0E-8E3D-AD3B-492DCA505CD8}"/>
          </ac:spMkLst>
        </pc:spChg>
        <pc:spChg chg="add del mod">
          <ac:chgData name="Nishanth Chandran" userId="ff149687-74c4-402e-981b-1e4a95712656" providerId="ADAL" clId="{CF617857-A3B3-4AAC-BC15-142D25867CEC}" dt="2023-06-28T04:18:18.802" v="1363" actId="478"/>
          <ac:spMkLst>
            <pc:docMk/>
            <pc:sldMk cId="572913561" sldId="2076137976"/>
            <ac:spMk id="14" creationId="{A206B67E-80A8-6148-E87D-6B8B9C2E391A}"/>
          </ac:spMkLst>
        </pc:spChg>
        <pc:spChg chg="add del mod">
          <ac:chgData name="Nishanth Chandran" userId="ff149687-74c4-402e-981b-1e4a95712656" providerId="ADAL" clId="{CF617857-A3B3-4AAC-BC15-142D25867CEC}" dt="2023-06-28T04:18:11.330" v="1360" actId="478"/>
          <ac:spMkLst>
            <pc:docMk/>
            <pc:sldMk cId="572913561" sldId="2076137976"/>
            <ac:spMk id="15" creationId="{874BE969-8865-9B65-ACD4-65F5E5402F8C}"/>
          </ac:spMkLst>
        </pc:spChg>
        <pc:spChg chg="add del mod">
          <ac:chgData name="Nishanth Chandran" userId="ff149687-74c4-402e-981b-1e4a95712656" providerId="ADAL" clId="{CF617857-A3B3-4AAC-BC15-142D25867CEC}" dt="2023-06-28T04:18:16.913" v="1362" actId="478"/>
          <ac:spMkLst>
            <pc:docMk/>
            <pc:sldMk cId="572913561" sldId="2076137976"/>
            <ac:spMk id="16" creationId="{DA747153-B1CB-7AA1-6D87-8A57B22A1908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17" creationId="{53342CC4-EBCE-F15C-BEEE-8ED2EF0C217F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18" creationId="{B63ECBC7-DF23-BB37-8E84-99FFDEA6C9ED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19" creationId="{C76A8293-AE00-7AE7-3CCE-64A0F0A34162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20" creationId="{53B8ED46-8EDC-534D-85A9-DCCF1C82A65D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25" creationId="{CBB718E4-9F7B-5B10-1FCC-01111039DD69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26" creationId="{EE91E89B-AAB8-AD0D-D82B-5B6978649335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27" creationId="{B7BC57FD-73E7-9275-C779-1DF94E9AF323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28" creationId="{B6776EA0-DA10-DA92-4EA3-8362C2E12017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29" creationId="{886CFC75-06DA-6E97-E66B-BE7916CFC22A}"/>
          </ac:spMkLst>
        </pc:spChg>
        <pc:spChg chg="add mod">
          <ac:chgData name="Nishanth Chandran" userId="ff149687-74c4-402e-981b-1e4a95712656" providerId="ADAL" clId="{CF617857-A3B3-4AAC-BC15-142D25867CEC}" dt="2023-06-28T04:19:54.779" v="1442" actId="1076"/>
          <ac:spMkLst>
            <pc:docMk/>
            <pc:sldMk cId="572913561" sldId="2076137976"/>
            <ac:spMk id="30" creationId="{1E8BECA9-BA2E-EA34-634A-6349FA8FC698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35" creationId="{6C71D6F3-C430-94D7-8F9C-8B34D836F4AA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36" creationId="{F314D949-7F9E-EB95-479C-442731FF7B6D}"/>
          </ac:spMkLst>
        </pc:sp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4" creationId="{56AB5D9B-2094-4FBC-50CA-C9D4E0C182F4}"/>
          </ac:picMkLst>
        </pc:pic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9" creationId="{46FE364B-7D2F-8B8E-1972-74213BE297EB}"/>
          </ac:picMkLst>
        </pc:pic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10" creationId="{07DF840C-BDE5-502F-CEDB-99E454F0F549}"/>
          </ac:picMkLst>
        </pc:pic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12" creationId="{AEC7228E-E53E-361F-9129-516764C98240}"/>
          </ac:picMkLst>
        </pc:pic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1" creationId="{92A98779-E941-3D35-6B82-40B962441163}"/>
          </ac:cxnSpMkLst>
        </pc:cxn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2" creationId="{49A53DC6-7FCF-879D-4884-B22A184B06C5}"/>
          </ac:cxnSpMkLst>
        </pc:cxn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3" creationId="{09E4AA05-7EED-C1A2-CE6F-D3E66B42302B}"/>
          </ac:cxnSpMkLst>
        </pc:cxn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4" creationId="{F830B97A-A331-7652-3AD1-474BA7F32EA6}"/>
          </ac:cxnSpMkLst>
        </pc:cxnChg>
        <pc:cxnChg chg="add mod">
          <ac:chgData name="Nishanth Chandran" userId="ff149687-74c4-402e-981b-1e4a95712656" providerId="ADAL" clId="{CF617857-A3B3-4AAC-BC15-142D25867CEC}" dt="2023-06-28T04:18:50.931" v="1410" actId="14100"/>
          <ac:cxnSpMkLst>
            <pc:docMk/>
            <pc:sldMk cId="572913561" sldId="2076137976"/>
            <ac:cxnSpMk id="31" creationId="{50CAC03F-6C16-4C95-F1DF-88CB28661A3D}"/>
          </ac:cxnSpMkLst>
        </pc:cxnChg>
        <pc:cxnChg chg="add mod">
          <ac:chgData name="Nishanth Chandran" userId="ff149687-74c4-402e-981b-1e4a95712656" providerId="ADAL" clId="{CF617857-A3B3-4AAC-BC15-142D25867CEC}" dt="2023-06-28T04:18:56.491" v="1412" actId="14100"/>
          <ac:cxnSpMkLst>
            <pc:docMk/>
            <pc:sldMk cId="572913561" sldId="2076137976"/>
            <ac:cxnSpMk id="32" creationId="{C408FF8C-73CB-763D-D1CF-C6E641D40836}"/>
          </ac:cxnSpMkLst>
        </pc:cxnChg>
        <pc:cxnChg chg="add mod">
          <ac:chgData name="Nishanth Chandran" userId="ff149687-74c4-402e-981b-1e4a95712656" providerId="ADAL" clId="{CF617857-A3B3-4AAC-BC15-142D25867CEC}" dt="2023-06-28T04:19:05.328" v="1418" actId="14100"/>
          <ac:cxnSpMkLst>
            <pc:docMk/>
            <pc:sldMk cId="572913561" sldId="2076137976"/>
            <ac:cxnSpMk id="33" creationId="{021CFACC-AA25-0C84-240E-091A334D0174}"/>
          </ac:cxnSpMkLst>
        </pc:cxnChg>
        <pc:cxnChg chg="add mod">
          <ac:chgData name="Nishanth Chandran" userId="ff149687-74c4-402e-981b-1e4a95712656" providerId="ADAL" clId="{CF617857-A3B3-4AAC-BC15-142D25867CEC}" dt="2023-06-28T04:19:26.409" v="1422" actId="692"/>
          <ac:cxnSpMkLst>
            <pc:docMk/>
            <pc:sldMk cId="572913561" sldId="2076137976"/>
            <ac:cxnSpMk id="34" creationId="{DFB2B194-0167-67B6-60CD-481CE07895DB}"/>
          </ac:cxnSpMkLst>
        </pc:cxnChg>
      </pc:sldChg>
      <pc:sldChg chg="modSp add del mod">
        <pc:chgData name="Nishanth Chandran" userId="ff149687-74c4-402e-981b-1e4a95712656" providerId="ADAL" clId="{CF617857-A3B3-4AAC-BC15-142D25867CEC}" dt="2023-06-28T05:13:02.630" v="1710" actId="47"/>
        <pc:sldMkLst>
          <pc:docMk/>
          <pc:sldMk cId="336289417" sldId="2076137977"/>
        </pc:sldMkLst>
        <pc:spChg chg="mod">
          <ac:chgData name="Nishanth Chandran" userId="ff149687-74c4-402e-981b-1e4a95712656" providerId="ADAL" clId="{CF617857-A3B3-4AAC-BC15-142D25867CEC}" dt="2023-06-28T04:20:14.370" v="1453" actId="20577"/>
          <ac:spMkLst>
            <pc:docMk/>
            <pc:sldMk cId="336289417" sldId="2076137977"/>
            <ac:spMk id="2" creationId="{A4DCF8A3-C2DB-6DE1-E066-0A9855113228}"/>
          </ac:spMkLst>
        </pc:spChg>
      </pc:sldChg>
      <pc:sldChg chg="addSp delSp modSp new mod setBg delAnim modAnim">
        <pc:chgData name="Nishanth Chandran" userId="ff149687-74c4-402e-981b-1e4a95712656" providerId="ADAL" clId="{CF617857-A3B3-4AAC-BC15-142D25867CEC}" dt="2023-07-05T04:32:33.159" v="5583"/>
        <pc:sldMkLst>
          <pc:docMk/>
          <pc:sldMk cId="2195906614" sldId="2076137977"/>
        </pc:sldMkLst>
        <pc:spChg chg="mod">
          <ac:chgData name="Nishanth Chandran" userId="ff149687-74c4-402e-981b-1e4a95712656" providerId="ADAL" clId="{CF617857-A3B3-4AAC-BC15-142D25867CEC}" dt="2023-06-29T06:52:43.346" v="2019" actId="207"/>
          <ac:spMkLst>
            <pc:docMk/>
            <pc:sldMk cId="2195906614" sldId="2076137977"/>
            <ac:spMk id="2" creationId="{A1D9906C-08B0-76DF-6662-7AEBD82146F7}"/>
          </ac:spMkLst>
        </pc:spChg>
        <pc:spChg chg="del">
          <ac:chgData name="Nishanth Chandran" userId="ff149687-74c4-402e-981b-1e4a95712656" providerId="ADAL" clId="{CF617857-A3B3-4AAC-BC15-142D25867CEC}" dt="2023-06-29T06:46:34.201" v="1794" actId="478"/>
          <ac:spMkLst>
            <pc:docMk/>
            <pc:sldMk cId="2195906614" sldId="2076137977"/>
            <ac:spMk id="3" creationId="{0AF9CCDD-6581-08C6-F998-754083887B3B}"/>
          </ac:spMkLst>
        </pc:spChg>
        <pc:spChg chg="add mod">
          <ac:chgData name="Nishanth Chandran" userId="ff149687-74c4-402e-981b-1e4a95712656" providerId="ADAL" clId="{CF617857-A3B3-4AAC-BC15-142D25867CEC}" dt="2023-07-05T04:32:24.190" v="5581" actId="1076"/>
          <ac:spMkLst>
            <pc:docMk/>
            <pc:sldMk cId="2195906614" sldId="2076137977"/>
            <ac:spMk id="3" creationId="{772CD97C-2E88-7C74-0E27-B4AD05E4BC80}"/>
          </ac:spMkLst>
        </pc:spChg>
        <pc:spChg chg="add del mod">
          <ac:chgData name="Nishanth Chandran" userId="ff149687-74c4-402e-981b-1e4a95712656" providerId="ADAL" clId="{CF617857-A3B3-4AAC-BC15-142D25867CEC}" dt="2023-06-29T06:47:49.672" v="1812" actId="478"/>
          <ac:spMkLst>
            <pc:docMk/>
            <pc:sldMk cId="2195906614" sldId="2076137977"/>
            <ac:spMk id="5" creationId="{389AE486-C23B-4828-C562-4DC72A3B5E2B}"/>
          </ac:spMkLst>
        </pc:spChg>
        <pc:spChg chg="add mod">
          <ac:chgData name="Nishanth Chandran" userId="ff149687-74c4-402e-981b-1e4a95712656" providerId="ADAL" clId="{CF617857-A3B3-4AAC-BC15-142D25867CEC}" dt="2023-07-03T03:59:03.699" v="3949" actId="11"/>
          <ac:spMkLst>
            <pc:docMk/>
            <pc:sldMk cId="2195906614" sldId="2076137977"/>
            <ac:spMk id="6" creationId="{DBB02933-FCA7-A7DD-8D4D-9EAC5FE23DB4}"/>
          </ac:spMkLst>
        </pc:spChg>
        <pc:spChg chg="add mod">
          <ac:chgData name="Nishanth Chandran" userId="ff149687-74c4-402e-981b-1e4a95712656" providerId="ADAL" clId="{CF617857-A3B3-4AAC-BC15-142D25867CEC}" dt="2023-07-03T03:59:07.632" v="3950" actId="11"/>
          <ac:spMkLst>
            <pc:docMk/>
            <pc:sldMk cId="2195906614" sldId="2076137977"/>
            <ac:spMk id="7" creationId="{7933765B-EAB4-5CA6-5A16-81DC9DFDE0B6}"/>
          </ac:spMkLst>
        </pc:spChg>
        <pc:spChg chg="add mod">
          <ac:chgData name="Nishanth Chandran" userId="ff149687-74c4-402e-981b-1e4a95712656" providerId="ADAL" clId="{CF617857-A3B3-4AAC-BC15-142D25867CEC}" dt="2023-07-03T03:59:17.790" v="3951" actId="12"/>
          <ac:spMkLst>
            <pc:docMk/>
            <pc:sldMk cId="2195906614" sldId="2076137977"/>
            <ac:spMk id="8" creationId="{E88B4F66-474A-7DE3-DB18-3059CFBBB1B5}"/>
          </ac:spMkLst>
        </pc:spChg>
        <pc:spChg chg="add mod">
          <ac:chgData name="Nishanth Chandran" userId="ff149687-74c4-402e-981b-1e4a95712656" providerId="ADAL" clId="{CF617857-A3B3-4AAC-BC15-142D25867CEC}" dt="2023-07-03T03:59:26.014" v="3952" actId="12"/>
          <ac:spMkLst>
            <pc:docMk/>
            <pc:sldMk cId="2195906614" sldId="2076137977"/>
            <ac:spMk id="9" creationId="{A3093982-17D3-5435-44F6-2D4D1B0A460B}"/>
          </ac:spMkLst>
        </pc:spChg>
        <pc:spChg chg="add">
          <ac:chgData name="Nishanth Chandran" userId="ff149687-74c4-402e-981b-1e4a95712656" providerId="ADAL" clId="{CF617857-A3B3-4AAC-BC15-142D25867CEC}" dt="2023-06-29T06:52:18.611" v="2017" actId="26606"/>
          <ac:spMkLst>
            <pc:docMk/>
            <pc:sldMk cId="2195906614" sldId="2076137977"/>
            <ac:spMk id="14" creationId="{68BDBE5C-BBE9-4E89-BEE5-DEB6EAB8702D}"/>
          </ac:spMkLst>
        </pc:spChg>
        <pc:spChg chg="add">
          <ac:chgData name="Nishanth Chandran" userId="ff149687-74c4-402e-981b-1e4a95712656" providerId="ADAL" clId="{CF617857-A3B3-4AAC-BC15-142D25867CEC}" dt="2023-06-29T06:52:18.611" v="2017" actId="26606"/>
          <ac:spMkLst>
            <pc:docMk/>
            <pc:sldMk cId="2195906614" sldId="2076137977"/>
            <ac:spMk id="18" creationId="{DFC4168B-AA75-4715-9B96-CF84B170A68B}"/>
          </ac:spMkLst>
        </pc:spChg>
        <pc:picChg chg="add del mod">
          <ac:chgData name="Nishanth Chandran" userId="ff149687-74c4-402e-981b-1e4a95712656" providerId="ADAL" clId="{CF617857-A3B3-4AAC-BC15-142D25867CEC}" dt="2023-06-29T06:47:49.672" v="1812" actId="478"/>
          <ac:picMkLst>
            <pc:docMk/>
            <pc:sldMk cId="2195906614" sldId="2076137977"/>
            <ac:picMk id="4" creationId="{946B0479-5E77-275D-1521-8AD095A60C6D}"/>
          </ac:picMkLst>
        </pc:picChg>
        <pc:cxnChg chg="add">
          <ac:chgData name="Nishanth Chandran" userId="ff149687-74c4-402e-981b-1e4a95712656" providerId="ADAL" clId="{CF617857-A3B3-4AAC-BC15-142D25867CEC}" dt="2023-06-29T06:52:18.611" v="2017" actId="26606"/>
          <ac:cxnSpMkLst>
            <pc:docMk/>
            <pc:sldMk cId="2195906614" sldId="2076137977"/>
            <ac:cxnSpMk id="16" creationId="{2752F38C-F560-47AA-90AD-209F39C04150}"/>
          </ac:cxnSpMkLst>
        </pc:cxnChg>
      </pc:sldChg>
      <pc:sldChg chg="addSp delSp modSp new mod setBg">
        <pc:chgData name="Nishanth Chandran" userId="ff149687-74c4-402e-981b-1e4a95712656" providerId="ADAL" clId="{CF617857-A3B3-4AAC-BC15-142D25867CEC}" dt="2023-07-03T04:01:45.980" v="4000" actId="1035"/>
        <pc:sldMkLst>
          <pc:docMk/>
          <pc:sldMk cId="2116832041" sldId="2076137978"/>
        </pc:sldMkLst>
        <pc:spChg chg="mod">
          <ac:chgData name="Nishanth Chandran" userId="ff149687-74c4-402e-981b-1e4a95712656" providerId="ADAL" clId="{CF617857-A3B3-4AAC-BC15-142D25867CEC}" dt="2023-06-29T07:15:16.304" v="2868" actId="20577"/>
          <ac:spMkLst>
            <pc:docMk/>
            <pc:sldMk cId="2116832041" sldId="2076137978"/>
            <ac:spMk id="2" creationId="{9F598B58-8457-2A20-E20C-E12AE00D8620}"/>
          </ac:spMkLst>
        </pc:spChg>
        <pc:spChg chg="add del mod">
          <ac:chgData name="Nishanth Chandran" userId="ff149687-74c4-402e-981b-1e4a95712656" providerId="ADAL" clId="{CF617857-A3B3-4AAC-BC15-142D25867CEC}" dt="2023-06-29T07:04:10.310" v="2667" actId="26606"/>
          <ac:spMkLst>
            <pc:docMk/>
            <pc:sldMk cId="2116832041" sldId="2076137978"/>
            <ac:spMk id="3" creationId="{311484D4-B776-41D3-8342-BFD5C9BDC277}"/>
          </ac:spMkLst>
        </pc:spChg>
        <pc:spChg chg="add mod">
          <ac:chgData name="Nishanth Chandran" userId="ff149687-74c4-402e-981b-1e4a95712656" providerId="ADAL" clId="{CF617857-A3B3-4AAC-BC15-142D25867CEC}" dt="2023-07-03T04:01:45.980" v="4000" actId="1035"/>
          <ac:spMkLst>
            <pc:docMk/>
            <pc:sldMk cId="2116832041" sldId="2076137978"/>
            <ac:spMk id="3" creationId="{D8E002A4-370A-BBBC-5FF5-F052D42230EB}"/>
          </ac:spMkLst>
        </pc:spChg>
        <pc:spChg chg="add del mod">
          <ac:chgData name="Nishanth Chandran" userId="ff149687-74c4-402e-981b-1e4a95712656" providerId="ADAL" clId="{CF617857-A3B3-4AAC-BC15-142D25867CEC}" dt="2023-06-29T07:07:34.679" v="2805" actId="478"/>
          <ac:spMkLst>
            <pc:docMk/>
            <pc:sldMk cId="2116832041" sldId="2076137978"/>
            <ac:spMk id="7" creationId="{C9A5340D-6323-CCB5-AB4B-2985B5983398}"/>
          </ac:spMkLst>
        </pc:spChg>
        <pc:spChg chg="add del">
          <ac:chgData name="Nishanth Chandran" userId="ff149687-74c4-402e-981b-1e4a95712656" providerId="ADAL" clId="{CF617857-A3B3-4AAC-BC15-142D25867CEC}" dt="2023-06-29T07:04:10.285" v="2666" actId="26606"/>
          <ac:spMkLst>
            <pc:docMk/>
            <pc:sldMk cId="2116832041" sldId="2076137978"/>
            <ac:spMk id="9" creationId="{DFEBD0D2-AA2A-4936-A509-D629383EFFAA}"/>
          </ac:spMkLst>
        </pc:spChg>
        <pc:spChg chg="add mod">
          <ac:chgData name="Nishanth Chandran" userId="ff149687-74c4-402e-981b-1e4a95712656" providerId="ADAL" clId="{CF617857-A3B3-4AAC-BC15-142D25867CEC}" dt="2023-06-29T09:03:11.079" v="3229" actId="1076"/>
          <ac:spMkLst>
            <pc:docMk/>
            <pc:sldMk cId="2116832041" sldId="2076137978"/>
            <ac:spMk id="12" creationId="{16A99CB3-EEFF-6A35-385D-1F24F1429D45}"/>
          </ac:spMkLst>
        </pc:spChg>
        <pc:spChg chg="add del">
          <ac:chgData name="Nishanth Chandran" userId="ff149687-74c4-402e-981b-1e4a95712656" providerId="ADAL" clId="{CF617857-A3B3-4AAC-BC15-142D25867CEC}" dt="2023-06-29T07:04:10.285" v="2666" actId="26606"/>
          <ac:spMkLst>
            <pc:docMk/>
            <pc:sldMk cId="2116832041" sldId="2076137978"/>
            <ac:spMk id="13" creationId="{86506110-E6E1-4309-83FA-C6B068FA341C}"/>
          </ac:spMkLst>
        </pc:spChg>
        <pc:spChg chg="add mod">
          <ac:chgData name="Nishanth Chandran" userId="ff149687-74c4-402e-981b-1e4a95712656" providerId="ADAL" clId="{CF617857-A3B3-4AAC-BC15-142D25867CEC}" dt="2023-06-29T09:03:18.685" v="3232" actId="20577"/>
          <ac:spMkLst>
            <pc:docMk/>
            <pc:sldMk cId="2116832041" sldId="2076137978"/>
            <ac:spMk id="14" creationId="{D3D8632A-9F17-8DCC-2425-F7BF748912CE}"/>
          </ac:spMkLst>
        </pc:spChg>
        <pc:spChg chg="add mod">
          <ac:chgData name="Nishanth Chandran" userId="ff149687-74c4-402e-981b-1e4a95712656" providerId="ADAL" clId="{CF617857-A3B3-4AAC-BC15-142D25867CEC}" dt="2023-06-29T09:03:27.063" v="3235" actId="20577"/>
          <ac:spMkLst>
            <pc:docMk/>
            <pc:sldMk cId="2116832041" sldId="2076137978"/>
            <ac:spMk id="16" creationId="{F49A8D2B-8881-3D6E-0547-D973BDAD46BE}"/>
          </ac:spMkLst>
        </pc:spChg>
        <pc:spChg chg="add del">
          <ac:chgData name="Nishanth Chandran" userId="ff149687-74c4-402e-981b-1e4a95712656" providerId="ADAL" clId="{CF617857-A3B3-4AAC-BC15-142D25867CEC}" dt="2023-06-29T07:09:20.759" v="2818" actId="26606"/>
          <ac:spMkLst>
            <pc:docMk/>
            <pc:sldMk cId="2116832041" sldId="2076137978"/>
            <ac:spMk id="20" creationId="{88F0A37D-2337-4AAF-98B0-7E4E9B98719A}"/>
          </ac:spMkLst>
        </pc:spChg>
        <pc:spChg chg="add del">
          <ac:chgData name="Nishanth Chandran" userId="ff149687-74c4-402e-981b-1e4a95712656" providerId="ADAL" clId="{CF617857-A3B3-4AAC-BC15-142D25867CEC}" dt="2023-06-29T07:09:20.759" v="2818" actId="26606"/>
          <ac:spMkLst>
            <pc:docMk/>
            <pc:sldMk cId="2116832041" sldId="2076137978"/>
            <ac:spMk id="24" creationId="{F7234D70-FB65-4E99-985E-64D219674D45}"/>
          </ac:spMkLst>
        </pc:spChg>
        <pc:graphicFrameChg chg="add del">
          <ac:chgData name="Nishanth Chandran" userId="ff149687-74c4-402e-981b-1e4a95712656" providerId="ADAL" clId="{CF617857-A3B3-4AAC-BC15-142D25867CEC}" dt="2023-06-29T07:04:10.285" v="2666" actId="26606"/>
          <ac:graphicFrameMkLst>
            <pc:docMk/>
            <pc:sldMk cId="2116832041" sldId="2076137978"/>
            <ac:graphicFrameMk id="5" creationId="{3FABEB95-824A-F50F-10A2-AF98F3BE7E05}"/>
          </ac:graphicFrameMkLst>
        </pc:graphicFrameChg>
        <pc:graphicFrameChg chg="add mod modGraphic">
          <ac:chgData name="Nishanth Chandran" userId="ff149687-74c4-402e-981b-1e4a95712656" providerId="ADAL" clId="{CF617857-A3B3-4AAC-BC15-142D25867CEC}" dt="2023-06-29T07:15:57.447" v="2875" actId="20577"/>
          <ac:graphicFrameMkLst>
            <pc:docMk/>
            <pc:sldMk cId="2116832041" sldId="2076137978"/>
            <ac:graphicFrameMk id="15" creationId="{CC16EB05-EEDE-C114-5F32-7D1B9A1B26DD}"/>
          </ac:graphicFrameMkLst>
        </pc:graphicFrameChg>
        <pc:picChg chg="add del mod">
          <ac:chgData name="Nishanth Chandran" userId="ff149687-74c4-402e-981b-1e4a95712656" providerId="ADAL" clId="{CF617857-A3B3-4AAC-BC15-142D25867CEC}" dt="2023-06-29T07:07:36.721" v="2806" actId="478"/>
          <ac:picMkLst>
            <pc:docMk/>
            <pc:sldMk cId="2116832041" sldId="2076137978"/>
            <ac:picMk id="6" creationId="{01CACE55-A037-3F79-9C39-05956F2CDA2A}"/>
          </ac:picMkLst>
        </pc:picChg>
        <pc:picChg chg="add del mod">
          <ac:chgData name="Nishanth Chandran" userId="ff149687-74c4-402e-981b-1e4a95712656" providerId="ADAL" clId="{CF617857-A3B3-4AAC-BC15-142D25867CEC}" dt="2023-06-29T07:08:22.357" v="2812" actId="478"/>
          <ac:picMkLst>
            <pc:docMk/>
            <pc:sldMk cId="2116832041" sldId="2076137978"/>
            <ac:picMk id="10" creationId="{B981C345-75F2-4BCF-E4E1-29DB8EA46CA1}"/>
          </ac:picMkLst>
        </pc:picChg>
        <pc:cxnChg chg="add del">
          <ac:chgData name="Nishanth Chandran" userId="ff149687-74c4-402e-981b-1e4a95712656" providerId="ADAL" clId="{CF617857-A3B3-4AAC-BC15-142D25867CEC}" dt="2023-06-29T07:04:10.285" v="2666" actId="26606"/>
          <ac:cxnSpMkLst>
            <pc:docMk/>
            <pc:sldMk cId="2116832041" sldId="2076137978"/>
            <ac:cxnSpMk id="11" creationId="{2752F38C-F560-47AA-90AD-209F39C04150}"/>
          </ac:cxnSpMkLst>
        </pc:cxnChg>
        <pc:cxnChg chg="add del">
          <ac:chgData name="Nishanth Chandran" userId="ff149687-74c4-402e-981b-1e4a95712656" providerId="ADAL" clId="{CF617857-A3B3-4AAC-BC15-142D25867CEC}" dt="2023-06-29T07:09:20.759" v="2818" actId="26606"/>
          <ac:cxnSpMkLst>
            <pc:docMk/>
            <pc:sldMk cId="2116832041" sldId="2076137978"/>
            <ac:cxnSpMk id="22" creationId="{F15CCCF0-E573-463A-9760-1FDC0B2CFBD7}"/>
          </ac:cxnSpMkLst>
        </pc:cxnChg>
      </pc:sldChg>
      <pc:sldChg chg="new del">
        <pc:chgData name="Nishanth Chandran" userId="ff149687-74c4-402e-981b-1e4a95712656" providerId="ADAL" clId="{CF617857-A3B3-4AAC-BC15-142D25867CEC}" dt="2023-06-29T06:53:49.834" v="2025" actId="47"/>
        <pc:sldMkLst>
          <pc:docMk/>
          <pc:sldMk cId="4158649996" sldId="2076137978"/>
        </pc:sldMkLst>
      </pc:sldChg>
      <pc:sldChg chg="addSp delSp modSp new mod ord setBg">
        <pc:chgData name="Nishanth Chandran" userId="ff149687-74c4-402e-981b-1e4a95712656" providerId="ADAL" clId="{CF617857-A3B3-4AAC-BC15-142D25867CEC}" dt="2023-07-03T04:02:24.529" v="4044"/>
        <pc:sldMkLst>
          <pc:docMk/>
          <pc:sldMk cId="2128444447" sldId="2076137979"/>
        </pc:sldMkLst>
        <pc:spChg chg="mod">
          <ac:chgData name="Nishanth Chandran" userId="ff149687-74c4-402e-981b-1e4a95712656" providerId="ADAL" clId="{CF617857-A3B3-4AAC-BC15-142D25867CEC}" dt="2023-06-29T09:20:09.780" v="3749" actId="26606"/>
          <ac:spMkLst>
            <pc:docMk/>
            <pc:sldMk cId="2128444447" sldId="2076137979"/>
            <ac:spMk id="2" creationId="{4EEFD240-01CA-E024-68A5-5EC6A8BEDCA5}"/>
          </ac:spMkLst>
        </pc:spChg>
        <pc:spChg chg="del">
          <ac:chgData name="Nishanth Chandran" userId="ff149687-74c4-402e-981b-1e4a95712656" providerId="ADAL" clId="{CF617857-A3B3-4AAC-BC15-142D25867CEC}" dt="2023-06-29T09:18:08.970" v="3722" actId="478"/>
          <ac:spMkLst>
            <pc:docMk/>
            <pc:sldMk cId="2128444447" sldId="2076137979"/>
            <ac:spMk id="3" creationId="{26DBFB55-198F-CC71-1537-4A5D42997B8B}"/>
          </ac:spMkLst>
        </pc:spChg>
        <pc:spChg chg="add mod">
          <ac:chgData name="Nishanth Chandran" userId="ff149687-74c4-402e-981b-1e4a95712656" providerId="ADAL" clId="{CF617857-A3B3-4AAC-BC15-142D25867CEC}" dt="2023-07-03T04:02:24.529" v="4044"/>
          <ac:spMkLst>
            <pc:docMk/>
            <pc:sldMk cId="2128444447" sldId="2076137979"/>
            <ac:spMk id="3" creationId="{A922399B-4255-1876-820A-56AF6660609D}"/>
          </ac:spMkLst>
        </pc:spChg>
        <pc:spChg chg="add">
          <ac:chgData name="Nishanth Chandran" userId="ff149687-74c4-402e-981b-1e4a95712656" providerId="ADAL" clId="{CF617857-A3B3-4AAC-BC15-142D25867CEC}" dt="2023-06-29T09:20:09.780" v="3749" actId="26606"/>
          <ac:spMkLst>
            <pc:docMk/>
            <pc:sldMk cId="2128444447" sldId="2076137979"/>
            <ac:spMk id="8" creationId="{39E3965E-AC41-4711-9D10-E25ABB132D86}"/>
          </ac:spMkLst>
        </pc:spChg>
        <pc:spChg chg="add">
          <ac:chgData name="Nishanth Chandran" userId="ff149687-74c4-402e-981b-1e4a95712656" providerId="ADAL" clId="{CF617857-A3B3-4AAC-BC15-142D25867CEC}" dt="2023-06-29T09:20:09.780" v="3749" actId="26606"/>
          <ac:spMkLst>
            <pc:docMk/>
            <pc:sldMk cId="2128444447" sldId="2076137979"/>
            <ac:spMk id="12" creationId="{A9286AD2-18A9-4868-A4E3-7A2097A20810}"/>
          </ac:spMkLst>
        </pc:spChg>
        <pc:picChg chg="add">
          <ac:chgData name="Nishanth Chandran" userId="ff149687-74c4-402e-981b-1e4a95712656" providerId="ADAL" clId="{CF617857-A3B3-4AAC-BC15-142D25867CEC}" dt="2023-06-29T09:20:09.780" v="3749" actId="26606"/>
          <ac:picMkLst>
            <pc:docMk/>
            <pc:sldMk cId="2128444447" sldId="2076137979"/>
            <ac:picMk id="4" creationId="{275D71EE-1E7A-05EE-B910-BB13EA0B8EB2}"/>
          </ac:picMkLst>
        </pc:picChg>
        <pc:cxnChg chg="add">
          <ac:chgData name="Nishanth Chandran" userId="ff149687-74c4-402e-981b-1e4a95712656" providerId="ADAL" clId="{CF617857-A3B3-4AAC-BC15-142D25867CEC}" dt="2023-06-29T09:20:09.780" v="3749" actId="26606"/>
          <ac:cxnSpMkLst>
            <pc:docMk/>
            <pc:sldMk cId="2128444447" sldId="2076137979"/>
            <ac:cxnSpMk id="10" creationId="{1F5DC8C3-BA5F-4EED-BB9A-A14272BD82A1}"/>
          </ac:cxnSpMkLst>
        </pc:cxnChg>
        <pc:cxnChg chg="add">
          <ac:chgData name="Nishanth Chandran" userId="ff149687-74c4-402e-981b-1e4a95712656" providerId="ADAL" clId="{CF617857-A3B3-4AAC-BC15-142D25867CEC}" dt="2023-06-29T09:20:09.780" v="3749" actId="26606"/>
          <ac:cxnSpMkLst>
            <pc:docMk/>
            <pc:sldMk cId="2128444447" sldId="2076137979"/>
            <ac:cxnSpMk id="14" creationId="{E7A7CD63-7EC3-44F3-95D0-595C4019FF24}"/>
          </ac:cxnSpMkLst>
        </pc:cxnChg>
      </pc:sldChg>
      <pc:sldChg chg="modSp new del mod">
        <pc:chgData name="Nishanth Chandran" userId="ff149687-74c4-402e-981b-1e4a95712656" providerId="ADAL" clId="{CF617857-A3B3-4AAC-BC15-142D25867CEC}" dt="2023-06-29T09:20:02.679" v="3748" actId="47"/>
        <pc:sldMkLst>
          <pc:docMk/>
          <pc:sldMk cId="829729447" sldId="2076137980"/>
        </pc:sldMkLst>
        <pc:spChg chg="mod">
          <ac:chgData name="Nishanth Chandran" userId="ff149687-74c4-402e-981b-1e4a95712656" providerId="ADAL" clId="{CF617857-A3B3-4AAC-BC15-142D25867CEC}" dt="2023-06-29T09:17:32.907" v="3639" actId="6549"/>
          <ac:spMkLst>
            <pc:docMk/>
            <pc:sldMk cId="829729447" sldId="2076137980"/>
            <ac:spMk id="2" creationId="{5DEB40CC-2628-A1D4-D740-89EA8BB5885B}"/>
          </ac:spMkLst>
        </pc:spChg>
      </pc:sldChg>
      <pc:sldChg chg="addSp delSp modSp new mod modAnim">
        <pc:chgData name="Nishanth Chandran" userId="ff149687-74c4-402e-981b-1e4a95712656" providerId="ADAL" clId="{CF617857-A3B3-4AAC-BC15-142D25867CEC}" dt="2023-07-03T04:35:24.531" v="4959" actId="20577"/>
        <pc:sldMkLst>
          <pc:docMk/>
          <pc:sldMk cId="3716239926" sldId="2076137980"/>
        </pc:sldMkLst>
        <pc:spChg chg="mod">
          <ac:chgData name="Nishanth Chandran" userId="ff149687-74c4-402e-981b-1e4a95712656" providerId="ADAL" clId="{CF617857-A3B3-4AAC-BC15-142D25867CEC}" dt="2023-07-03T04:35:24.531" v="4959" actId="20577"/>
          <ac:spMkLst>
            <pc:docMk/>
            <pc:sldMk cId="3716239926" sldId="2076137980"/>
            <ac:spMk id="2" creationId="{42CF11A5-543C-133E-5580-99D17522DA49}"/>
          </ac:spMkLst>
        </pc:spChg>
        <pc:spChg chg="del">
          <ac:chgData name="Nishanth Chandran" userId="ff149687-74c4-402e-981b-1e4a95712656" providerId="ADAL" clId="{CF617857-A3B3-4AAC-BC15-142D25867CEC}" dt="2023-06-29T09:21:14.655" v="3826" actId="478"/>
          <ac:spMkLst>
            <pc:docMk/>
            <pc:sldMk cId="3716239926" sldId="2076137980"/>
            <ac:spMk id="3" creationId="{0283EA61-58C3-7E75-C37C-6C5745F84AAB}"/>
          </ac:spMkLst>
        </pc:spChg>
        <pc:spChg chg="add mod">
          <ac:chgData name="Nishanth Chandran" userId="ff149687-74c4-402e-981b-1e4a95712656" providerId="ADAL" clId="{CF617857-A3B3-4AAC-BC15-142D25867CEC}" dt="2023-07-03T04:02:19.543" v="4043"/>
          <ac:spMkLst>
            <pc:docMk/>
            <pc:sldMk cId="3716239926" sldId="2076137980"/>
            <ac:spMk id="3" creationId="{DF410A2D-8BB7-FBF5-7854-A81E9CDC88CC}"/>
          </ac:spMkLst>
        </pc:spChg>
        <pc:spChg chg="add mod">
          <ac:chgData name="Nishanth Chandran" userId="ff149687-74c4-402e-981b-1e4a95712656" providerId="ADAL" clId="{CF617857-A3B3-4AAC-BC15-142D25867CEC}" dt="2023-07-03T04:35:00.255" v="4923" actId="1036"/>
          <ac:spMkLst>
            <pc:docMk/>
            <pc:sldMk cId="3716239926" sldId="2076137980"/>
            <ac:spMk id="6" creationId="{3FDFCA54-1D38-C45C-37F6-8058D7598F77}"/>
          </ac:spMkLst>
        </pc:spChg>
        <pc:graphicFrameChg chg="add mod">
          <ac:chgData name="Nishanth Chandran" userId="ff149687-74c4-402e-981b-1e4a95712656" providerId="ADAL" clId="{CF617857-A3B3-4AAC-BC15-142D25867CEC}" dt="2023-07-03T04:35:05.027" v="4941" actId="1036"/>
          <ac:graphicFrameMkLst>
            <pc:docMk/>
            <pc:sldMk cId="3716239926" sldId="2076137980"/>
            <ac:graphicFrameMk id="4" creationId="{3F501D0A-F256-FE00-EE7A-8ADB0846B955}"/>
          </ac:graphicFrameMkLst>
        </pc:graphicFrameChg>
        <pc:picChg chg="add mod">
          <ac:chgData name="Nishanth Chandran" userId="ff149687-74c4-402e-981b-1e4a95712656" providerId="ADAL" clId="{CF617857-A3B3-4AAC-BC15-142D25867CEC}" dt="2023-07-03T04:35:05.027" v="4941" actId="1036"/>
          <ac:picMkLst>
            <pc:docMk/>
            <pc:sldMk cId="3716239926" sldId="2076137980"/>
            <ac:picMk id="5" creationId="{8A4F669A-E933-EDB7-83DA-84A430BA9F40}"/>
          </ac:picMkLst>
        </pc:picChg>
      </pc:sldChg>
      <pc:sldChg chg="addSp modSp new mod modAnim">
        <pc:chgData name="Nishanth Chandran" userId="ff149687-74c4-402e-981b-1e4a95712656" providerId="ADAL" clId="{CF617857-A3B3-4AAC-BC15-142D25867CEC}" dt="2023-07-05T02:13:14.192" v="5560"/>
        <pc:sldMkLst>
          <pc:docMk/>
          <pc:sldMk cId="3646380551" sldId="2076137981"/>
        </pc:sldMkLst>
        <pc:spChg chg="mod">
          <ac:chgData name="Nishanth Chandran" userId="ff149687-74c4-402e-981b-1e4a95712656" providerId="ADAL" clId="{CF617857-A3B3-4AAC-BC15-142D25867CEC}" dt="2023-07-04T04:14:47.012" v="5456" actId="404"/>
          <ac:spMkLst>
            <pc:docMk/>
            <pc:sldMk cId="3646380551" sldId="2076137981"/>
            <ac:spMk id="2" creationId="{6F08DC46-DDF5-38B6-274C-27323191F0D9}"/>
          </ac:spMkLst>
        </pc:spChg>
        <pc:spChg chg="mod">
          <ac:chgData name="Nishanth Chandran" userId="ff149687-74c4-402e-981b-1e4a95712656" providerId="ADAL" clId="{CF617857-A3B3-4AAC-BC15-142D25867CEC}" dt="2023-07-03T04:36:50.588" v="5026" actId="114"/>
          <ac:spMkLst>
            <pc:docMk/>
            <pc:sldMk cId="3646380551" sldId="2076137981"/>
            <ac:spMk id="3" creationId="{4457B61B-C13D-D4CB-2BAD-F800DC2DD59B}"/>
          </ac:spMkLst>
        </pc:spChg>
        <pc:spChg chg="add mod">
          <ac:chgData name="Nishanth Chandran" userId="ff149687-74c4-402e-981b-1e4a95712656" providerId="ADAL" clId="{CF617857-A3B3-4AAC-BC15-142D25867CEC}" dt="2023-07-04T04:14:41.459" v="5454"/>
          <ac:spMkLst>
            <pc:docMk/>
            <pc:sldMk cId="3646380551" sldId="2076137981"/>
            <ac:spMk id="4" creationId="{702F3924-6451-3D46-31AD-3A61D7E44765}"/>
          </ac:spMkLst>
        </pc:spChg>
        <pc:spChg chg="add mod">
          <ac:chgData name="Nishanth Chandran" userId="ff149687-74c4-402e-981b-1e4a95712656" providerId="ADAL" clId="{CF617857-A3B3-4AAC-BC15-142D25867CEC}" dt="2023-07-05T02:13:11.475" v="5559" actId="1076"/>
          <ac:spMkLst>
            <pc:docMk/>
            <pc:sldMk cId="3646380551" sldId="2076137981"/>
            <ac:spMk id="5" creationId="{E3B625B5-8415-D567-EA11-588F48820306}"/>
          </ac:spMkLst>
        </pc:spChg>
      </pc:sldChg>
      <pc:sldChg chg="addSp delSp add del setBg delDesignElem">
        <pc:chgData name="Nishanth Chandran" userId="ff149687-74c4-402e-981b-1e4a95712656" providerId="ADAL" clId="{CF617857-A3B3-4AAC-BC15-142D25867CEC}" dt="2023-07-03T04:37:35.266" v="5029"/>
        <pc:sldMkLst>
          <pc:docMk/>
          <pc:sldMk cId="2897416670" sldId="2076137982"/>
        </pc:sldMkLst>
        <pc:spChg chg="add del">
          <ac:chgData name="Nishanth Chandran" userId="ff149687-74c4-402e-981b-1e4a95712656" providerId="ADAL" clId="{CF617857-A3B3-4AAC-BC15-142D25867CEC}" dt="2023-07-03T04:37:35.266" v="5029"/>
          <ac:spMkLst>
            <pc:docMk/>
            <pc:sldMk cId="2897416670" sldId="2076137982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7:35.266" v="5029"/>
          <ac:spMkLst>
            <pc:docMk/>
            <pc:sldMk cId="2897416670" sldId="2076137982"/>
            <ac:spMk id="12" creationId="{A9286AD2-18A9-4868-A4E3-7A2097A20810}"/>
          </ac:spMkLst>
        </pc:spChg>
        <pc:cxnChg chg="add del">
          <ac:chgData name="Nishanth Chandran" userId="ff149687-74c4-402e-981b-1e4a95712656" providerId="ADAL" clId="{CF617857-A3B3-4AAC-BC15-142D25867CEC}" dt="2023-07-03T04:37:35.266" v="5029"/>
          <ac:cxnSpMkLst>
            <pc:docMk/>
            <pc:sldMk cId="2897416670" sldId="2076137982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7:35.266" v="5029"/>
          <ac:cxnSpMkLst>
            <pc:docMk/>
            <pc:sldMk cId="2897416670" sldId="2076137982"/>
            <ac:cxnSpMk id="14" creationId="{E7A7CD63-7EC3-44F3-95D0-595C4019FF24}"/>
          </ac:cxnSpMkLst>
        </pc:cxnChg>
      </pc:sldChg>
      <pc:sldChg chg="addSp delSp modSp add mod addAnim delAnim modAnim setClrOvrMap">
        <pc:chgData name="Nishanth Chandran" userId="ff149687-74c4-402e-981b-1e4a95712656" providerId="ADAL" clId="{CF617857-A3B3-4AAC-BC15-142D25867CEC}" dt="2023-07-04T03:24:19.215" v="5124"/>
        <pc:sldMkLst>
          <pc:docMk/>
          <pc:sldMk cId="4259483975" sldId="2076137982"/>
        </pc:sldMkLst>
        <pc:spChg chg="mod">
          <ac:chgData name="Nishanth Chandran" userId="ff149687-74c4-402e-981b-1e4a95712656" providerId="ADAL" clId="{CF617857-A3B3-4AAC-BC15-142D25867CEC}" dt="2023-07-04T03:24:11.623" v="5123" actId="403"/>
          <ac:spMkLst>
            <pc:docMk/>
            <pc:sldMk cId="4259483975" sldId="2076137982"/>
            <ac:spMk id="2" creationId="{4EEFD240-01CA-E024-68A5-5EC6A8BEDCA5}"/>
          </ac:spMkLst>
        </pc:spChg>
        <pc:spChg chg="del mod">
          <ac:chgData name="Nishanth Chandran" userId="ff149687-74c4-402e-981b-1e4a95712656" providerId="ADAL" clId="{CF617857-A3B3-4AAC-BC15-142D25867CEC}" dt="2023-07-03T04:38:51.104" v="5083" actId="478"/>
          <ac:spMkLst>
            <pc:docMk/>
            <pc:sldMk cId="4259483975" sldId="2076137982"/>
            <ac:spMk id="3" creationId="{A922399B-4255-1876-820A-56AF6660609D}"/>
          </ac:spMkLst>
        </pc:spChg>
        <pc:spChg chg="add mod">
          <ac:chgData name="Nishanth Chandran" userId="ff149687-74c4-402e-981b-1e4a95712656" providerId="ADAL" clId="{CF617857-A3B3-4AAC-BC15-142D25867CEC}" dt="2023-07-03T04:38:57.593" v="5084"/>
          <ac:spMkLst>
            <pc:docMk/>
            <pc:sldMk cId="4259483975" sldId="2076137982"/>
            <ac:spMk id="5" creationId="{C5F1FC42-3577-FB6B-6308-5C9C1574024F}"/>
          </ac:spMkLst>
        </pc:spChg>
        <pc:spChg chg="add del">
          <ac:chgData name="Nishanth Chandran" userId="ff149687-74c4-402e-981b-1e4a95712656" providerId="ADAL" clId="{CF617857-A3B3-4AAC-BC15-142D25867CEC}" dt="2023-07-03T04:38:42.085" v="5081" actId="26606"/>
          <ac:spMkLst>
            <pc:docMk/>
            <pc:sldMk cId="4259483975" sldId="2076137982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8:42.085" v="5081" actId="26606"/>
          <ac:spMkLst>
            <pc:docMk/>
            <pc:sldMk cId="4259483975" sldId="2076137982"/>
            <ac:spMk id="12" creationId="{A9286AD2-18A9-4868-A4E3-7A2097A20810}"/>
          </ac:spMkLst>
        </pc:spChg>
        <pc:spChg chg="add del">
          <ac:chgData name="Nishanth Chandran" userId="ff149687-74c4-402e-981b-1e4a95712656" providerId="ADAL" clId="{CF617857-A3B3-4AAC-BC15-142D25867CEC}" dt="2023-07-03T04:38:38.580" v="5077" actId="26606"/>
          <ac:spMkLst>
            <pc:docMk/>
            <pc:sldMk cId="4259483975" sldId="2076137982"/>
            <ac:spMk id="20" creationId="{E844E128-FF69-4E9F-8327-6B504B3C5AE1}"/>
          </ac:spMkLst>
        </pc:spChg>
        <pc:spChg chg="add del">
          <ac:chgData name="Nishanth Chandran" userId="ff149687-74c4-402e-981b-1e4a95712656" providerId="ADAL" clId="{CF617857-A3B3-4AAC-BC15-142D25867CEC}" dt="2023-07-03T04:38:42.063" v="5080" actId="26606"/>
          <ac:spMkLst>
            <pc:docMk/>
            <pc:sldMk cId="4259483975" sldId="2076137982"/>
            <ac:spMk id="24" creationId="{67B74F2B-9534-4540-96B0-5C8E958B940F}"/>
          </ac:spMkLst>
        </pc:spChg>
        <pc:spChg chg="add">
          <ac:chgData name="Nishanth Chandran" userId="ff149687-74c4-402e-981b-1e4a95712656" providerId="ADAL" clId="{CF617857-A3B3-4AAC-BC15-142D25867CEC}" dt="2023-07-03T04:38:42.085" v="5081" actId="26606"/>
          <ac:spMkLst>
            <pc:docMk/>
            <pc:sldMk cId="4259483975" sldId="2076137982"/>
            <ac:spMk id="28" creationId="{E844E128-FF69-4E9F-8327-6B504B3C5AE1}"/>
          </ac:spMkLst>
        </pc:spChg>
        <pc:picChg chg="del">
          <ac:chgData name="Nishanth Chandran" userId="ff149687-74c4-402e-981b-1e4a95712656" providerId="ADAL" clId="{CF617857-A3B3-4AAC-BC15-142D25867CEC}" dt="2023-07-03T04:38:27.411" v="5074" actId="478"/>
          <ac:picMkLst>
            <pc:docMk/>
            <pc:sldMk cId="4259483975" sldId="2076137982"/>
            <ac:picMk id="4" creationId="{275D71EE-1E7A-05EE-B910-BB13EA0B8EB2}"/>
          </ac:picMkLst>
        </pc:picChg>
        <pc:picChg chg="add del">
          <ac:chgData name="Nishanth Chandran" userId="ff149687-74c4-402e-981b-1e4a95712656" providerId="ADAL" clId="{CF617857-A3B3-4AAC-BC15-142D25867CEC}" dt="2023-07-03T04:38:38.580" v="5077" actId="26606"/>
          <ac:picMkLst>
            <pc:docMk/>
            <pc:sldMk cId="4259483975" sldId="2076137982"/>
            <ac:picMk id="16" creationId="{8DA54E74-0272-2FCE-3091-AF1968B0433D}"/>
          </ac:picMkLst>
        </pc:picChg>
        <pc:picChg chg="add del">
          <ac:chgData name="Nishanth Chandran" userId="ff149687-74c4-402e-981b-1e4a95712656" providerId="ADAL" clId="{CF617857-A3B3-4AAC-BC15-142D25867CEC}" dt="2023-07-03T04:38:42.063" v="5080" actId="26606"/>
          <ac:picMkLst>
            <pc:docMk/>
            <pc:sldMk cId="4259483975" sldId="2076137982"/>
            <ac:picMk id="25" creationId="{08FBF77F-EA9E-D4D2-EEE3-90A01BDC3E3D}"/>
          </ac:picMkLst>
        </pc:picChg>
        <pc:picChg chg="add">
          <ac:chgData name="Nishanth Chandran" userId="ff149687-74c4-402e-981b-1e4a95712656" providerId="ADAL" clId="{CF617857-A3B3-4AAC-BC15-142D25867CEC}" dt="2023-07-03T04:38:42.085" v="5081" actId="26606"/>
          <ac:picMkLst>
            <pc:docMk/>
            <pc:sldMk cId="4259483975" sldId="2076137982"/>
            <ac:picMk id="30" creationId="{8DA54E74-0272-2FCE-3091-AF1968B0433D}"/>
          </ac:picMkLst>
        </pc:picChg>
        <pc:cxnChg chg="add del">
          <ac:chgData name="Nishanth Chandran" userId="ff149687-74c4-402e-981b-1e4a95712656" providerId="ADAL" clId="{CF617857-A3B3-4AAC-BC15-142D25867CEC}" dt="2023-07-03T04:38:42.085" v="5081" actId="26606"/>
          <ac:cxnSpMkLst>
            <pc:docMk/>
            <pc:sldMk cId="4259483975" sldId="2076137982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8:42.085" v="5081" actId="26606"/>
          <ac:cxnSpMkLst>
            <pc:docMk/>
            <pc:sldMk cId="4259483975" sldId="2076137982"/>
            <ac:cxnSpMk id="14" creationId="{E7A7CD63-7EC3-44F3-95D0-595C4019FF24}"/>
          </ac:cxnSpMkLst>
        </pc:cxnChg>
        <pc:cxnChg chg="add del">
          <ac:chgData name="Nishanth Chandran" userId="ff149687-74c4-402e-981b-1e4a95712656" providerId="ADAL" clId="{CF617857-A3B3-4AAC-BC15-142D25867CEC}" dt="2023-07-03T04:38:38.580" v="5077" actId="26606"/>
          <ac:cxnSpMkLst>
            <pc:docMk/>
            <pc:sldMk cId="4259483975" sldId="2076137982"/>
            <ac:cxnSpMk id="22" creationId="{055CEADF-09EA-423C-8C45-F94AF44D5AF0}"/>
          </ac:cxnSpMkLst>
        </pc:cxnChg>
        <pc:cxnChg chg="add del">
          <ac:chgData name="Nishanth Chandran" userId="ff149687-74c4-402e-981b-1e4a95712656" providerId="ADAL" clId="{CF617857-A3B3-4AAC-BC15-142D25867CEC}" dt="2023-07-03T04:38:42.063" v="5080" actId="26606"/>
          <ac:cxnSpMkLst>
            <pc:docMk/>
            <pc:sldMk cId="4259483975" sldId="2076137982"/>
            <ac:cxnSpMk id="26" creationId="{33BECB2B-2CFA-412C-880F-C4B60974936F}"/>
          </ac:cxnSpMkLst>
        </pc:cxnChg>
        <pc:cxnChg chg="add">
          <ac:chgData name="Nishanth Chandran" userId="ff149687-74c4-402e-981b-1e4a95712656" providerId="ADAL" clId="{CF617857-A3B3-4AAC-BC15-142D25867CEC}" dt="2023-07-03T04:38:42.085" v="5081" actId="26606"/>
          <ac:cxnSpMkLst>
            <pc:docMk/>
            <pc:sldMk cId="4259483975" sldId="2076137982"/>
            <ac:cxnSpMk id="29" creationId="{055CEADF-09EA-423C-8C45-F94AF44D5AF0}"/>
          </ac:cxnSpMkLst>
        </pc:cxnChg>
      </pc:sldChg>
      <pc:sldChg chg="addSp delSp add del setBg delDesignElem">
        <pc:chgData name="Nishanth Chandran" userId="ff149687-74c4-402e-981b-1e4a95712656" providerId="ADAL" clId="{CF617857-A3B3-4AAC-BC15-142D25867CEC}" dt="2023-07-03T04:38:10.001" v="5048"/>
        <pc:sldMkLst>
          <pc:docMk/>
          <pc:sldMk cId="286818490" sldId="2076137983"/>
        </pc:sldMkLst>
        <pc:spChg chg="add del">
          <ac:chgData name="Nishanth Chandran" userId="ff149687-74c4-402e-981b-1e4a95712656" providerId="ADAL" clId="{CF617857-A3B3-4AAC-BC15-142D25867CEC}" dt="2023-07-03T04:38:10.001" v="5048"/>
          <ac:spMkLst>
            <pc:docMk/>
            <pc:sldMk cId="286818490" sldId="2076137983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8:10.001" v="5048"/>
          <ac:spMkLst>
            <pc:docMk/>
            <pc:sldMk cId="286818490" sldId="2076137983"/>
            <ac:spMk id="12" creationId="{A9286AD2-18A9-4868-A4E3-7A2097A20810}"/>
          </ac:spMkLst>
        </pc:spChg>
        <pc:cxnChg chg="add del">
          <ac:chgData name="Nishanth Chandran" userId="ff149687-74c4-402e-981b-1e4a95712656" providerId="ADAL" clId="{CF617857-A3B3-4AAC-BC15-142D25867CEC}" dt="2023-07-03T04:38:10.001" v="5048"/>
          <ac:cxnSpMkLst>
            <pc:docMk/>
            <pc:sldMk cId="286818490" sldId="2076137983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8:10.001" v="5048"/>
          <ac:cxnSpMkLst>
            <pc:docMk/>
            <pc:sldMk cId="286818490" sldId="2076137983"/>
            <ac:cxnSpMk id="14" creationId="{E7A7CD63-7EC3-44F3-95D0-595C4019FF24}"/>
          </ac:cxnSpMkLst>
        </pc:cxnChg>
      </pc:sldChg>
      <pc:sldChg chg="addSp delSp modSp add mod addAnim delAnim setClrOvrMap">
        <pc:chgData name="Nishanth Chandran" userId="ff149687-74c4-402e-981b-1e4a95712656" providerId="ADAL" clId="{CF617857-A3B3-4AAC-BC15-142D25867CEC}" dt="2023-07-03T04:39:20.082" v="5091"/>
        <pc:sldMkLst>
          <pc:docMk/>
          <pc:sldMk cId="3071073900" sldId="2076137983"/>
        </pc:sldMkLst>
        <pc:spChg chg="mod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2" creationId="{4EEFD240-01CA-E024-68A5-5EC6A8BEDCA5}"/>
          </ac:spMkLst>
        </pc:spChg>
        <pc:spChg chg="del mod">
          <ac:chgData name="Nishanth Chandran" userId="ff149687-74c4-402e-981b-1e4a95712656" providerId="ADAL" clId="{CF617857-A3B3-4AAC-BC15-142D25867CEC}" dt="2023-07-03T04:39:12.761" v="5090" actId="478"/>
          <ac:spMkLst>
            <pc:docMk/>
            <pc:sldMk cId="3071073900" sldId="2076137983"/>
            <ac:spMk id="3" creationId="{A922399B-4255-1876-820A-56AF6660609D}"/>
          </ac:spMkLst>
        </pc:spChg>
        <pc:spChg chg="add mod">
          <ac:chgData name="Nishanth Chandran" userId="ff149687-74c4-402e-981b-1e4a95712656" providerId="ADAL" clId="{CF617857-A3B3-4AAC-BC15-142D25867CEC}" dt="2023-07-03T04:39:20.082" v="5091"/>
          <ac:spMkLst>
            <pc:docMk/>
            <pc:sldMk cId="3071073900" sldId="2076137983"/>
            <ac:spMk id="5" creationId="{C16EBAEB-B593-FBE4-608E-F6964F901D96}"/>
          </ac:spMkLst>
        </pc:spChg>
        <pc:spChg chg="add del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12" creationId="{A9286AD2-18A9-4868-A4E3-7A2097A20810}"/>
          </ac:spMkLst>
        </pc:spChg>
        <pc:spChg chg="add del">
          <ac:chgData name="Nishanth Chandran" userId="ff149687-74c4-402e-981b-1e4a95712656" providerId="ADAL" clId="{CF617857-A3B3-4AAC-BC15-142D25867CEC}" dt="2023-07-03T04:39:06.242" v="5088" actId="26606"/>
          <ac:spMkLst>
            <pc:docMk/>
            <pc:sldMk cId="3071073900" sldId="2076137983"/>
            <ac:spMk id="20" creationId="{E844E128-FF69-4E9F-8327-6B504B3C5AE1}"/>
          </ac:spMkLst>
        </pc:spChg>
        <pc:spChg chg="add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24" creationId="{67B74F2B-9534-4540-96B0-5C8E958B940F}"/>
          </ac:spMkLst>
        </pc:spChg>
        <pc:picChg chg="del">
          <ac:chgData name="Nishanth Chandran" userId="ff149687-74c4-402e-981b-1e4a95712656" providerId="ADAL" clId="{CF617857-A3B3-4AAC-BC15-142D25867CEC}" dt="2023-07-03T04:39:00.677" v="5085" actId="478"/>
          <ac:picMkLst>
            <pc:docMk/>
            <pc:sldMk cId="3071073900" sldId="2076137983"/>
            <ac:picMk id="4" creationId="{275D71EE-1E7A-05EE-B910-BB13EA0B8EB2}"/>
          </ac:picMkLst>
        </pc:picChg>
        <pc:picChg chg="add del">
          <ac:chgData name="Nishanth Chandran" userId="ff149687-74c4-402e-981b-1e4a95712656" providerId="ADAL" clId="{CF617857-A3B3-4AAC-BC15-142D25867CEC}" dt="2023-07-03T04:39:06.242" v="5088" actId="26606"/>
          <ac:picMkLst>
            <pc:docMk/>
            <pc:sldMk cId="3071073900" sldId="2076137983"/>
            <ac:picMk id="16" creationId="{79AEE519-2171-DC15-8B31-A55F9C4C7F5F}"/>
          </ac:picMkLst>
        </pc:picChg>
        <pc:picChg chg="add">
          <ac:chgData name="Nishanth Chandran" userId="ff149687-74c4-402e-981b-1e4a95712656" providerId="ADAL" clId="{CF617857-A3B3-4AAC-BC15-142D25867CEC}" dt="2023-07-03T04:39:06.255" v="5089" actId="26606"/>
          <ac:picMkLst>
            <pc:docMk/>
            <pc:sldMk cId="3071073900" sldId="2076137983"/>
            <ac:picMk id="25" creationId="{94CFDAEC-7485-371A-5FE4-048B548536B9}"/>
          </ac:picMkLst>
        </pc:picChg>
        <pc:cxnChg chg="add del">
          <ac:chgData name="Nishanth Chandran" userId="ff149687-74c4-402e-981b-1e4a95712656" providerId="ADAL" clId="{CF617857-A3B3-4AAC-BC15-142D25867CEC}" dt="2023-07-03T04:39:06.255" v="5089" actId="26606"/>
          <ac:cxnSpMkLst>
            <pc:docMk/>
            <pc:sldMk cId="3071073900" sldId="2076137983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9:06.255" v="5089" actId="26606"/>
          <ac:cxnSpMkLst>
            <pc:docMk/>
            <pc:sldMk cId="3071073900" sldId="2076137983"/>
            <ac:cxnSpMk id="14" creationId="{E7A7CD63-7EC3-44F3-95D0-595C4019FF24}"/>
          </ac:cxnSpMkLst>
        </pc:cxnChg>
        <pc:cxnChg chg="add del">
          <ac:chgData name="Nishanth Chandran" userId="ff149687-74c4-402e-981b-1e4a95712656" providerId="ADAL" clId="{CF617857-A3B3-4AAC-BC15-142D25867CEC}" dt="2023-07-03T04:39:06.242" v="5088" actId="26606"/>
          <ac:cxnSpMkLst>
            <pc:docMk/>
            <pc:sldMk cId="3071073900" sldId="2076137983"/>
            <ac:cxnSpMk id="22" creationId="{055CEADF-09EA-423C-8C45-F94AF44D5AF0}"/>
          </ac:cxnSpMkLst>
        </pc:cxnChg>
        <pc:cxnChg chg="add">
          <ac:chgData name="Nishanth Chandran" userId="ff149687-74c4-402e-981b-1e4a95712656" providerId="ADAL" clId="{CF617857-A3B3-4AAC-BC15-142D25867CEC}" dt="2023-07-03T04:39:06.255" v="5089" actId="26606"/>
          <ac:cxnSpMkLst>
            <pc:docMk/>
            <pc:sldMk cId="3071073900" sldId="2076137983"/>
            <ac:cxnSpMk id="26" creationId="{33BECB2B-2CFA-412C-880F-C4B60974936F}"/>
          </ac:cxnSpMkLst>
        </pc:cxnChg>
      </pc:sldChg>
      <pc:sldChg chg="addSp delSp modSp new mod">
        <pc:chgData name="Nishanth Chandran" userId="ff149687-74c4-402e-981b-1e4a95712656" providerId="ADAL" clId="{CF617857-A3B3-4AAC-BC15-142D25867CEC}" dt="2023-07-05T08:46:28.462" v="6387" actId="20577"/>
        <pc:sldMkLst>
          <pc:docMk/>
          <pc:sldMk cId="3000779485" sldId="2076137984"/>
        </pc:sldMkLst>
        <pc:spChg chg="mod">
          <ac:chgData name="Nishanth Chandran" userId="ff149687-74c4-402e-981b-1e4a95712656" providerId="ADAL" clId="{CF617857-A3B3-4AAC-BC15-142D25867CEC}" dt="2023-07-05T08:46:28.462" v="6387" actId="20577"/>
          <ac:spMkLst>
            <pc:docMk/>
            <pc:sldMk cId="3000779485" sldId="2076137984"/>
            <ac:spMk id="2" creationId="{FD342C4E-7754-8638-6D3F-430750A8EAAD}"/>
          </ac:spMkLst>
        </pc:spChg>
        <pc:spChg chg="mod">
          <ac:chgData name="Nishanth Chandran" userId="ff149687-74c4-402e-981b-1e4a95712656" providerId="ADAL" clId="{CF617857-A3B3-4AAC-BC15-142D25867CEC}" dt="2023-07-04T03:35:58.152" v="5233" actId="20577"/>
          <ac:spMkLst>
            <pc:docMk/>
            <pc:sldMk cId="3000779485" sldId="2076137984"/>
            <ac:spMk id="3" creationId="{0164006A-4E1C-E1BE-B6FA-BA53AB228DE6}"/>
          </ac:spMkLst>
        </pc:spChg>
        <pc:spChg chg="add del mod">
          <ac:chgData name="Nishanth Chandran" userId="ff149687-74c4-402e-981b-1e4a95712656" providerId="ADAL" clId="{CF617857-A3B3-4AAC-BC15-142D25867CEC}" dt="2023-07-04T03:36:00.845" v="5235"/>
          <ac:spMkLst>
            <pc:docMk/>
            <pc:sldMk cId="3000779485" sldId="2076137984"/>
            <ac:spMk id="4" creationId="{325594CE-A995-B4AD-3675-6F5C17C60665}"/>
          </ac:spMkLst>
        </pc:spChg>
        <pc:spChg chg="add mod">
          <ac:chgData name="Nishanth Chandran" userId="ff149687-74c4-402e-981b-1e4a95712656" providerId="ADAL" clId="{CF617857-A3B3-4AAC-BC15-142D25867CEC}" dt="2023-07-04T03:37:25.809" v="5348" actId="1076"/>
          <ac:spMkLst>
            <pc:docMk/>
            <pc:sldMk cId="3000779485" sldId="2076137984"/>
            <ac:spMk id="5" creationId="{0014C4AE-6936-4818-265F-1D50B1D46AC8}"/>
          </ac:spMkLst>
        </pc:spChg>
        <pc:spChg chg="add mod">
          <ac:chgData name="Nishanth Chandran" userId="ff149687-74c4-402e-981b-1e4a95712656" providerId="ADAL" clId="{CF617857-A3B3-4AAC-BC15-142D25867CEC}" dt="2023-07-04T04:14:30.015" v="5452"/>
          <ac:spMkLst>
            <pc:docMk/>
            <pc:sldMk cId="3000779485" sldId="2076137984"/>
            <ac:spMk id="6" creationId="{0A8B7894-9F9E-1920-B731-E75BB67FC074}"/>
          </ac:spMkLst>
        </pc:spChg>
        <pc:picChg chg="add mod">
          <ac:chgData name="Nishanth Chandran" userId="ff149687-74c4-402e-981b-1e4a95712656" providerId="ADAL" clId="{CF617857-A3B3-4AAC-BC15-142D25867CEC}" dt="2023-07-04T03:28:48.735" v="5157" actId="1076"/>
          <ac:picMkLst>
            <pc:docMk/>
            <pc:sldMk cId="3000779485" sldId="2076137984"/>
            <ac:picMk id="1026" creationId="{A27F649F-EB0C-E5AC-084F-57D99475EDE3}"/>
          </ac:picMkLst>
        </pc:picChg>
      </pc:sldChg>
      <pc:sldChg chg="addSp delSp modSp add mod">
        <pc:chgData name="Nishanth Chandran" userId="ff149687-74c4-402e-981b-1e4a95712656" providerId="ADAL" clId="{CF617857-A3B3-4AAC-BC15-142D25867CEC}" dt="2023-07-05T08:46:33.299" v="6406" actId="20577"/>
        <pc:sldMkLst>
          <pc:docMk/>
          <pc:sldMk cId="1945494375" sldId="2076137985"/>
        </pc:sldMkLst>
        <pc:spChg chg="mod">
          <ac:chgData name="Nishanth Chandran" userId="ff149687-74c4-402e-981b-1e4a95712656" providerId="ADAL" clId="{CF617857-A3B3-4AAC-BC15-142D25867CEC}" dt="2023-07-05T08:46:33.299" v="6406" actId="20577"/>
          <ac:spMkLst>
            <pc:docMk/>
            <pc:sldMk cId="1945494375" sldId="2076137985"/>
            <ac:spMk id="2" creationId="{FD342C4E-7754-8638-6D3F-430750A8EAAD}"/>
          </ac:spMkLst>
        </pc:spChg>
        <pc:spChg chg="mod">
          <ac:chgData name="Nishanth Chandran" userId="ff149687-74c4-402e-981b-1e4a95712656" providerId="ADAL" clId="{CF617857-A3B3-4AAC-BC15-142D25867CEC}" dt="2023-07-04T03:33:30.657" v="5172" actId="20577"/>
          <ac:spMkLst>
            <pc:docMk/>
            <pc:sldMk cId="1945494375" sldId="2076137985"/>
            <ac:spMk id="3" creationId="{0164006A-4E1C-E1BE-B6FA-BA53AB228DE6}"/>
          </ac:spMkLst>
        </pc:spChg>
        <pc:spChg chg="add mod">
          <ac:chgData name="Nishanth Chandran" userId="ff149687-74c4-402e-981b-1e4a95712656" providerId="ADAL" clId="{CF617857-A3B3-4AAC-BC15-142D25867CEC}" dt="2023-07-04T03:39:25.958" v="5451" actId="1076"/>
          <ac:spMkLst>
            <pc:docMk/>
            <pc:sldMk cId="1945494375" sldId="2076137985"/>
            <ac:spMk id="4" creationId="{241E5DFA-2099-157F-44DB-781A569C71E5}"/>
          </ac:spMkLst>
        </pc:spChg>
        <pc:spChg chg="add mod">
          <ac:chgData name="Nishanth Chandran" userId="ff149687-74c4-402e-981b-1e4a95712656" providerId="ADAL" clId="{CF617857-A3B3-4AAC-BC15-142D25867CEC}" dt="2023-07-04T04:14:32.161" v="5453"/>
          <ac:spMkLst>
            <pc:docMk/>
            <pc:sldMk cId="1945494375" sldId="2076137985"/>
            <ac:spMk id="5" creationId="{D7164AC4-8097-5D46-425D-9121A13658F3}"/>
          </ac:spMkLst>
        </pc:spChg>
        <pc:picChg chg="del">
          <ac:chgData name="Nishanth Chandran" userId="ff149687-74c4-402e-981b-1e4a95712656" providerId="ADAL" clId="{CF617857-A3B3-4AAC-BC15-142D25867CEC}" dt="2023-07-04T03:33:25.353" v="5159" actId="478"/>
          <ac:picMkLst>
            <pc:docMk/>
            <pc:sldMk cId="1945494375" sldId="2076137985"/>
            <ac:picMk id="1026" creationId="{A27F649F-EB0C-E5AC-084F-57D99475EDE3}"/>
          </ac:picMkLst>
        </pc:picChg>
        <pc:picChg chg="add mod">
          <ac:chgData name="Nishanth Chandran" userId="ff149687-74c4-402e-981b-1e4a95712656" providerId="ADAL" clId="{CF617857-A3B3-4AAC-BC15-142D25867CEC}" dt="2023-07-04T03:34:05.089" v="5180" actId="1076"/>
          <ac:picMkLst>
            <pc:docMk/>
            <pc:sldMk cId="1945494375" sldId="2076137985"/>
            <ac:picMk id="2050" creationId="{67057C3C-4B49-2E70-3176-9F73171E88AC}"/>
          </ac:picMkLst>
        </pc:picChg>
      </pc:sldChg>
      <pc:sldChg chg="addSp delSp add del setBg delDesignElem">
        <pc:chgData name="Nishanth Chandran" userId="ff149687-74c4-402e-981b-1e4a95712656" providerId="ADAL" clId="{CF617857-A3B3-4AAC-BC15-142D25867CEC}" dt="2023-07-05T02:15:46.150" v="5571"/>
        <pc:sldMkLst>
          <pc:docMk/>
          <pc:sldMk cId="476729985" sldId="2076137986"/>
        </pc:sldMkLst>
        <pc:spChg chg="add del">
          <ac:chgData name="Nishanth Chandran" userId="ff149687-74c4-402e-981b-1e4a95712656" providerId="ADAL" clId="{CF617857-A3B3-4AAC-BC15-142D25867CEC}" dt="2023-07-05T02:15:46.150" v="5571"/>
          <ac:spMkLst>
            <pc:docMk/>
            <pc:sldMk cId="476729985" sldId="2076137986"/>
            <ac:spMk id="14" creationId="{68BDBE5C-BBE9-4E89-BEE5-DEB6EAB8702D}"/>
          </ac:spMkLst>
        </pc:spChg>
        <pc:spChg chg="add del">
          <ac:chgData name="Nishanth Chandran" userId="ff149687-74c4-402e-981b-1e4a95712656" providerId="ADAL" clId="{CF617857-A3B3-4AAC-BC15-142D25867CEC}" dt="2023-07-05T02:15:46.150" v="5571"/>
          <ac:spMkLst>
            <pc:docMk/>
            <pc:sldMk cId="476729985" sldId="2076137986"/>
            <ac:spMk id="18" creationId="{DFC4168B-AA75-4715-9B96-CF84B170A68B}"/>
          </ac:spMkLst>
        </pc:spChg>
        <pc:cxnChg chg="add del">
          <ac:chgData name="Nishanth Chandran" userId="ff149687-74c4-402e-981b-1e4a95712656" providerId="ADAL" clId="{CF617857-A3B3-4AAC-BC15-142D25867CEC}" dt="2023-07-05T02:15:46.150" v="5571"/>
          <ac:cxnSpMkLst>
            <pc:docMk/>
            <pc:sldMk cId="476729985" sldId="2076137986"/>
            <ac:cxnSpMk id="16" creationId="{2752F38C-F560-47AA-90AD-209F39C04150}"/>
          </ac:cxnSpMkLst>
        </pc:cxnChg>
      </pc:sldChg>
      <pc:sldChg chg="addSp modSp add mod modAnim">
        <pc:chgData name="Nishanth Chandran" userId="ff149687-74c4-402e-981b-1e4a95712656" providerId="ADAL" clId="{CF617857-A3B3-4AAC-BC15-142D25867CEC}" dt="2023-07-05T04:33:05.885" v="5594"/>
        <pc:sldMkLst>
          <pc:docMk/>
          <pc:sldMk cId="2299499948" sldId="2076137986"/>
        </pc:sldMkLst>
        <pc:spChg chg="add mod">
          <ac:chgData name="Nishanth Chandran" userId="ff149687-74c4-402e-981b-1e4a95712656" providerId="ADAL" clId="{CF617857-A3B3-4AAC-BC15-142D25867CEC}" dt="2023-07-05T04:32:57.892" v="5592" actId="1035"/>
          <ac:spMkLst>
            <pc:docMk/>
            <pc:sldMk cId="2299499948" sldId="2076137986"/>
            <ac:spMk id="3" creationId="{FBFF3A5D-314A-9C2D-2C7E-3CE2008A1B5A}"/>
          </ac:spMkLst>
        </pc:spChg>
        <pc:spChg chg="mod">
          <ac:chgData name="Nishanth Chandran" userId="ff149687-74c4-402e-981b-1e4a95712656" providerId="ADAL" clId="{CF617857-A3B3-4AAC-BC15-142D25867CEC}" dt="2023-07-05T02:16:45.567" v="5578" actId="207"/>
          <ac:spMkLst>
            <pc:docMk/>
            <pc:sldMk cId="2299499948" sldId="2076137986"/>
            <ac:spMk id="6" creationId="{DBB02933-FCA7-A7DD-8D4D-9EAC5FE23DB4}"/>
          </ac:spMkLst>
        </pc:spChg>
      </pc:sldChg>
      <pc:sldChg chg="delSp add del setBg modAnim delDesignElem">
        <pc:chgData name="Nishanth Chandran" userId="ff149687-74c4-402e-981b-1e4a95712656" providerId="ADAL" clId="{CF617857-A3B3-4AAC-BC15-142D25867CEC}" dt="2023-07-05T02:15:29.962" v="5568" actId="47"/>
        <pc:sldMkLst>
          <pc:docMk/>
          <pc:sldMk cId="4251030080" sldId="2076137986"/>
        </pc:sldMkLst>
        <pc:spChg chg="del">
          <ac:chgData name="Nishanth Chandran" userId="ff149687-74c4-402e-981b-1e4a95712656" providerId="ADAL" clId="{CF617857-A3B3-4AAC-BC15-142D25867CEC}" dt="2023-07-05T02:14:15.646" v="5562"/>
          <ac:spMkLst>
            <pc:docMk/>
            <pc:sldMk cId="4251030080" sldId="2076137986"/>
            <ac:spMk id="14" creationId="{68BDBE5C-BBE9-4E89-BEE5-DEB6EAB8702D}"/>
          </ac:spMkLst>
        </pc:spChg>
        <pc:spChg chg="del">
          <ac:chgData name="Nishanth Chandran" userId="ff149687-74c4-402e-981b-1e4a95712656" providerId="ADAL" clId="{CF617857-A3B3-4AAC-BC15-142D25867CEC}" dt="2023-07-05T02:14:15.646" v="5562"/>
          <ac:spMkLst>
            <pc:docMk/>
            <pc:sldMk cId="4251030080" sldId="2076137986"/>
            <ac:spMk id="18" creationId="{DFC4168B-AA75-4715-9B96-CF84B170A68B}"/>
          </ac:spMkLst>
        </pc:spChg>
        <pc:cxnChg chg="del">
          <ac:chgData name="Nishanth Chandran" userId="ff149687-74c4-402e-981b-1e4a95712656" providerId="ADAL" clId="{CF617857-A3B3-4AAC-BC15-142D25867CEC}" dt="2023-07-05T02:14:15.646" v="5562"/>
          <ac:cxnSpMkLst>
            <pc:docMk/>
            <pc:sldMk cId="4251030080" sldId="2076137986"/>
            <ac:cxnSpMk id="16" creationId="{2752F38C-F560-47AA-90AD-209F39C04150}"/>
          </ac:cxnSpMkLst>
        </pc:cxnChg>
      </pc:sldChg>
      <pc:sldChg chg="addSp modSp new mod">
        <pc:chgData name="Nishanth Chandran" userId="ff149687-74c4-402e-981b-1e4a95712656" providerId="ADAL" clId="{CF617857-A3B3-4AAC-BC15-142D25867CEC}" dt="2023-07-06T03:43:17.650" v="7722" actId="20577"/>
        <pc:sldMkLst>
          <pc:docMk/>
          <pc:sldMk cId="3628646843" sldId="2076137987"/>
        </pc:sldMkLst>
        <pc:spChg chg="mod">
          <ac:chgData name="Nishanth Chandran" userId="ff149687-74c4-402e-981b-1e4a95712656" providerId="ADAL" clId="{CF617857-A3B3-4AAC-BC15-142D25867CEC}" dt="2023-07-05T07:54:59.170" v="5618" actId="20577"/>
          <ac:spMkLst>
            <pc:docMk/>
            <pc:sldMk cId="3628646843" sldId="2076137987"/>
            <ac:spMk id="2" creationId="{5B9619FC-7936-CBF1-6721-C2FE9024652D}"/>
          </ac:spMkLst>
        </pc:spChg>
        <pc:spChg chg="mod">
          <ac:chgData name="Nishanth Chandran" userId="ff149687-74c4-402e-981b-1e4a95712656" providerId="ADAL" clId="{CF617857-A3B3-4AAC-BC15-142D25867CEC}" dt="2023-07-06T03:43:17.650" v="7722" actId="20577"/>
          <ac:spMkLst>
            <pc:docMk/>
            <pc:sldMk cId="3628646843" sldId="2076137987"/>
            <ac:spMk id="3" creationId="{6490DAE4-9F61-ED1C-3CF6-1679370801BC}"/>
          </ac:spMkLst>
        </pc:spChg>
        <pc:spChg chg="add mod">
          <ac:chgData name="Nishanth Chandran" userId="ff149687-74c4-402e-981b-1e4a95712656" providerId="ADAL" clId="{CF617857-A3B3-4AAC-BC15-142D25867CEC}" dt="2023-07-05T08:39:08.364" v="6036"/>
          <ac:spMkLst>
            <pc:docMk/>
            <pc:sldMk cId="3628646843" sldId="2076137987"/>
            <ac:spMk id="4" creationId="{E9A905A4-186F-18BB-E9CD-F55B925DA8F9}"/>
          </ac:spMkLst>
        </pc:spChg>
      </pc:sldChg>
      <pc:sldChg chg="add del">
        <pc:chgData name="Nishanth Chandran" userId="ff149687-74c4-402e-981b-1e4a95712656" providerId="ADAL" clId="{CF617857-A3B3-4AAC-BC15-142D25867CEC}" dt="2023-07-05T08:42:26.967" v="6135"/>
        <pc:sldMkLst>
          <pc:docMk/>
          <pc:sldMk cId="1024790755" sldId="2076137988"/>
        </pc:sldMkLst>
      </pc:sldChg>
      <pc:sldChg chg="addSp modSp add mod">
        <pc:chgData name="Nishanth Chandran" userId="ff149687-74c4-402e-981b-1e4a95712656" providerId="ADAL" clId="{CF617857-A3B3-4AAC-BC15-142D25867CEC}" dt="2023-07-05T09:04:57.912" v="7713" actId="207"/>
        <pc:sldMkLst>
          <pc:docMk/>
          <pc:sldMk cId="3728830364" sldId="2076137988"/>
        </pc:sldMkLst>
        <pc:spChg chg="mod">
          <ac:chgData name="Nishanth Chandran" userId="ff149687-74c4-402e-981b-1e4a95712656" providerId="ADAL" clId="{CF617857-A3B3-4AAC-BC15-142D25867CEC}" dt="2023-07-05T08:42:34.219" v="6153" actId="20577"/>
          <ac:spMkLst>
            <pc:docMk/>
            <pc:sldMk cId="3728830364" sldId="2076137988"/>
            <ac:spMk id="2" creationId="{9F598B58-8457-2A20-E20C-E12AE00D8620}"/>
          </ac:spMkLst>
        </pc:spChg>
        <pc:spChg chg="add mod">
          <ac:chgData name="Nishanth Chandran" userId="ff149687-74c4-402e-981b-1e4a95712656" providerId="ADAL" clId="{CF617857-A3B3-4AAC-BC15-142D25867CEC}" dt="2023-07-05T09:04:57.912" v="7713" actId="207"/>
          <ac:spMkLst>
            <pc:docMk/>
            <pc:sldMk cId="3728830364" sldId="2076137988"/>
            <ac:spMk id="4" creationId="{395F4542-D2EC-1F9B-6ADC-0FA6B8B78B66}"/>
          </ac:spMkLst>
        </pc:spChg>
      </pc:sldChg>
      <pc:sldChg chg="delSp modSp add mod">
        <pc:chgData name="Nishanth Chandran" userId="ff149687-74c4-402e-981b-1e4a95712656" providerId="ADAL" clId="{CF617857-A3B3-4AAC-BC15-142D25867CEC}" dt="2023-07-05T08:52:29.854" v="6871" actId="20577"/>
        <pc:sldMkLst>
          <pc:docMk/>
          <pc:sldMk cId="694832762" sldId="2076137989"/>
        </pc:sldMkLst>
        <pc:spChg chg="mod">
          <ac:chgData name="Nishanth Chandran" userId="ff149687-74c4-402e-981b-1e4a95712656" providerId="ADAL" clId="{CF617857-A3B3-4AAC-BC15-142D25867CEC}" dt="2023-07-05T08:47:38.064" v="6461" actId="20577"/>
          <ac:spMkLst>
            <pc:docMk/>
            <pc:sldMk cId="694832762" sldId="2076137989"/>
            <ac:spMk id="2" creationId="{FD342C4E-7754-8638-6D3F-430750A8EAAD}"/>
          </ac:spMkLst>
        </pc:spChg>
        <pc:spChg chg="mod">
          <ac:chgData name="Nishanth Chandran" userId="ff149687-74c4-402e-981b-1e4a95712656" providerId="ADAL" clId="{CF617857-A3B3-4AAC-BC15-142D25867CEC}" dt="2023-07-05T08:52:29.854" v="6871" actId="20577"/>
          <ac:spMkLst>
            <pc:docMk/>
            <pc:sldMk cId="694832762" sldId="2076137989"/>
            <ac:spMk id="3" creationId="{0164006A-4E1C-E1BE-B6FA-BA53AB228DE6}"/>
          </ac:spMkLst>
        </pc:spChg>
        <pc:spChg chg="del">
          <ac:chgData name="Nishanth Chandran" userId="ff149687-74c4-402e-981b-1e4a95712656" providerId="ADAL" clId="{CF617857-A3B3-4AAC-BC15-142D25867CEC}" dt="2023-07-05T08:46:09.743" v="6366" actId="478"/>
          <ac:spMkLst>
            <pc:docMk/>
            <pc:sldMk cId="694832762" sldId="2076137989"/>
            <ac:spMk id="4" creationId="{241E5DFA-2099-157F-44DB-781A569C71E5}"/>
          </ac:spMkLst>
        </pc:spChg>
        <pc:picChg chg="del">
          <ac:chgData name="Nishanth Chandran" userId="ff149687-74c4-402e-981b-1e4a95712656" providerId="ADAL" clId="{CF617857-A3B3-4AAC-BC15-142D25867CEC}" dt="2023-07-05T08:46:06.973" v="6365" actId="478"/>
          <ac:picMkLst>
            <pc:docMk/>
            <pc:sldMk cId="694832762" sldId="2076137989"/>
            <ac:picMk id="2050" creationId="{67057C3C-4B49-2E70-3176-9F73171E88AC}"/>
          </ac:picMkLst>
        </pc:picChg>
      </pc:sldChg>
      <pc:sldChg chg="addSp delSp modSp new mod ord modAnim">
        <pc:chgData name="Nishanth Chandran" userId="ff149687-74c4-402e-981b-1e4a95712656" providerId="ADAL" clId="{CF617857-A3B3-4AAC-BC15-142D25867CEC}" dt="2023-07-12T08:36:52.416" v="9806" actId="20577"/>
        <pc:sldMkLst>
          <pc:docMk/>
          <pc:sldMk cId="866786804" sldId="2076137990"/>
        </pc:sldMkLst>
        <pc:spChg chg="mod">
          <ac:chgData name="Nishanth Chandran" userId="ff149687-74c4-402e-981b-1e4a95712656" providerId="ADAL" clId="{CF617857-A3B3-4AAC-BC15-142D25867CEC}" dt="2023-07-05T09:00:59.429" v="7488" actId="20577"/>
          <ac:spMkLst>
            <pc:docMk/>
            <pc:sldMk cId="866786804" sldId="2076137990"/>
            <ac:spMk id="2" creationId="{FCEFA2A4-74C5-38FA-1DDB-AC875D14E90A}"/>
          </ac:spMkLst>
        </pc:spChg>
        <pc:spChg chg="del">
          <ac:chgData name="Nishanth Chandran" userId="ff149687-74c4-402e-981b-1e4a95712656" providerId="ADAL" clId="{CF617857-A3B3-4AAC-BC15-142D25867CEC}" dt="2023-07-05T08:54:25.076" v="6887" actId="478"/>
          <ac:spMkLst>
            <pc:docMk/>
            <pc:sldMk cId="866786804" sldId="2076137990"/>
            <ac:spMk id="3" creationId="{D2CA4C6A-BB07-46DE-65B6-D63A4F693E0F}"/>
          </ac:spMkLst>
        </pc:spChg>
        <pc:spChg chg="add mod">
          <ac:chgData name="Nishanth Chandran" userId="ff149687-74c4-402e-981b-1e4a95712656" providerId="ADAL" clId="{CF617857-A3B3-4AAC-BC15-142D25867CEC}" dt="2023-07-12T08:36:49.420" v="9805" actId="20577"/>
          <ac:spMkLst>
            <pc:docMk/>
            <pc:sldMk cId="866786804" sldId="2076137990"/>
            <ac:spMk id="4" creationId="{8375998C-5223-6D99-8E10-017D5CB98883}"/>
          </ac:spMkLst>
        </pc:spChg>
        <pc:spChg chg="add mod">
          <ac:chgData name="Nishanth Chandran" userId="ff149687-74c4-402e-981b-1e4a95712656" providerId="ADAL" clId="{CF617857-A3B3-4AAC-BC15-142D25867CEC}" dt="2023-07-05T09:02:16.608" v="7583"/>
          <ac:spMkLst>
            <pc:docMk/>
            <pc:sldMk cId="866786804" sldId="2076137990"/>
            <ac:spMk id="5" creationId="{92F69EC8-7257-30A7-4299-05580356C49D}"/>
          </ac:spMkLst>
        </pc:spChg>
        <pc:picChg chg="add del mod">
          <ac:chgData name="Nishanth Chandran" userId="ff149687-74c4-402e-981b-1e4a95712656" providerId="ADAL" clId="{CF617857-A3B3-4AAC-BC15-142D25867CEC}" dt="2023-07-05T08:56:59.363" v="6914" actId="478"/>
          <ac:picMkLst>
            <pc:docMk/>
            <pc:sldMk cId="866786804" sldId="2076137990"/>
            <ac:picMk id="1026" creationId="{F9F01914-CC92-BF6D-00DF-BF76E0AED0F1}"/>
          </ac:picMkLst>
        </pc:picChg>
        <pc:picChg chg="add mod">
          <ac:chgData name="Nishanth Chandran" userId="ff149687-74c4-402e-981b-1e4a95712656" providerId="ADAL" clId="{CF617857-A3B3-4AAC-BC15-142D25867CEC}" dt="2023-07-05T08:57:46.349" v="6969" actId="1035"/>
          <ac:picMkLst>
            <pc:docMk/>
            <pc:sldMk cId="866786804" sldId="2076137990"/>
            <ac:picMk id="1028" creationId="{695942AD-2265-E449-574E-93D9F2455B2A}"/>
          </ac:picMkLst>
        </pc:picChg>
      </pc:sldChg>
      <pc:sldChg chg="addSp delSp modSp add mod delAnim modAnim">
        <pc:chgData name="Nishanth Chandran" userId="ff149687-74c4-402e-981b-1e4a95712656" providerId="ADAL" clId="{CF617857-A3B3-4AAC-BC15-142D25867CEC}" dt="2023-07-06T06:05:48.988" v="8872" actId="1076"/>
        <pc:sldMkLst>
          <pc:docMk/>
          <pc:sldMk cId="1056124381" sldId="2076137991"/>
        </pc:sldMkLst>
        <pc:spChg chg="mod">
          <ac:chgData name="Nishanth Chandran" userId="ff149687-74c4-402e-981b-1e4a95712656" providerId="ADAL" clId="{CF617857-A3B3-4AAC-BC15-142D25867CEC}" dt="2023-07-06T03:54:59.695" v="7906" actId="14100"/>
          <ac:spMkLst>
            <pc:docMk/>
            <pc:sldMk cId="1056124381" sldId="2076137991"/>
            <ac:spMk id="2" creationId="{BFA2B548-FF2B-AF17-9D43-78F4AB49DDC8}"/>
          </ac:spMkLst>
        </pc:spChg>
        <pc:spChg chg="del">
          <ac:chgData name="Nishanth Chandran" userId="ff149687-74c4-402e-981b-1e4a95712656" providerId="ADAL" clId="{CF617857-A3B3-4AAC-BC15-142D25867CEC}" dt="2023-07-06T03:52:33.070" v="7819" actId="478"/>
          <ac:spMkLst>
            <pc:docMk/>
            <pc:sldMk cId="1056124381" sldId="2076137991"/>
            <ac:spMk id="3" creationId="{F541BAF1-BD37-9305-8AA3-C55B8EBC0523}"/>
          </ac:spMkLst>
        </pc:spChg>
        <pc:spChg chg="del">
          <ac:chgData name="Nishanth Chandran" userId="ff149687-74c4-402e-981b-1e4a95712656" providerId="ADAL" clId="{CF617857-A3B3-4AAC-BC15-142D25867CEC}" dt="2023-07-06T03:52:34.960" v="7820" actId="478"/>
          <ac:spMkLst>
            <pc:docMk/>
            <pc:sldMk cId="1056124381" sldId="2076137991"/>
            <ac:spMk id="5" creationId="{12B869B3-E29D-8905-A8CE-2A566F8D6662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7" creationId="{9CD510A2-DBAA-3131-12F1-D6B04CE53949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8" creationId="{A5AAF7E3-B0BA-942D-0933-CB97F5A21E86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1" creationId="{4240EAC4-FA3B-0597-F110-043F365BBF28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2" creationId="{E66F29CC-5B88-315E-2B8E-73BAA86B5337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3" creationId="{055A20FC-55AA-E78D-B6C0-EE8DEB5A77E7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4" creationId="{572A3616-A324-3BCA-58CE-86910B8E56D6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7" creationId="{9FC281D1-A100-6A56-2771-E59CEB86C365}"/>
          </ac:spMkLst>
        </pc:spChg>
        <pc:spChg chg="add mod">
          <ac:chgData name="Nishanth Chandran" userId="ff149687-74c4-402e-981b-1e4a95712656" providerId="ADAL" clId="{CF617857-A3B3-4AAC-BC15-142D25867CEC}" dt="2023-07-06T03:59:15.225" v="7943" actId="1076"/>
          <ac:spMkLst>
            <pc:docMk/>
            <pc:sldMk cId="1056124381" sldId="2076137991"/>
            <ac:spMk id="31" creationId="{85B96735-02FA-5CD2-0E9F-3E5581E53FA8}"/>
          </ac:spMkLst>
        </pc:spChg>
        <pc:spChg chg="add mod">
          <ac:chgData name="Nishanth Chandran" userId="ff149687-74c4-402e-981b-1e4a95712656" providerId="ADAL" clId="{CF617857-A3B3-4AAC-BC15-142D25867CEC}" dt="2023-07-06T03:59:58.395" v="8056" actId="1038"/>
          <ac:spMkLst>
            <pc:docMk/>
            <pc:sldMk cId="1056124381" sldId="2076137991"/>
            <ac:spMk id="32" creationId="{D6524EFA-8F61-8FE3-99BA-BB294880253E}"/>
          </ac:spMkLst>
        </pc:spChg>
        <pc:spChg chg="add mod">
          <ac:chgData name="Nishanth Chandran" userId="ff149687-74c4-402e-981b-1e4a95712656" providerId="ADAL" clId="{CF617857-A3B3-4AAC-BC15-142D25867CEC}" dt="2023-07-06T06:05:14.365" v="8720" actId="20577"/>
          <ac:spMkLst>
            <pc:docMk/>
            <pc:sldMk cId="1056124381" sldId="2076137991"/>
            <ac:spMk id="33" creationId="{7E7E7A66-3802-8491-668C-EBC54A47D013}"/>
          </ac:spMkLst>
        </pc:spChg>
        <pc:grpChg chg="mod">
          <ac:chgData name="Nishanth Chandran" userId="ff149687-74c4-402e-981b-1e4a95712656" providerId="ADAL" clId="{CF617857-A3B3-4AAC-BC15-142D25867CEC}" dt="2023-07-06T06:05:48.988" v="8872" actId="1076"/>
          <ac:grpSpMkLst>
            <pc:docMk/>
            <pc:sldMk cId="1056124381" sldId="2076137991"/>
            <ac:grpSpMk id="9" creationId="{C2018ADC-AFAD-EDE5-F139-2A27D5B5B9F7}"/>
          </ac:grpSpMkLst>
        </pc:grpChg>
        <pc:picChg chg="mod">
          <ac:chgData name="Nishanth Chandran" userId="ff149687-74c4-402e-981b-1e4a95712656" providerId="ADAL" clId="{CF617857-A3B3-4AAC-BC15-142D25867CEC}" dt="2023-07-06T03:54:39.460" v="7887" actId="1035"/>
          <ac:picMkLst>
            <pc:docMk/>
            <pc:sldMk cId="1056124381" sldId="2076137991"/>
            <ac:picMk id="4" creationId="{79E17B8A-710D-5458-55C1-9A8205AB99BB}"/>
          </ac:picMkLst>
        </pc:picChg>
        <pc:picChg chg="mod">
          <ac:chgData name="Nishanth Chandran" userId="ff149687-74c4-402e-981b-1e4a95712656" providerId="ADAL" clId="{CF617857-A3B3-4AAC-BC15-142D25867CEC}" dt="2023-07-06T06:05:48.988" v="8872" actId="1076"/>
          <ac:picMkLst>
            <pc:docMk/>
            <pc:sldMk cId="1056124381" sldId="2076137991"/>
            <ac:picMk id="6" creationId="{F33B4D1E-C583-E9CA-FB45-218DFE9CDE77}"/>
          </ac:picMkLst>
        </pc:picChg>
        <pc:picChg chg="mod">
          <ac:chgData name="Nishanth Chandran" userId="ff149687-74c4-402e-981b-1e4a95712656" providerId="ADAL" clId="{CF617857-A3B3-4AAC-BC15-142D25867CEC}" dt="2023-07-06T03:54:39.460" v="7887" actId="1035"/>
          <ac:picMkLst>
            <pc:docMk/>
            <pc:sldMk cId="1056124381" sldId="2076137991"/>
            <ac:picMk id="10" creationId="{D3D4B7DF-B0B2-04D8-CBCF-893370D523D9}"/>
          </ac:picMkLst>
        </pc:picChg>
        <pc:picChg chg="mod">
          <ac:chgData name="Nishanth Chandran" userId="ff149687-74c4-402e-981b-1e4a95712656" providerId="ADAL" clId="{CF617857-A3B3-4AAC-BC15-142D25867CEC}" dt="2023-07-06T06:05:48.988" v="8872" actId="1076"/>
          <ac:picMkLst>
            <pc:docMk/>
            <pc:sldMk cId="1056124381" sldId="2076137991"/>
            <ac:picMk id="17" creationId="{C78BBC1A-E438-A58F-73FF-71A42996F85C}"/>
          </ac:picMkLst>
        </pc:picChg>
        <pc:picChg chg="mod">
          <ac:chgData name="Nishanth Chandran" userId="ff149687-74c4-402e-981b-1e4a95712656" providerId="ADAL" clId="{CF617857-A3B3-4AAC-BC15-142D25867CEC}" dt="2023-07-06T03:54:39.460" v="7887" actId="1035"/>
          <ac:picMkLst>
            <pc:docMk/>
            <pc:sldMk cId="1056124381" sldId="2076137991"/>
            <ac:picMk id="25" creationId="{174FF586-3C29-93C1-035B-CAD2F6931295}"/>
          </ac:picMkLst>
        </pc:picChg>
        <pc:picChg chg="add mod">
          <ac:chgData name="Nishanth Chandran" userId="ff149687-74c4-402e-981b-1e4a95712656" providerId="ADAL" clId="{CF617857-A3B3-4AAC-BC15-142D25867CEC}" dt="2023-07-06T03:58:34.916" v="7919" actId="1076"/>
          <ac:picMkLst>
            <pc:docMk/>
            <pc:sldMk cId="1056124381" sldId="2076137991"/>
            <ac:picMk id="29" creationId="{1A663FCE-1A8E-8832-4355-5B2F148811EF}"/>
          </ac:picMkLst>
        </pc:picChg>
        <pc:picChg chg="add mod">
          <ac:chgData name="Nishanth Chandran" userId="ff149687-74c4-402e-981b-1e4a95712656" providerId="ADAL" clId="{CF617857-A3B3-4AAC-BC15-142D25867CEC}" dt="2023-07-06T03:58:40.539" v="7921" actId="1076"/>
          <ac:picMkLst>
            <pc:docMk/>
            <pc:sldMk cId="1056124381" sldId="2076137991"/>
            <ac:picMk id="30" creationId="{8ECE9C94-FBD0-5F08-3C60-79DB9665F598}"/>
          </ac:picMkLst>
        </pc:picChg>
        <pc:picChg chg="mod">
          <ac:chgData name="Nishanth Chandran" userId="ff149687-74c4-402e-981b-1e4a95712656" providerId="ADAL" clId="{CF617857-A3B3-4AAC-BC15-142D25867CEC}" dt="2023-07-06T06:05:48.988" v="8872" actId="1076"/>
          <ac:picMkLst>
            <pc:docMk/>
            <pc:sldMk cId="1056124381" sldId="2076137991"/>
            <ac:picMk id="1026" creationId="{A27FE321-B3DB-96DD-CC33-2EC3EB38ACA1}"/>
          </ac:picMkLst>
        </pc:pic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1" creationId="{488B2437-16F6-2689-E854-18105332D4F1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2" creationId="{86789F2B-CB6E-B5A9-1C26-49FA1F820B2F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3" creationId="{830CA3A8-C778-38BD-1842-0B207E3316E9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4" creationId="{11F33266-85AE-6E42-CD7B-74FD827B5EB4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5" creationId="{0F1104AA-7AAD-AD72-5FCE-9FA9E606A58A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6" creationId="{CADEB157-1D6F-573E-20A5-986350F985AA}"/>
          </ac:cxnSpMkLst>
        </pc:cxnChg>
        <pc:cxnChg chg="mod">
          <ac:chgData name="Nishanth Chandran" userId="ff149687-74c4-402e-981b-1e4a95712656" providerId="ADAL" clId="{CF617857-A3B3-4AAC-BC15-142D25867CEC}" dt="2023-07-06T06:05:48.988" v="8872" actId="1076"/>
          <ac:cxnSpMkLst>
            <pc:docMk/>
            <pc:sldMk cId="1056124381" sldId="2076137991"/>
            <ac:cxnSpMk id="18" creationId="{094A159C-679C-34DF-DC23-1FFA72760319}"/>
          </ac:cxnSpMkLst>
        </pc:cxnChg>
      </pc:sldChg>
      <pc:sldChg chg="addSp modSp add mod">
        <pc:chgData name="Nishanth Chandran" userId="ff149687-74c4-402e-981b-1e4a95712656" providerId="ADAL" clId="{CF617857-A3B3-4AAC-BC15-142D25867CEC}" dt="2023-07-06T06:06:22.352" v="8874"/>
        <pc:sldMkLst>
          <pc:docMk/>
          <pc:sldMk cId="3818323686" sldId="2076138006"/>
        </pc:sldMkLst>
        <pc:spChg chg="mod">
          <ac:chgData name="Nishanth Chandran" userId="ff149687-74c4-402e-981b-1e4a95712656" providerId="ADAL" clId="{CF617857-A3B3-4AAC-BC15-142D25867CEC}" dt="2023-07-06T04:34:16.898" v="8116" actId="20577"/>
          <ac:spMkLst>
            <pc:docMk/>
            <pc:sldMk cId="3818323686" sldId="2076138006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7-06T06:06:22.352" v="8874"/>
          <ac:spMkLst>
            <pc:docMk/>
            <pc:sldMk cId="3818323686" sldId="2076138006"/>
            <ac:spMk id="4" creationId="{284E2BED-674C-3508-EDF5-8E568FED30F2}"/>
          </ac:spMkLst>
        </pc:spChg>
        <pc:spChg chg="mod">
          <ac:chgData name="Nishanth Chandran" userId="ff149687-74c4-402e-981b-1e4a95712656" providerId="ADAL" clId="{CF617857-A3B3-4AAC-BC15-142D25867CEC}" dt="2023-07-06T04:34:32.104" v="8119" actId="20577"/>
          <ac:spMkLst>
            <pc:docMk/>
            <pc:sldMk cId="3818323686" sldId="2076138006"/>
            <ac:spMk id="9" creationId="{30E94E9E-8CFA-4D48-BF54-D4C897E292FE}"/>
          </ac:spMkLst>
        </pc:spChg>
      </pc:sldChg>
      <pc:sldChg chg="addSp modSp add mod">
        <pc:chgData name="Nishanth Chandran" userId="ff149687-74c4-402e-981b-1e4a95712656" providerId="ADAL" clId="{CF617857-A3B3-4AAC-BC15-142D25867CEC}" dt="2023-07-06T06:09:21.015" v="8945" actId="20577"/>
        <pc:sldMkLst>
          <pc:docMk/>
          <pc:sldMk cId="1216924357" sldId="2076138007"/>
        </pc:sldMkLst>
        <pc:spChg chg="add mod">
          <ac:chgData name="Nishanth Chandran" userId="ff149687-74c4-402e-981b-1e4a95712656" providerId="ADAL" clId="{CF617857-A3B3-4AAC-BC15-142D25867CEC}" dt="2023-07-06T06:09:21.015" v="8945" actId="20577"/>
          <ac:spMkLst>
            <pc:docMk/>
            <pc:sldMk cId="1216924357" sldId="2076138007"/>
            <ac:spMk id="3" creationId="{3572F546-C49D-E638-0715-4559E3172399}"/>
          </ac:spMkLst>
        </pc:spChg>
        <pc:spChg chg="mod">
          <ac:chgData name="Nishanth Chandran" userId="ff149687-74c4-402e-981b-1e4a95712656" providerId="ADAL" clId="{CF617857-A3B3-4AAC-BC15-142D25867CEC}" dt="2023-07-06T04:34:56.985" v="8156" actId="1035"/>
          <ac:spMkLst>
            <pc:docMk/>
            <pc:sldMk cId="1216924357" sldId="2076138007"/>
            <ac:spMk id="13" creationId="{48210B5B-2177-4D40-B527-88A4B8952515}"/>
          </ac:spMkLst>
        </pc:spChg>
        <pc:spChg chg="mod">
          <ac:chgData name="Nishanth Chandran" userId="ff149687-74c4-402e-981b-1e4a95712656" providerId="ADAL" clId="{CF617857-A3B3-4AAC-BC15-142D25867CEC}" dt="2023-07-06T04:34:56.985" v="8156" actId="1035"/>
          <ac:spMkLst>
            <pc:docMk/>
            <pc:sldMk cId="1216924357" sldId="2076138007"/>
            <ac:spMk id="20" creationId="{278E9849-D1D6-4D46-9F84-7BC6CC98B8F3}"/>
          </ac:spMkLst>
        </pc:spChg>
        <pc:spChg chg="mod">
          <ac:chgData name="Nishanth Chandran" userId="ff149687-74c4-402e-981b-1e4a95712656" providerId="ADAL" clId="{CF617857-A3B3-4AAC-BC15-142D25867CEC}" dt="2023-07-06T04:34:56.985" v="8156" actId="1035"/>
          <ac:spMkLst>
            <pc:docMk/>
            <pc:sldMk cId="1216924357" sldId="2076138007"/>
            <ac:spMk id="21" creationId="{379B85A4-B4C1-45FD-AE4A-AE926533D611}"/>
          </ac:spMkLst>
        </pc:spChg>
        <pc:picChg chg="mod">
          <ac:chgData name="Nishanth Chandran" userId="ff149687-74c4-402e-981b-1e4a95712656" providerId="ADAL" clId="{CF617857-A3B3-4AAC-BC15-142D25867CEC}" dt="2023-07-06T04:34:56.985" v="8156" actId="1035"/>
          <ac:picMkLst>
            <pc:docMk/>
            <pc:sldMk cId="1216924357" sldId="2076138007"/>
            <ac:picMk id="7" creationId="{9BE7383D-F597-4BCD-A255-3E4334BA2E6B}"/>
          </ac:picMkLst>
        </pc:picChg>
        <pc:picChg chg="mod">
          <ac:chgData name="Nishanth Chandran" userId="ff149687-74c4-402e-981b-1e4a95712656" providerId="ADAL" clId="{CF617857-A3B3-4AAC-BC15-142D25867CEC}" dt="2023-07-06T04:34:56.985" v="8156" actId="1035"/>
          <ac:picMkLst>
            <pc:docMk/>
            <pc:sldMk cId="1216924357" sldId="2076138007"/>
            <ac:picMk id="8" creationId="{C9553C63-D1A0-4573-AB9C-05EF1180C8DA}"/>
          </ac:picMkLst>
        </pc:picChg>
        <pc:picChg chg="mod">
          <ac:chgData name="Nishanth Chandran" userId="ff149687-74c4-402e-981b-1e4a95712656" providerId="ADAL" clId="{CF617857-A3B3-4AAC-BC15-142D25867CEC}" dt="2023-07-06T04:34:56.985" v="8156" actId="1035"/>
          <ac:picMkLst>
            <pc:docMk/>
            <pc:sldMk cId="1216924357" sldId="2076138007"/>
            <ac:picMk id="12" creationId="{9822F29D-A994-4751-8E69-2DFE0FB1F898}"/>
          </ac:picMkLst>
        </pc:picChg>
        <pc:cxnChg chg="mod">
          <ac:chgData name="Nishanth Chandran" userId="ff149687-74c4-402e-981b-1e4a95712656" providerId="ADAL" clId="{CF617857-A3B3-4AAC-BC15-142D25867CEC}" dt="2023-07-06T04:34:56.985" v="8156" actId="1035"/>
          <ac:cxnSpMkLst>
            <pc:docMk/>
            <pc:sldMk cId="1216924357" sldId="2076138007"/>
            <ac:cxnSpMk id="14" creationId="{24FC88E4-587C-4A51-A758-6F2680FD0F47}"/>
          </ac:cxnSpMkLst>
        </pc:cxnChg>
        <pc:cxnChg chg="mod">
          <ac:chgData name="Nishanth Chandran" userId="ff149687-74c4-402e-981b-1e4a95712656" providerId="ADAL" clId="{CF617857-A3B3-4AAC-BC15-142D25867CEC}" dt="2023-07-06T04:34:56.985" v="8156" actId="1035"/>
          <ac:cxnSpMkLst>
            <pc:docMk/>
            <pc:sldMk cId="1216924357" sldId="2076138007"/>
            <ac:cxnSpMk id="15" creationId="{A64DFDB8-BEDB-4E04-BA58-AC15EF771D1A}"/>
          </ac:cxnSpMkLst>
        </pc:cxnChg>
      </pc:sldChg>
      <pc:sldChg chg="addSp modSp add mod">
        <pc:chgData name="Nishanth Chandran" userId="ff149687-74c4-402e-981b-1e4a95712656" providerId="ADAL" clId="{CF617857-A3B3-4AAC-BC15-142D25867CEC}" dt="2023-07-06T06:09:28.522" v="8946"/>
        <pc:sldMkLst>
          <pc:docMk/>
          <pc:sldMk cId="3019665974" sldId="2076138008"/>
        </pc:sldMkLst>
        <pc:spChg chg="add mod">
          <ac:chgData name="Nishanth Chandran" userId="ff149687-74c4-402e-981b-1e4a95712656" providerId="ADAL" clId="{CF617857-A3B3-4AAC-BC15-142D25867CEC}" dt="2023-07-06T06:09:28.522" v="8946"/>
          <ac:spMkLst>
            <pc:docMk/>
            <pc:sldMk cId="3019665974" sldId="2076138008"/>
            <ac:spMk id="4" creationId="{98FB9247-5A30-EE7F-2702-AE871A2804EC}"/>
          </ac:spMkLst>
        </pc:spChg>
        <pc:spChg chg="mod">
          <ac:chgData name="Nishanth Chandran" userId="ff149687-74c4-402e-981b-1e4a95712656" providerId="ADAL" clId="{CF617857-A3B3-4AAC-BC15-142D25867CEC}" dt="2023-07-06T04:35:06.981" v="8157" actId="1076"/>
          <ac:spMkLst>
            <pc:docMk/>
            <pc:sldMk cId="3019665974" sldId="2076138008"/>
            <ac:spMk id="9" creationId="{30E94E9E-8CFA-4D48-BF54-D4C897E292FE}"/>
          </ac:spMkLst>
        </pc:spChg>
      </pc:sldChg>
      <pc:sldChg chg="addSp modSp add mod">
        <pc:chgData name="Nishanth Chandran" userId="ff149687-74c4-402e-981b-1e4a95712656" providerId="ADAL" clId="{CF617857-A3B3-4AAC-BC15-142D25867CEC}" dt="2023-07-11T07:17:04.267" v="9768" actId="1035"/>
        <pc:sldMkLst>
          <pc:docMk/>
          <pc:sldMk cId="2872996381" sldId="2076138009"/>
        </pc:sldMkLst>
        <pc:spChg chg="add mod">
          <ac:chgData name="Nishanth Chandran" userId="ff149687-74c4-402e-981b-1e4a95712656" providerId="ADAL" clId="{CF617857-A3B3-4AAC-BC15-142D25867CEC}" dt="2023-07-06T06:09:31.098" v="8947"/>
          <ac:spMkLst>
            <pc:docMk/>
            <pc:sldMk cId="2872996381" sldId="2076138009"/>
            <ac:spMk id="4" creationId="{15D93F67-2110-FB17-50B9-28E17716F6F3}"/>
          </ac:spMkLst>
        </pc:spChg>
        <pc:spChg chg="mod">
          <ac:chgData name="Nishanth Chandran" userId="ff149687-74c4-402e-981b-1e4a95712656" providerId="ADAL" clId="{CF617857-A3B3-4AAC-BC15-142D25867CEC}" dt="2023-07-11T03:37:42.208" v="9293" actId="1036"/>
          <ac:spMkLst>
            <pc:docMk/>
            <pc:sldMk cId="2872996381" sldId="2076138009"/>
            <ac:spMk id="5" creationId="{6B459174-2D69-42A4-A873-B511CC06221D}"/>
          </ac:spMkLst>
        </pc:spChg>
        <pc:spChg chg="mod">
          <ac:chgData name="Nishanth Chandran" userId="ff149687-74c4-402e-981b-1e4a95712656" providerId="ADAL" clId="{CF617857-A3B3-4AAC-BC15-142D25867CEC}" dt="2023-07-06T04:35:15.914" v="8158" actId="1076"/>
          <ac:spMkLst>
            <pc:docMk/>
            <pc:sldMk cId="2872996381" sldId="2076138009"/>
            <ac:spMk id="9" creationId="{30E94E9E-8CFA-4D48-BF54-D4C897E292FE}"/>
          </ac:spMkLst>
        </pc:spChg>
        <pc:spChg chg="mod">
          <ac:chgData name="Nishanth Chandran" userId="ff149687-74c4-402e-981b-1e4a95712656" providerId="ADAL" clId="{CF617857-A3B3-4AAC-BC15-142D25867CEC}" dt="2023-07-11T03:37:42.208" v="9293" actId="1036"/>
          <ac:spMkLst>
            <pc:docMk/>
            <pc:sldMk cId="2872996381" sldId="2076138009"/>
            <ac:spMk id="11" creationId="{DD3C9B6D-9A89-438E-AFF3-0CDD7392EBAC}"/>
          </ac:spMkLst>
        </pc:spChg>
        <pc:spChg chg="add mod">
          <ac:chgData name="Nishanth Chandran" userId="ff149687-74c4-402e-981b-1e4a95712656" providerId="ADAL" clId="{CF617857-A3B3-4AAC-BC15-142D25867CEC}" dt="2023-07-11T03:38:46.661" v="9299" actId="2085"/>
          <ac:spMkLst>
            <pc:docMk/>
            <pc:sldMk cId="2872996381" sldId="2076138009"/>
            <ac:spMk id="13" creationId="{5F9904F2-660C-6339-9743-49803D3CC2BE}"/>
          </ac:spMkLst>
        </pc:spChg>
        <pc:spChg chg="add mod">
          <ac:chgData name="Nishanth Chandran" userId="ff149687-74c4-402e-981b-1e4a95712656" providerId="ADAL" clId="{CF617857-A3B3-4AAC-BC15-142D25867CEC}" dt="2023-07-11T03:39:01.526" v="9306" actId="1036"/>
          <ac:spMkLst>
            <pc:docMk/>
            <pc:sldMk cId="2872996381" sldId="2076138009"/>
            <ac:spMk id="14" creationId="{038B0A04-9A84-9CAC-EBA1-7CE31CE39655}"/>
          </ac:spMkLst>
        </pc:spChg>
        <pc:spChg chg="add mod">
          <ac:chgData name="Nishanth Chandran" userId="ff149687-74c4-402e-981b-1e4a95712656" providerId="ADAL" clId="{CF617857-A3B3-4AAC-BC15-142D25867CEC}" dt="2023-07-11T03:39:12.600" v="9309" actId="20577"/>
          <ac:spMkLst>
            <pc:docMk/>
            <pc:sldMk cId="2872996381" sldId="2076138009"/>
            <ac:spMk id="15" creationId="{37E77481-D8A1-0452-CD96-4A4E1C43965E}"/>
          </ac:spMkLst>
        </pc:spChg>
        <pc:spChg chg="add mod">
          <ac:chgData name="Nishanth Chandran" userId="ff149687-74c4-402e-981b-1e4a95712656" providerId="ADAL" clId="{CF617857-A3B3-4AAC-BC15-142D25867CEC}" dt="2023-07-11T07:17:04.267" v="9768" actId="1035"/>
          <ac:spMkLst>
            <pc:docMk/>
            <pc:sldMk cId="2872996381" sldId="2076138009"/>
            <ac:spMk id="16" creationId="{4C3A0BFB-5412-19F8-5228-AB2ED6EBDF5E}"/>
          </ac:spMkLst>
        </pc:spChg>
        <pc:grpChg chg="mod">
          <ac:chgData name="Nishanth Chandran" userId="ff149687-74c4-402e-981b-1e4a95712656" providerId="ADAL" clId="{CF617857-A3B3-4AAC-BC15-142D25867CEC}" dt="2023-07-11T03:38:36.763" v="9298" actId="207"/>
          <ac:grpSpMkLst>
            <pc:docMk/>
            <pc:sldMk cId="2872996381" sldId="2076138009"/>
            <ac:grpSpMk id="12" creationId="{FD2582F4-5023-4362-B590-4D7CA2DF8BFC}"/>
          </ac:grpSpMkLst>
        </pc:grpChg>
        <pc:picChg chg="mod">
          <ac:chgData name="Nishanth Chandran" userId="ff149687-74c4-402e-981b-1e4a95712656" providerId="ADAL" clId="{CF617857-A3B3-4AAC-BC15-142D25867CEC}" dt="2023-07-11T03:37:42.208" v="9293" actId="1036"/>
          <ac:picMkLst>
            <pc:docMk/>
            <pc:sldMk cId="2872996381" sldId="2076138009"/>
            <ac:picMk id="1026" creationId="{47A4F131-7318-404B-AFF9-189D2395073A}"/>
          </ac:picMkLst>
        </pc:picChg>
      </pc:sldChg>
      <pc:sldChg chg="addSp modSp add mod modAnim">
        <pc:chgData name="Nishanth Chandran" userId="ff149687-74c4-402e-981b-1e4a95712656" providerId="ADAL" clId="{CF617857-A3B3-4AAC-BC15-142D25867CEC}" dt="2023-07-11T07:17:08.420" v="9769"/>
        <pc:sldMkLst>
          <pc:docMk/>
          <pc:sldMk cId="1739788115" sldId="2076138010"/>
        </pc:sldMkLst>
        <pc:spChg chg="mod">
          <ac:chgData name="Nishanth Chandran" userId="ff149687-74c4-402e-981b-1e4a95712656" providerId="ADAL" clId="{CF617857-A3B3-4AAC-BC15-142D25867CEC}" dt="2023-07-06T06:11:55.440" v="8964" actId="1036"/>
          <ac:spMkLst>
            <pc:docMk/>
            <pc:sldMk cId="1739788115" sldId="2076138010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7-06T04:39:00.230" v="8347" actId="207"/>
          <ac:spMkLst>
            <pc:docMk/>
            <pc:sldMk cId="1739788115" sldId="2076138010"/>
            <ac:spMk id="3" creationId="{08E8DD4B-55C9-1872-C78F-E0693EE97DD7}"/>
          </ac:spMkLst>
        </pc:spChg>
        <pc:spChg chg="add mod">
          <ac:chgData name="Nishanth Chandran" userId="ff149687-74c4-402e-981b-1e4a95712656" providerId="ADAL" clId="{CF617857-A3B3-4AAC-BC15-142D25867CEC}" dt="2023-07-06T06:09:33.768" v="8948"/>
          <ac:spMkLst>
            <pc:docMk/>
            <pc:sldMk cId="1739788115" sldId="2076138010"/>
            <ac:spMk id="4" creationId="{44B99283-561A-2B02-DA4E-97CACEEBA449}"/>
          </ac:spMkLst>
        </pc:spChg>
        <pc:spChg chg="add mod">
          <ac:chgData name="Nishanth Chandran" userId="ff149687-74c4-402e-981b-1e4a95712656" providerId="ADAL" clId="{CF617857-A3B3-4AAC-BC15-142D25867CEC}" dt="2023-07-11T03:39:35.617" v="9356" actId="1036"/>
          <ac:spMkLst>
            <pc:docMk/>
            <pc:sldMk cId="1739788115" sldId="2076138010"/>
            <ac:spMk id="5" creationId="{3FF6423C-C95E-BB5B-B116-FF489F0ED5AE}"/>
          </ac:spMkLst>
        </pc:spChg>
        <pc:spChg chg="mod">
          <ac:chgData name="Nishanth Chandran" userId="ff149687-74c4-402e-981b-1e4a95712656" providerId="ADAL" clId="{CF617857-A3B3-4AAC-BC15-142D25867CEC}" dt="2023-07-06T06:12:01.949" v="8972" actId="1036"/>
          <ac:spMkLst>
            <pc:docMk/>
            <pc:sldMk cId="1739788115" sldId="2076138010"/>
            <ac:spMk id="9" creationId="{30E94E9E-8CFA-4D48-BF54-D4C897E292FE}"/>
          </ac:spMkLst>
        </pc:spChg>
        <pc:spChg chg="mod">
          <ac:chgData name="Nishanth Chandran" userId="ff149687-74c4-402e-981b-1e4a95712656" providerId="ADAL" clId="{CF617857-A3B3-4AAC-BC15-142D25867CEC}" dt="2023-07-06T04:38:27.304" v="8263" actId="1037"/>
          <ac:spMkLst>
            <pc:docMk/>
            <pc:sldMk cId="1739788115" sldId="2076138010"/>
            <ac:spMk id="11" creationId="{2EFF3300-9AFE-4F68-847E-361345118BE0}"/>
          </ac:spMkLst>
        </pc:spChg>
        <pc:spChg chg="add mod">
          <ac:chgData name="Nishanth Chandran" userId="ff149687-74c4-402e-981b-1e4a95712656" providerId="ADAL" clId="{CF617857-A3B3-4AAC-BC15-142D25867CEC}" dt="2023-07-11T03:39:35.617" v="9356" actId="1036"/>
          <ac:spMkLst>
            <pc:docMk/>
            <pc:sldMk cId="1739788115" sldId="2076138010"/>
            <ac:spMk id="12" creationId="{8E1642BB-0F1D-0200-AA57-80D22278480A}"/>
          </ac:spMkLst>
        </pc:spChg>
        <pc:spChg chg="mod">
          <ac:chgData name="Nishanth Chandran" userId="ff149687-74c4-402e-981b-1e4a95712656" providerId="ADAL" clId="{CF617857-A3B3-4AAC-BC15-142D25867CEC}" dt="2023-07-06T04:38:34.244" v="8302" actId="1038"/>
          <ac:spMkLst>
            <pc:docMk/>
            <pc:sldMk cId="1739788115" sldId="2076138010"/>
            <ac:spMk id="23" creationId="{E25382E7-2762-46DD-839A-A4A03CF3CB5B}"/>
          </ac:spMkLst>
        </pc:spChg>
        <pc:spChg chg="add mod">
          <ac:chgData name="Nishanth Chandran" userId="ff149687-74c4-402e-981b-1e4a95712656" providerId="ADAL" clId="{CF617857-A3B3-4AAC-BC15-142D25867CEC}" dt="2023-07-11T03:39:35.617" v="9356" actId="1036"/>
          <ac:spMkLst>
            <pc:docMk/>
            <pc:sldMk cId="1739788115" sldId="2076138010"/>
            <ac:spMk id="26" creationId="{DA557FF1-CB34-CA3D-295C-220EB23215AD}"/>
          </ac:spMkLst>
        </pc:spChg>
        <pc:spChg chg="add mod">
          <ac:chgData name="Nishanth Chandran" userId="ff149687-74c4-402e-981b-1e4a95712656" providerId="ADAL" clId="{CF617857-A3B3-4AAC-BC15-142D25867CEC}" dt="2023-07-11T07:17:08.420" v="9769"/>
          <ac:spMkLst>
            <pc:docMk/>
            <pc:sldMk cId="1739788115" sldId="2076138010"/>
            <ac:spMk id="27" creationId="{BDF779C1-9800-852B-902F-497366723013}"/>
          </ac:spMkLst>
        </pc:spChg>
      </pc:sldChg>
      <pc:sldChg chg="addSp delSp modSp new mod delAnim modAnim">
        <pc:chgData name="Nishanth Chandran" userId="ff149687-74c4-402e-981b-1e4a95712656" providerId="ADAL" clId="{CF617857-A3B3-4AAC-BC15-142D25867CEC}" dt="2023-07-06T06:06:26.032" v="8876" actId="1036"/>
        <pc:sldMkLst>
          <pc:docMk/>
          <pc:sldMk cId="1452694350" sldId="2076138011"/>
        </pc:sldMkLst>
        <pc:spChg chg="mod">
          <ac:chgData name="Nishanth Chandran" userId="ff149687-74c4-402e-981b-1e4a95712656" providerId="ADAL" clId="{CF617857-A3B3-4AAC-BC15-142D25867CEC}" dt="2023-07-06T04:44:10.378" v="8368" actId="20577"/>
          <ac:spMkLst>
            <pc:docMk/>
            <pc:sldMk cId="1452694350" sldId="2076138011"/>
            <ac:spMk id="2" creationId="{4ADA3A37-0C84-3E53-CF10-FD71F2949E30}"/>
          </ac:spMkLst>
        </pc:spChg>
        <pc:spChg chg="del">
          <ac:chgData name="Nishanth Chandran" userId="ff149687-74c4-402e-981b-1e4a95712656" providerId="ADAL" clId="{CF617857-A3B3-4AAC-BC15-142D25867CEC}" dt="2023-07-06T04:44:13.525" v="8369" actId="478"/>
          <ac:spMkLst>
            <pc:docMk/>
            <pc:sldMk cId="1452694350" sldId="2076138011"/>
            <ac:spMk id="3" creationId="{34733122-9403-9135-AE0A-3F6D8C792E19}"/>
          </ac:spMkLst>
        </pc:spChg>
        <pc:spChg chg="add mod">
          <ac:chgData name="Nishanth Chandran" userId="ff149687-74c4-402e-981b-1e4a95712656" providerId="ADAL" clId="{CF617857-A3B3-4AAC-BC15-142D25867CEC}" dt="2023-07-06T04:45:23.783" v="8380" actId="1076"/>
          <ac:spMkLst>
            <pc:docMk/>
            <pc:sldMk cId="1452694350" sldId="2076138011"/>
            <ac:spMk id="9" creationId="{94ED6A05-666D-9048-5932-C5D8958526F2}"/>
          </ac:spMkLst>
        </pc:spChg>
        <pc:spChg chg="add mod">
          <ac:chgData name="Nishanth Chandran" userId="ff149687-74c4-402e-981b-1e4a95712656" providerId="ADAL" clId="{CF617857-A3B3-4AAC-BC15-142D25867CEC}" dt="2023-07-06T04:45:32.723" v="8383" actId="1076"/>
          <ac:spMkLst>
            <pc:docMk/>
            <pc:sldMk cId="1452694350" sldId="2076138011"/>
            <ac:spMk id="10" creationId="{C34249FC-41A3-8179-C32C-11819BA64931}"/>
          </ac:spMkLst>
        </pc:spChg>
        <pc:spChg chg="add mod">
          <ac:chgData name="Nishanth Chandran" userId="ff149687-74c4-402e-981b-1e4a95712656" providerId="ADAL" clId="{CF617857-A3B3-4AAC-BC15-142D25867CEC}" dt="2023-07-06T04:48:32.136" v="8532" actId="14100"/>
          <ac:spMkLst>
            <pc:docMk/>
            <pc:sldMk cId="1452694350" sldId="2076138011"/>
            <ac:spMk id="11" creationId="{C1B5ABB1-5A11-FE0F-AAEF-B7147D3E12B0}"/>
          </ac:spMkLst>
        </pc:spChg>
        <pc:spChg chg="add mod">
          <ac:chgData name="Nishanth Chandran" userId="ff149687-74c4-402e-981b-1e4a95712656" providerId="ADAL" clId="{CF617857-A3B3-4AAC-BC15-142D25867CEC}" dt="2023-07-06T04:48:42.384" v="8533" actId="207"/>
          <ac:spMkLst>
            <pc:docMk/>
            <pc:sldMk cId="1452694350" sldId="2076138011"/>
            <ac:spMk id="12" creationId="{6207627E-4B32-62A8-0560-99ACEDFC892A}"/>
          </ac:spMkLst>
        </pc:spChg>
        <pc:spChg chg="add mod">
          <ac:chgData name="Nishanth Chandran" userId="ff149687-74c4-402e-981b-1e4a95712656" providerId="ADAL" clId="{CF617857-A3B3-4AAC-BC15-142D25867CEC}" dt="2023-07-06T04:46:18.063" v="8405" actId="1076"/>
          <ac:spMkLst>
            <pc:docMk/>
            <pc:sldMk cId="1452694350" sldId="2076138011"/>
            <ac:spMk id="15" creationId="{64C4F55E-0670-3560-E95A-A77EBCF84492}"/>
          </ac:spMkLst>
        </pc:spChg>
        <pc:spChg chg="add mod">
          <ac:chgData name="Nishanth Chandran" userId="ff149687-74c4-402e-981b-1e4a95712656" providerId="ADAL" clId="{CF617857-A3B3-4AAC-BC15-142D25867CEC}" dt="2023-07-06T04:48:47.009" v="8534" actId="207"/>
          <ac:spMkLst>
            <pc:docMk/>
            <pc:sldMk cId="1452694350" sldId="2076138011"/>
            <ac:spMk id="18" creationId="{E5905BB1-78B6-82CE-8850-277A22C30B96}"/>
          </ac:spMkLst>
        </pc:spChg>
        <pc:spChg chg="add mod">
          <ac:chgData name="Nishanth Chandran" userId="ff149687-74c4-402e-981b-1e4a95712656" providerId="ADAL" clId="{CF617857-A3B3-4AAC-BC15-142D25867CEC}" dt="2023-07-06T04:47:10.989" v="8447" actId="1036"/>
          <ac:spMkLst>
            <pc:docMk/>
            <pc:sldMk cId="1452694350" sldId="2076138011"/>
            <ac:spMk id="21" creationId="{6CF25C12-BA72-F314-4BCF-04B1311164A6}"/>
          </ac:spMkLst>
        </pc:spChg>
        <pc:spChg chg="add mod">
          <ac:chgData name="Nishanth Chandran" userId="ff149687-74c4-402e-981b-1e4a95712656" providerId="ADAL" clId="{CF617857-A3B3-4AAC-BC15-142D25867CEC}" dt="2023-07-06T04:48:53.069" v="8535" actId="207"/>
          <ac:spMkLst>
            <pc:docMk/>
            <pc:sldMk cId="1452694350" sldId="2076138011"/>
            <ac:spMk id="24" creationId="{F18FC986-993F-FE49-069A-4A47CE14BD36}"/>
          </ac:spMkLst>
        </pc:spChg>
        <pc:spChg chg="add mod">
          <ac:chgData name="Nishanth Chandran" userId="ff149687-74c4-402e-981b-1e4a95712656" providerId="ADAL" clId="{CF617857-A3B3-4AAC-BC15-142D25867CEC}" dt="2023-07-06T04:50:42.487" v="8554" actId="1076"/>
          <ac:spMkLst>
            <pc:docMk/>
            <pc:sldMk cId="1452694350" sldId="2076138011"/>
            <ac:spMk id="27" creationId="{1B3A4D63-0036-CADA-8030-E564C717F9E0}"/>
          </ac:spMkLst>
        </pc:spChg>
        <pc:spChg chg="add del mod">
          <ac:chgData name="Nishanth Chandran" userId="ff149687-74c4-402e-981b-1e4a95712656" providerId="ADAL" clId="{CF617857-A3B3-4AAC-BC15-142D25867CEC}" dt="2023-07-06T04:51:13.186" v="8557" actId="478"/>
          <ac:spMkLst>
            <pc:docMk/>
            <pc:sldMk cId="1452694350" sldId="2076138011"/>
            <ac:spMk id="37" creationId="{9F1781C3-34DB-C883-1610-5024AFE8CF56}"/>
          </ac:spMkLst>
        </pc:spChg>
        <pc:spChg chg="add mod">
          <ac:chgData name="Nishanth Chandran" userId="ff149687-74c4-402e-981b-1e4a95712656" providerId="ADAL" clId="{CF617857-A3B3-4AAC-BC15-142D25867CEC}" dt="2023-07-06T04:51:52.460" v="8586" actId="207"/>
          <ac:spMkLst>
            <pc:docMk/>
            <pc:sldMk cId="1452694350" sldId="2076138011"/>
            <ac:spMk id="39" creationId="{FBC7D75D-45D9-7995-0596-75EDED253EBC}"/>
          </ac:spMkLst>
        </pc:spChg>
        <pc:spChg chg="add mod">
          <ac:chgData name="Nishanth Chandran" userId="ff149687-74c4-402e-981b-1e4a95712656" providerId="ADAL" clId="{CF617857-A3B3-4AAC-BC15-142D25867CEC}" dt="2023-07-06T04:52:20.216" v="8595" actId="1076"/>
          <ac:spMkLst>
            <pc:docMk/>
            <pc:sldMk cId="1452694350" sldId="2076138011"/>
            <ac:spMk id="40" creationId="{E545F6E0-E3B8-70B0-4F75-E824C91D7EF9}"/>
          </ac:spMkLst>
        </pc:spChg>
        <pc:spChg chg="add mod">
          <ac:chgData name="Nishanth Chandran" userId="ff149687-74c4-402e-981b-1e4a95712656" providerId="ADAL" clId="{CF617857-A3B3-4AAC-BC15-142D25867CEC}" dt="2023-07-06T04:52:40.244" v="8612" actId="1038"/>
          <ac:spMkLst>
            <pc:docMk/>
            <pc:sldMk cId="1452694350" sldId="2076138011"/>
            <ac:spMk id="41" creationId="{B03AA03E-5BD0-F138-EC2E-994792B52A51}"/>
          </ac:spMkLst>
        </pc:spChg>
        <pc:spChg chg="add mod">
          <ac:chgData name="Nishanth Chandran" userId="ff149687-74c4-402e-981b-1e4a95712656" providerId="ADAL" clId="{CF617857-A3B3-4AAC-BC15-142D25867CEC}" dt="2023-07-06T04:53:21.936" v="8692" actId="1076"/>
          <ac:spMkLst>
            <pc:docMk/>
            <pc:sldMk cId="1452694350" sldId="2076138011"/>
            <ac:spMk id="42" creationId="{1D6B9B3F-8791-C402-E2A6-EB50A8C15A7F}"/>
          </ac:spMkLst>
        </pc:spChg>
        <pc:spChg chg="add mod">
          <ac:chgData name="Nishanth Chandran" userId="ff149687-74c4-402e-981b-1e4a95712656" providerId="ADAL" clId="{CF617857-A3B3-4AAC-BC15-142D25867CEC}" dt="2023-07-06T06:06:26.032" v="8876" actId="1036"/>
          <ac:spMkLst>
            <pc:docMk/>
            <pc:sldMk cId="1452694350" sldId="2076138011"/>
            <ac:spMk id="44" creationId="{63A9EDBA-B649-C022-1020-B6C2B3461631}"/>
          </ac:spMkLst>
        </pc:spChg>
        <pc:grpChg chg="add del mod">
          <ac:chgData name="Nishanth Chandran" userId="ff149687-74c4-402e-981b-1e4a95712656" providerId="ADAL" clId="{CF617857-A3B3-4AAC-BC15-142D25867CEC}" dt="2023-07-06T04:49:38.677" v="8537" actId="478"/>
          <ac:grpSpMkLst>
            <pc:docMk/>
            <pc:sldMk cId="1452694350" sldId="2076138011"/>
            <ac:grpSpMk id="25" creationId="{6B3ECC78-AC2E-1477-68AE-C9FF5148E68E}"/>
          </ac:grpSpMkLst>
        </pc:grpChg>
        <pc:grpChg chg="add del mod">
          <ac:chgData name="Nishanth Chandran" userId="ff149687-74c4-402e-981b-1e4a95712656" providerId="ADAL" clId="{CF617857-A3B3-4AAC-BC15-142D25867CEC}" dt="2023-07-06T04:49:38.677" v="8537" actId="478"/>
          <ac:grpSpMkLst>
            <pc:docMk/>
            <pc:sldMk cId="1452694350" sldId="2076138011"/>
            <ac:grpSpMk id="26" creationId="{0F95020B-65BD-E165-2E58-358A11C89DB5}"/>
          </ac:grpSpMkLst>
        </pc:grpChg>
        <pc:grpChg chg="add del">
          <ac:chgData name="Nishanth Chandran" userId="ff149687-74c4-402e-981b-1e4a95712656" providerId="ADAL" clId="{CF617857-A3B3-4AAC-BC15-142D25867CEC}" dt="2023-07-06T04:49:38.677" v="8537" actId="478"/>
          <ac:grpSpMkLst>
            <pc:docMk/>
            <pc:sldMk cId="1452694350" sldId="2076138011"/>
            <ac:grpSpMk id="30" creationId="{67D432DC-4BDA-71A0-97E3-E13F466F5198}"/>
          </ac:grpSpMkLst>
        </pc:grpChg>
        <pc:grpChg chg="add">
          <ac:chgData name="Nishanth Chandran" userId="ff149687-74c4-402e-981b-1e4a95712656" providerId="ADAL" clId="{CF617857-A3B3-4AAC-BC15-142D25867CEC}" dt="2023-07-06T04:53:40.425" v="8696" actId="164"/>
          <ac:grpSpMkLst>
            <pc:docMk/>
            <pc:sldMk cId="1452694350" sldId="2076138011"/>
            <ac:grpSpMk id="43" creationId="{3F86330B-C4F0-BC4D-A2E9-A12E6E74CCA1}"/>
          </ac:grpSpMkLst>
        </pc:grpChg>
        <pc:picChg chg="add mod">
          <ac:chgData name="Nishanth Chandran" userId="ff149687-74c4-402e-981b-1e4a95712656" providerId="ADAL" clId="{CF617857-A3B3-4AAC-BC15-142D25867CEC}" dt="2023-07-06T04:44:23.209" v="8370"/>
          <ac:picMkLst>
            <pc:docMk/>
            <pc:sldMk cId="1452694350" sldId="2076138011"/>
            <ac:picMk id="4" creationId="{DA0ADF60-FE73-317C-E215-9A68E51CC109}"/>
          </ac:picMkLst>
        </pc:picChg>
        <pc:picChg chg="add mod">
          <ac:chgData name="Nishanth Chandran" userId="ff149687-74c4-402e-981b-1e4a95712656" providerId="ADAL" clId="{CF617857-A3B3-4AAC-BC15-142D25867CEC}" dt="2023-07-06T04:44:23.209" v="8370"/>
          <ac:picMkLst>
            <pc:docMk/>
            <pc:sldMk cId="1452694350" sldId="2076138011"/>
            <ac:picMk id="5" creationId="{8230E533-B973-E6CC-7344-DAD9176EC549}"/>
          </ac:picMkLst>
        </pc:picChg>
        <pc:picChg chg="add mod">
          <ac:chgData name="Nishanth Chandran" userId="ff149687-74c4-402e-981b-1e4a95712656" providerId="ADAL" clId="{CF617857-A3B3-4AAC-BC15-142D25867CEC}" dt="2023-07-06T04:49:54.951" v="8542" actId="1076"/>
          <ac:picMkLst>
            <pc:docMk/>
            <pc:sldMk cId="1452694350" sldId="2076138011"/>
            <ac:picMk id="32" creationId="{FD02015C-94EE-61AB-05A4-BB4CBEA257ED}"/>
          </ac:picMkLst>
        </pc:picChg>
        <pc:picChg chg="add mod">
          <ac:chgData name="Nishanth Chandran" userId="ff149687-74c4-402e-981b-1e4a95712656" providerId="ADAL" clId="{CF617857-A3B3-4AAC-BC15-142D25867CEC}" dt="2023-07-06T04:50:12.958" v="8547" actId="1076"/>
          <ac:picMkLst>
            <pc:docMk/>
            <pc:sldMk cId="1452694350" sldId="2076138011"/>
            <ac:picMk id="34" creationId="{67228955-AE1C-151A-7B35-CE44E7A0D088}"/>
          </ac:picMkLst>
        </pc:picChg>
        <pc:picChg chg="add mod">
          <ac:chgData name="Nishanth Chandran" userId="ff149687-74c4-402e-981b-1e4a95712656" providerId="ADAL" clId="{CF617857-A3B3-4AAC-BC15-142D25867CEC}" dt="2023-07-06T04:50:32.506" v="8553" actId="14100"/>
          <ac:picMkLst>
            <pc:docMk/>
            <pc:sldMk cId="1452694350" sldId="2076138011"/>
            <ac:picMk id="36" creationId="{1C1468EB-76AB-93F1-7A41-238347FF73D8}"/>
          </ac:picMkLst>
        </pc:picChg>
        <pc:picChg chg="add mod">
          <ac:chgData name="Nishanth Chandran" userId="ff149687-74c4-402e-981b-1e4a95712656" providerId="ADAL" clId="{CF617857-A3B3-4AAC-BC15-142D25867CEC}" dt="2023-07-06T04:51:22.544" v="8559" actId="1076"/>
          <ac:picMkLst>
            <pc:docMk/>
            <pc:sldMk cId="1452694350" sldId="2076138011"/>
            <ac:picMk id="38" creationId="{C0265990-4AE1-7CDC-62AB-FAE716133ACA}"/>
          </ac:picMkLst>
        </pc:picChg>
        <pc:cxnChg chg="add mod">
          <ac:chgData name="Nishanth Chandran" userId="ff149687-74c4-402e-981b-1e4a95712656" providerId="ADAL" clId="{CF617857-A3B3-4AAC-BC15-142D25867CEC}" dt="2023-07-06T04:48:32.136" v="8532" actId="14100"/>
          <ac:cxnSpMkLst>
            <pc:docMk/>
            <pc:sldMk cId="1452694350" sldId="2076138011"/>
            <ac:cxnSpMk id="6" creationId="{95ECFFB9-468E-884C-EFC0-428059239B6D}"/>
          </ac:cxnSpMkLst>
        </pc:cxnChg>
        <pc:cxnChg chg="add mod">
          <ac:chgData name="Nishanth Chandran" userId="ff149687-74c4-402e-981b-1e4a95712656" providerId="ADAL" clId="{CF617857-A3B3-4AAC-BC15-142D25867CEC}" dt="2023-07-06T04:48:32.136" v="8532" actId="14100"/>
          <ac:cxnSpMkLst>
            <pc:docMk/>
            <pc:sldMk cId="1452694350" sldId="2076138011"/>
            <ac:cxnSpMk id="7" creationId="{7ADD5138-4BB4-2F61-800A-2C913F6E0517}"/>
          </ac:cxnSpMkLst>
        </pc:cxnChg>
        <pc:cxnChg chg="add mod">
          <ac:chgData name="Nishanth Chandran" userId="ff149687-74c4-402e-981b-1e4a95712656" providerId="ADAL" clId="{CF617857-A3B3-4AAC-BC15-142D25867CEC}" dt="2023-07-06T04:46:18.063" v="8405" actId="1076"/>
          <ac:cxnSpMkLst>
            <pc:docMk/>
            <pc:sldMk cId="1452694350" sldId="2076138011"/>
            <ac:cxnSpMk id="13" creationId="{783B30BA-A07D-4F9D-DE01-FA37EACAE358}"/>
          </ac:cxnSpMkLst>
        </pc:cxnChg>
        <pc:cxnChg chg="add mod">
          <ac:chgData name="Nishanth Chandran" userId="ff149687-74c4-402e-981b-1e4a95712656" providerId="ADAL" clId="{CF617857-A3B3-4AAC-BC15-142D25867CEC}" dt="2023-07-06T04:46:18.063" v="8405" actId="1076"/>
          <ac:cxnSpMkLst>
            <pc:docMk/>
            <pc:sldMk cId="1452694350" sldId="2076138011"/>
            <ac:cxnSpMk id="14" creationId="{96D8471D-F7AB-97F6-FE62-CC32D1C92579}"/>
          </ac:cxnSpMkLst>
        </pc:cxnChg>
        <pc:cxnChg chg="add mod">
          <ac:chgData name="Nishanth Chandran" userId="ff149687-74c4-402e-981b-1e4a95712656" providerId="ADAL" clId="{CF617857-A3B3-4AAC-BC15-142D25867CEC}" dt="2023-07-06T04:46:27.042" v="8407" actId="1076"/>
          <ac:cxnSpMkLst>
            <pc:docMk/>
            <pc:sldMk cId="1452694350" sldId="2076138011"/>
            <ac:cxnSpMk id="16" creationId="{366D2EC4-E613-4354-3875-680AA0845444}"/>
          </ac:cxnSpMkLst>
        </pc:cxnChg>
        <pc:cxnChg chg="add mod">
          <ac:chgData name="Nishanth Chandran" userId="ff149687-74c4-402e-981b-1e4a95712656" providerId="ADAL" clId="{CF617857-A3B3-4AAC-BC15-142D25867CEC}" dt="2023-07-06T04:46:32.306" v="8409" actId="1076"/>
          <ac:cxnSpMkLst>
            <pc:docMk/>
            <pc:sldMk cId="1452694350" sldId="2076138011"/>
            <ac:cxnSpMk id="17" creationId="{5C62DC79-DB36-CEBC-13DF-044D448360B5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19" creationId="{32EC9D3C-B58A-C1E7-BA1D-0FE31851538A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20" creationId="{DAE58025-4DD2-E626-0D91-39F3249451AA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22" creationId="{1D7546FC-B2A1-B9F2-4F88-AC91E12B8240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23" creationId="{DECD2842-E4BC-68A0-1958-8EE5C4D40022}"/>
          </ac:cxnSpMkLst>
        </pc:cxnChg>
      </pc:sldChg>
      <pc:sldChg chg="addSp delSp modSp add mod setBg delAnim modAnim delDesignElem">
        <pc:chgData name="Nishanth Chandran" userId="ff149687-74c4-402e-981b-1e4a95712656" providerId="ADAL" clId="{CF617857-A3B3-4AAC-BC15-142D25867CEC}" dt="2023-07-06T06:08:45.091" v="8927"/>
        <pc:sldMkLst>
          <pc:docMk/>
          <pc:sldMk cId="3479051161" sldId="2076138012"/>
        </pc:sldMkLst>
        <pc:spChg chg="del mod">
          <ac:chgData name="Nishanth Chandran" userId="ff149687-74c4-402e-981b-1e4a95712656" providerId="ADAL" clId="{CF617857-A3B3-4AAC-BC15-142D25867CEC}" dt="2023-07-06T06:07:57.046" v="8900" actId="478"/>
          <ac:spMkLst>
            <pc:docMk/>
            <pc:sldMk cId="3479051161" sldId="2076138012"/>
            <ac:spMk id="3" creationId="{FBFF3A5D-314A-9C2D-2C7E-3CE2008A1B5A}"/>
          </ac:spMkLst>
        </pc:spChg>
        <pc:spChg chg="add mod">
          <ac:chgData name="Nishanth Chandran" userId="ff149687-74c4-402e-981b-1e4a95712656" providerId="ADAL" clId="{CF617857-A3B3-4AAC-BC15-142D25867CEC}" dt="2023-07-06T06:08:20.632" v="8923" actId="207"/>
          <ac:spMkLst>
            <pc:docMk/>
            <pc:sldMk cId="3479051161" sldId="2076138012"/>
            <ac:spMk id="4" creationId="{C45E7020-ABE2-AC5B-E432-8A8809FEBB1E}"/>
          </ac:spMkLst>
        </pc:spChg>
        <pc:spChg chg="mod">
          <ac:chgData name="Nishanth Chandran" userId="ff149687-74c4-402e-981b-1e4a95712656" providerId="ADAL" clId="{CF617857-A3B3-4AAC-BC15-142D25867CEC}" dt="2023-07-06T06:08:04.246" v="8917" actId="1035"/>
          <ac:spMkLst>
            <pc:docMk/>
            <pc:sldMk cId="3479051161" sldId="2076138012"/>
            <ac:spMk id="6" creationId="{DBB02933-FCA7-A7DD-8D4D-9EAC5FE23DB4}"/>
          </ac:spMkLst>
        </pc:spChg>
        <pc:spChg chg="mod">
          <ac:chgData name="Nishanth Chandran" userId="ff149687-74c4-402e-981b-1e4a95712656" providerId="ADAL" clId="{CF617857-A3B3-4AAC-BC15-142D25867CEC}" dt="2023-07-06T06:08:00.105" v="8901" actId="207"/>
          <ac:spMkLst>
            <pc:docMk/>
            <pc:sldMk cId="3479051161" sldId="2076138012"/>
            <ac:spMk id="7" creationId="{7933765B-EAB4-5CA6-5A16-81DC9DFDE0B6}"/>
          </ac:spMkLst>
        </pc:spChg>
        <pc:spChg chg="del">
          <ac:chgData name="Nishanth Chandran" userId="ff149687-74c4-402e-981b-1e4a95712656" providerId="ADAL" clId="{CF617857-A3B3-4AAC-BC15-142D25867CEC}" dt="2023-07-06T06:07:08.900" v="8878"/>
          <ac:spMkLst>
            <pc:docMk/>
            <pc:sldMk cId="3479051161" sldId="2076138012"/>
            <ac:spMk id="14" creationId="{68BDBE5C-BBE9-4E89-BEE5-DEB6EAB8702D}"/>
          </ac:spMkLst>
        </pc:spChg>
        <pc:spChg chg="del">
          <ac:chgData name="Nishanth Chandran" userId="ff149687-74c4-402e-981b-1e4a95712656" providerId="ADAL" clId="{CF617857-A3B3-4AAC-BC15-142D25867CEC}" dt="2023-07-06T06:07:08.900" v="8878"/>
          <ac:spMkLst>
            <pc:docMk/>
            <pc:sldMk cId="3479051161" sldId="2076138012"/>
            <ac:spMk id="18" creationId="{DFC4168B-AA75-4715-9B96-CF84B170A68B}"/>
          </ac:spMkLst>
        </pc:spChg>
        <pc:cxnChg chg="del">
          <ac:chgData name="Nishanth Chandran" userId="ff149687-74c4-402e-981b-1e4a95712656" providerId="ADAL" clId="{CF617857-A3B3-4AAC-BC15-142D25867CEC}" dt="2023-07-06T06:07:08.900" v="8878"/>
          <ac:cxnSpMkLst>
            <pc:docMk/>
            <pc:sldMk cId="3479051161" sldId="2076138012"/>
            <ac:cxnSpMk id="16" creationId="{2752F38C-F560-47AA-90AD-209F39C04150}"/>
          </ac:cxnSpMkLst>
        </pc:cxnChg>
      </pc:sldChg>
      <pc:sldChg chg="addSp delSp modSp new mod delAnim modAnim">
        <pc:chgData name="Nishanth Chandran" userId="ff149687-74c4-402e-981b-1e4a95712656" providerId="ADAL" clId="{CF617857-A3B3-4AAC-BC15-142D25867CEC}" dt="2023-07-11T07:16:07.566" v="9732"/>
        <pc:sldMkLst>
          <pc:docMk/>
          <pc:sldMk cId="3292194513" sldId="2076138013"/>
        </pc:sldMkLst>
        <pc:spChg chg="mod">
          <ac:chgData name="Nishanth Chandran" userId="ff149687-74c4-402e-981b-1e4a95712656" providerId="ADAL" clId="{CF617857-A3B3-4AAC-BC15-142D25867CEC}" dt="2023-07-07T15:06:50.051" v="8996" actId="20577"/>
          <ac:spMkLst>
            <pc:docMk/>
            <pc:sldMk cId="3292194513" sldId="2076138013"/>
            <ac:spMk id="2" creationId="{D9EA8BB0-A573-98AA-5B13-ABB968F95B1E}"/>
          </ac:spMkLst>
        </pc:spChg>
        <pc:spChg chg="mod">
          <ac:chgData name="Nishanth Chandran" userId="ff149687-74c4-402e-981b-1e4a95712656" providerId="ADAL" clId="{CF617857-A3B3-4AAC-BC15-142D25867CEC}" dt="2023-07-07T15:10:39.371" v="9176" actId="20577"/>
          <ac:spMkLst>
            <pc:docMk/>
            <pc:sldMk cId="3292194513" sldId="2076138013"/>
            <ac:spMk id="3" creationId="{FA4E19D2-1533-F08D-B304-B1AFB15529A9}"/>
          </ac:spMkLst>
        </pc:spChg>
        <pc:spChg chg="add mod">
          <ac:chgData name="Nishanth Chandran" userId="ff149687-74c4-402e-981b-1e4a95712656" providerId="ADAL" clId="{CF617857-A3B3-4AAC-BC15-142D25867CEC}" dt="2023-07-07T15:17:51.754" v="9275" actId="14100"/>
          <ac:spMkLst>
            <pc:docMk/>
            <pc:sldMk cId="3292194513" sldId="2076138013"/>
            <ac:spMk id="4" creationId="{8ADC11BB-7193-8352-B00C-662F3A7F2259}"/>
          </ac:spMkLst>
        </pc:spChg>
        <pc:spChg chg="add mod">
          <ac:chgData name="Nishanth Chandran" userId="ff149687-74c4-402e-981b-1e4a95712656" providerId="ADAL" clId="{CF617857-A3B3-4AAC-BC15-142D25867CEC}" dt="2023-07-07T15:09:59.015" v="9155" actId="552"/>
          <ac:spMkLst>
            <pc:docMk/>
            <pc:sldMk cId="3292194513" sldId="2076138013"/>
            <ac:spMk id="5" creationId="{63742F3F-722B-6D0D-A07B-DD72D85F2406}"/>
          </ac:spMkLst>
        </pc:spChg>
        <pc:spChg chg="add mod">
          <ac:chgData name="Nishanth Chandran" userId="ff149687-74c4-402e-981b-1e4a95712656" providerId="ADAL" clId="{CF617857-A3B3-4AAC-BC15-142D25867CEC}" dt="2023-07-07T15:09:59.015" v="9155" actId="552"/>
          <ac:spMkLst>
            <pc:docMk/>
            <pc:sldMk cId="3292194513" sldId="2076138013"/>
            <ac:spMk id="6" creationId="{67C51C81-ABC7-C69F-1779-E0CA291DC878}"/>
          </ac:spMkLst>
        </pc:spChg>
        <pc:spChg chg="add mod">
          <ac:chgData name="Nishanth Chandran" userId="ff149687-74c4-402e-981b-1e4a95712656" providerId="ADAL" clId="{CF617857-A3B3-4AAC-BC15-142D25867CEC}" dt="2023-07-07T15:10:16.530" v="9157"/>
          <ac:spMkLst>
            <pc:docMk/>
            <pc:sldMk cId="3292194513" sldId="2076138013"/>
            <ac:spMk id="7" creationId="{527FA31D-6D86-0D0E-9149-A288E0848696}"/>
          </ac:spMkLst>
        </pc:spChg>
        <pc:spChg chg="add mod">
          <ac:chgData name="Nishanth Chandran" userId="ff149687-74c4-402e-981b-1e4a95712656" providerId="ADAL" clId="{CF617857-A3B3-4AAC-BC15-142D25867CEC}" dt="2023-07-11T07:15:23.510" v="9727" actId="552"/>
          <ac:spMkLst>
            <pc:docMk/>
            <pc:sldMk cId="3292194513" sldId="2076138013"/>
            <ac:spMk id="11" creationId="{E8992A5A-BAF7-7B0D-28A6-C24F0F479F3F}"/>
          </ac:spMkLst>
        </pc:spChg>
        <pc:spChg chg="add">
          <ac:chgData name="Nishanth Chandran" userId="ff149687-74c4-402e-981b-1e4a95712656" providerId="ADAL" clId="{CF617857-A3B3-4AAC-BC15-142D25867CEC}" dt="2023-07-11T07:13:26.708" v="9545" actId="11529"/>
          <ac:spMkLst>
            <pc:docMk/>
            <pc:sldMk cId="3292194513" sldId="2076138013"/>
            <ac:spMk id="12" creationId="{9F2F12E2-0E1E-B7F0-D008-EA5322562B91}"/>
          </ac:spMkLst>
        </pc:spChg>
        <pc:spChg chg="add mod">
          <ac:chgData name="Nishanth Chandran" userId="ff149687-74c4-402e-981b-1e4a95712656" providerId="ADAL" clId="{CF617857-A3B3-4AAC-BC15-142D25867CEC}" dt="2023-07-11T07:15:23.510" v="9727" actId="552"/>
          <ac:spMkLst>
            <pc:docMk/>
            <pc:sldMk cId="3292194513" sldId="2076138013"/>
            <ac:spMk id="13" creationId="{8DB3C3A6-C444-CEB7-A672-8FB8E622C0F0}"/>
          </ac:spMkLst>
        </pc:spChg>
        <pc:spChg chg="add mod">
          <ac:chgData name="Nishanth Chandran" userId="ff149687-74c4-402e-981b-1e4a95712656" providerId="ADAL" clId="{CF617857-A3B3-4AAC-BC15-142D25867CEC}" dt="2023-07-11T07:14:05.600" v="9605" actId="1076"/>
          <ac:spMkLst>
            <pc:docMk/>
            <pc:sldMk cId="3292194513" sldId="2076138013"/>
            <ac:spMk id="14" creationId="{E58FB713-F61C-28D7-4772-FFFD0C5B80B6}"/>
          </ac:spMkLst>
        </pc:spChg>
        <pc:cxnChg chg="add del mod">
          <ac:chgData name="Nishanth Chandran" userId="ff149687-74c4-402e-981b-1e4a95712656" providerId="ADAL" clId="{CF617857-A3B3-4AAC-BC15-142D25867CEC}" dt="2023-07-11T07:13:55.968" v="9602" actId="478"/>
          <ac:cxnSpMkLst>
            <pc:docMk/>
            <pc:sldMk cId="3292194513" sldId="2076138013"/>
            <ac:cxnSpMk id="8" creationId="{191DCBFF-FC12-BED6-3ABE-43A9E0CDC8E2}"/>
          </ac:cxnSpMkLst>
        </pc:cxnChg>
        <pc:cxnChg chg="add del mod">
          <ac:chgData name="Nishanth Chandran" userId="ff149687-74c4-402e-981b-1e4a95712656" providerId="ADAL" clId="{CF617857-A3B3-4AAC-BC15-142D25867CEC}" dt="2023-07-11T07:13:55.968" v="9602" actId="478"/>
          <ac:cxnSpMkLst>
            <pc:docMk/>
            <pc:sldMk cId="3292194513" sldId="2076138013"/>
            <ac:cxnSpMk id="9" creationId="{30D09B6B-8476-FEB6-ACBC-2FAD68E997D4}"/>
          </ac:cxnSpMkLst>
        </pc:cxnChg>
        <pc:cxnChg chg="add del mod">
          <ac:chgData name="Nishanth Chandran" userId="ff149687-74c4-402e-981b-1e4a95712656" providerId="ADAL" clId="{CF617857-A3B3-4AAC-BC15-142D25867CEC}" dt="2023-07-11T07:13:55.968" v="9602" actId="478"/>
          <ac:cxnSpMkLst>
            <pc:docMk/>
            <pc:sldMk cId="3292194513" sldId="2076138013"/>
            <ac:cxnSpMk id="10" creationId="{22D0FDA3-066A-E061-7AB1-1A40AF215507}"/>
          </ac:cxnSpMkLst>
        </pc:cxnChg>
      </pc:sldChg>
      <pc:sldChg chg="addSp modSp add mod modAnim">
        <pc:chgData name="Nishanth Chandran" userId="ff149687-74c4-402e-981b-1e4a95712656" providerId="ADAL" clId="{CF617857-A3B3-4AAC-BC15-142D25867CEC}" dt="2023-07-11T07:17:10.779" v="9770"/>
        <pc:sldMkLst>
          <pc:docMk/>
          <pc:sldMk cId="2627503813" sldId="2076138014"/>
        </pc:sldMkLst>
        <pc:spChg chg="mod">
          <ac:chgData name="Nishanth Chandran" userId="ff149687-74c4-402e-981b-1e4a95712656" providerId="ADAL" clId="{CF617857-A3B3-4AAC-BC15-142D25867CEC}" dt="2023-07-07T15:12:08.429" v="9198" actId="20577"/>
          <ac:spMkLst>
            <pc:docMk/>
            <pc:sldMk cId="2627503813" sldId="2076138014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7-11T07:17:10.779" v="9770"/>
          <ac:spMkLst>
            <pc:docMk/>
            <pc:sldMk cId="2627503813" sldId="2076138014"/>
            <ac:spMk id="5" creationId="{5CC626B3-94ED-C71C-3C26-CF4343123C59}"/>
          </ac:spMkLst>
        </pc:spChg>
        <pc:spChg chg="mod">
          <ac:chgData name="Nishanth Chandran" userId="ff149687-74c4-402e-981b-1e4a95712656" providerId="ADAL" clId="{CF617857-A3B3-4AAC-BC15-142D25867CEC}" dt="2023-07-07T15:13:35.847" v="9231" actId="20577"/>
          <ac:spMkLst>
            <pc:docMk/>
            <pc:sldMk cId="2627503813" sldId="2076138014"/>
            <ac:spMk id="6" creationId="{85DAD36C-E6A4-4553-832E-116654D85F44}"/>
          </ac:spMkLst>
        </pc:spChg>
        <pc:spChg chg="mod">
          <ac:chgData name="Nishanth Chandran" userId="ff149687-74c4-402e-981b-1e4a95712656" providerId="ADAL" clId="{CF617857-A3B3-4AAC-BC15-142D25867CEC}" dt="2023-07-07T15:13:05.776" v="9223" actId="20577"/>
          <ac:spMkLst>
            <pc:docMk/>
            <pc:sldMk cId="2627503813" sldId="2076138014"/>
            <ac:spMk id="9" creationId="{30E94E9E-8CFA-4D48-BF54-D4C897E292FE}"/>
          </ac:spMkLst>
        </pc:spChg>
        <pc:spChg chg="mod">
          <ac:chgData name="Nishanth Chandran" userId="ff149687-74c4-402e-981b-1e4a95712656" providerId="ADAL" clId="{CF617857-A3B3-4AAC-BC15-142D25867CEC}" dt="2023-07-07T15:16:01.662" v="9265" actId="20577"/>
          <ac:spMkLst>
            <pc:docMk/>
            <pc:sldMk cId="2627503813" sldId="2076138014"/>
            <ac:spMk id="10" creationId="{3F01B300-09E2-4DF2-9897-8961B8100E8F}"/>
          </ac:spMkLst>
        </pc:spChg>
        <pc:spChg chg="mod">
          <ac:chgData name="Nishanth Chandran" userId="ff149687-74c4-402e-981b-1e4a95712656" providerId="ADAL" clId="{CF617857-A3B3-4AAC-BC15-142D25867CEC}" dt="2023-07-07T15:13:25.691" v="9229" actId="20577"/>
          <ac:spMkLst>
            <pc:docMk/>
            <pc:sldMk cId="2627503813" sldId="2076138014"/>
            <ac:spMk id="13" creationId="{392557DE-88AF-45D1-82EF-4523EDE0DB13}"/>
          </ac:spMkLst>
        </pc:spChg>
        <pc:spChg chg="mod">
          <ac:chgData name="Nishanth Chandran" userId="ff149687-74c4-402e-981b-1e4a95712656" providerId="ADAL" clId="{CF617857-A3B3-4AAC-BC15-142D25867CEC}" dt="2023-07-07T15:14:28.671" v="9247" actId="20577"/>
          <ac:spMkLst>
            <pc:docMk/>
            <pc:sldMk cId="2627503813" sldId="2076138014"/>
            <ac:spMk id="14" creationId="{9C27E1EB-CA4C-406C-B534-2E2130FAD29E}"/>
          </ac:spMkLst>
        </pc:spChg>
        <pc:spChg chg="mod">
          <ac:chgData name="Nishanth Chandran" userId="ff149687-74c4-402e-981b-1e4a95712656" providerId="ADAL" clId="{CF617857-A3B3-4AAC-BC15-142D25867CEC}" dt="2023-07-07T15:14:09.522" v="9241" actId="20577"/>
          <ac:spMkLst>
            <pc:docMk/>
            <pc:sldMk cId="2627503813" sldId="2076138014"/>
            <ac:spMk id="17" creationId="{31B5CA5C-171F-4343-BC23-6A5EEF6CEC15}"/>
          </ac:spMkLst>
        </pc:spChg>
        <pc:spChg chg="mod">
          <ac:chgData name="Nishanth Chandran" userId="ff149687-74c4-402e-981b-1e4a95712656" providerId="ADAL" clId="{CF617857-A3B3-4AAC-BC15-142D25867CEC}" dt="2023-07-07T15:14:39.046" v="9249" actId="20577"/>
          <ac:spMkLst>
            <pc:docMk/>
            <pc:sldMk cId="2627503813" sldId="2076138014"/>
            <ac:spMk id="18" creationId="{2B4EA04B-52EE-481F-BCFC-3A52D23A0EDF}"/>
          </ac:spMkLst>
        </pc:spChg>
        <pc:spChg chg="mod">
          <ac:chgData name="Nishanth Chandran" userId="ff149687-74c4-402e-981b-1e4a95712656" providerId="ADAL" clId="{CF617857-A3B3-4AAC-BC15-142D25867CEC}" dt="2023-07-07T15:16:51.840" v="9273" actId="20577"/>
          <ac:spMkLst>
            <pc:docMk/>
            <pc:sldMk cId="2627503813" sldId="2076138014"/>
            <ac:spMk id="19" creationId="{7FE03693-9B13-47E8-95DF-9E7A59FD9EDF}"/>
          </ac:spMkLst>
        </pc:spChg>
        <pc:spChg chg="mod">
          <ac:chgData name="Nishanth Chandran" userId="ff149687-74c4-402e-981b-1e4a95712656" providerId="ADAL" clId="{CF617857-A3B3-4AAC-BC15-142D25867CEC}" dt="2023-07-07T15:15:07.356" v="9255" actId="20577"/>
          <ac:spMkLst>
            <pc:docMk/>
            <pc:sldMk cId="2627503813" sldId="2076138014"/>
            <ac:spMk id="22" creationId="{294EDB63-99BC-4B65-92F6-8DA9E74BC72C}"/>
          </ac:spMkLst>
        </pc:spChg>
        <pc:spChg chg="mod">
          <ac:chgData name="Nishanth Chandran" userId="ff149687-74c4-402e-981b-1e4a95712656" providerId="ADAL" clId="{CF617857-A3B3-4AAC-BC15-142D25867CEC}" dt="2023-07-07T15:15:15.916" v="9257" actId="20577"/>
          <ac:spMkLst>
            <pc:docMk/>
            <pc:sldMk cId="2627503813" sldId="2076138014"/>
            <ac:spMk id="28" creationId="{F4D84E3B-6028-430E-BB4B-B6FA7428B1C4}"/>
          </ac:spMkLst>
        </pc:spChg>
      </pc:sldChg>
      <pc:sldChg chg="addSp delSp modSp add mod modAnim">
        <pc:chgData name="Nishanth Chandran" userId="ff149687-74c4-402e-981b-1e4a95712656" providerId="ADAL" clId="{CF617857-A3B3-4AAC-BC15-142D25867CEC}" dt="2023-07-11T07:18:07.005" v="9776" actId="207"/>
        <pc:sldMkLst>
          <pc:docMk/>
          <pc:sldMk cId="1088583491" sldId="2076138015"/>
        </pc:sldMkLst>
        <pc:spChg chg="mod">
          <ac:chgData name="Nishanth Chandran" userId="ff149687-74c4-402e-981b-1e4a95712656" providerId="ADAL" clId="{CF617857-A3B3-4AAC-BC15-142D25867CEC}" dt="2023-07-11T03:40:57.770" v="9358" actId="692"/>
          <ac:spMkLst>
            <pc:docMk/>
            <pc:sldMk cId="1088583491" sldId="2076138015"/>
            <ac:spMk id="4" creationId="{8ADC11BB-7193-8352-B00C-662F3A7F2259}"/>
          </ac:spMkLst>
        </pc:spChg>
        <pc:spChg chg="add mod">
          <ac:chgData name="Nishanth Chandran" userId="ff149687-74c4-402e-981b-1e4a95712656" providerId="ADAL" clId="{CF617857-A3B3-4AAC-BC15-142D25867CEC}" dt="2023-07-11T07:18:07.005" v="9776" actId="207"/>
          <ac:spMkLst>
            <pc:docMk/>
            <pc:sldMk cId="1088583491" sldId="2076138015"/>
            <ac:spMk id="8" creationId="{FC2E3842-73C7-FE17-B5AC-B8C7B4F09863}"/>
          </ac:spMkLst>
        </pc:spChg>
        <pc:spChg chg="add mod">
          <ac:chgData name="Nishanth Chandran" userId="ff149687-74c4-402e-981b-1e4a95712656" providerId="ADAL" clId="{CF617857-A3B3-4AAC-BC15-142D25867CEC}" dt="2023-07-11T07:17:44.267" v="9773"/>
          <ac:spMkLst>
            <pc:docMk/>
            <pc:sldMk cId="1088583491" sldId="2076138015"/>
            <ac:spMk id="11" creationId="{8B21E844-DD94-82FF-94FA-9AA6E2253418}"/>
          </ac:spMkLst>
        </pc:spChg>
        <pc:spChg chg="add mod">
          <ac:chgData name="Nishanth Chandran" userId="ff149687-74c4-402e-981b-1e4a95712656" providerId="ADAL" clId="{CF617857-A3B3-4AAC-BC15-142D25867CEC}" dt="2023-07-11T07:17:44.267" v="9773"/>
          <ac:spMkLst>
            <pc:docMk/>
            <pc:sldMk cId="1088583491" sldId="2076138015"/>
            <ac:spMk id="12" creationId="{B3079D43-E6BD-BFE0-F444-1D0D165D3412}"/>
          </ac:spMkLst>
        </pc:spChg>
        <pc:spChg chg="add mod">
          <ac:chgData name="Nishanth Chandran" userId="ff149687-74c4-402e-981b-1e4a95712656" providerId="ADAL" clId="{CF617857-A3B3-4AAC-BC15-142D25867CEC}" dt="2023-07-11T07:17:44.267" v="9773"/>
          <ac:spMkLst>
            <pc:docMk/>
            <pc:sldMk cId="1088583491" sldId="2076138015"/>
            <ac:spMk id="14" creationId="{28E180E1-E56D-8FB8-9D83-9CD23CF5C875}"/>
          </ac:spMkLst>
        </pc:spChg>
        <pc:spChg chg="add del mod">
          <ac:chgData name="Nishanth Chandran" userId="ff149687-74c4-402e-981b-1e4a95712656" providerId="ADAL" clId="{CF617857-A3B3-4AAC-BC15-142D25867CEC}" dt="2023-07-11T07:17:35.625" v="9772" actId="478"/>
          <ac:spMkLst>
            <pc:docMk/>
            <pc:sldMk cId="1088583491" sldId="2076138015"/>
            <ac:spMk id="16" creationId="{2DD6B6A5-F93F-3423-4192-6893D44B31AD}"/>
          </ac:spMkLst>
        </pc:spChg>
        <pc:cxnChg chg="add del mod">
          <ac:chgData name="Nishanth Chandran" userId="ff149687-74c4-402e-981b-1e4a95712656" providerId="ADAL" clId="{CF617857-A3B3-4AAC-BC15-142D25867CEC}" dt="2023-07-11T07:17:33.809" v="9771" actId="478"/>
          <ac:cxnSpMkLst>
            <pc:docMk/>
            <pc:sldMk cId="1088583491" sldId="2076138015"/>
            <ac:cxnSpMk id="9" creationId="{A9B686C8-FD7B-7C72-E6D1-45BA62940F98}"/>
          </ac:cxnSpMkLst>
        </pc:cxnChg>
        <pc:cxnChg chg="add del mod">
          <ac:chgData name="Nishanth Chandran" userId="ff149687-74c4-402e-981b-1e4a95712656" providerId="ADAL" clId="{CF617857-A3B3-4AAC-BC15-142D25867CEC}" dt="2023-07-11T07:17:33.809" v="9771" actId="478"/>
          <ac:cxnSpMkLst>
            <pc:docMk/>
            <pc:sldMk cId="1088583491" sldId="2076138015"/>
            <ac:cxnSpMk id="10" creationId="{49210573-313A-DA02-9D02-5142E186746B}"/>
          </ac:cxnSpMkLst>
        </pc:cxnChg>
        <pc:cxnChg chg="add del mod">
          <ac:chgData name="Nishanth Chandran" userId="ff149687-74c4-402e-981b-1e4a95712656" providerId="ADAL" clId="{CF617857-A3B3-4AAC-BC15-142D25867CEC}" dt="2023-07-11T07:17:33.809" v="9771" actId="478"/>
          <ac:cxnSpMkLst>
            <pc:docMk/>
            <pc:sldMk cId="1088583491" sldId="2076138015"/>
            <ac:cxnSpMk id="13" creationId="{5F0B8B08-E578-9EAD-23DE-B78DA71227AA}"/>
          </ac:cxnSpMkLst>
        </pc:cxnChg>
      </pc:sldChg>
      <pc:sldChg chg="addSp modSp add del mod">
        <pc:chgData name="Nishanth Chandran" userId="ff149687-74c4-402e-981b-1e4a95712656" providerId="ADAL" clId="{CF617857-A3B3-4AAC-BC15-142D25867CEC}" dt="2023-07-12T08:41:49.138" v="9889" actId="20577"/>
        <pc:sldMkLst>
          <pc:docMk/>
          <pc:sldMk cId="2719177059" sldId="2076138016"/>
        </pc:sldMkLst>
        <pc:spChg chg="add mod">
          <ac:chgData name="Nishanth Chandran" userId="ff149687-74c4-402e-981b-1e4a95712656" providerId="ADAL" clId="{CF617857-A3B3-4AAC-BC15-142D25867CEC}" dt="2023-07-11T07:29:47" v="9786"/>
          <ac:spMkLst>
            <pc:docMk/>
            <pc:sldMk cId="2719177059" sldId="2076138016"/>
            <ac:spMk id="5" creationId="{4073FAAD-7FD6-B835-F280-025D37C5F889}"/>
          </ac:spMkLst>
        </pc:spChg>
        <pc:spChg chg="add mod">
          <ac:chgData name="Nishanth Chandran" userId="ff149687-74c4-402e-981b-1e4a95712656" providerId="ADAL" clId="{CF617857-A3B3-4AAC-BC15-142D25867CEC}" dt="2023-07-12T08:41:49.138" v="9889" actId="20577"/>
          <ac:spMkLst>
            <pc:docMk/>
            <pc:sldMk cId="2719177059" sldId="2076138016"/>
            <ac:spMk id="6" creationId="{A110388F-F6CB-11D7-7CAC-88C8F9DE24C1}"/>
          </ac:spMkLst>
        </pc:spChg>
      </pc:sldChg>
      <pc:sldChg chg="addSp delSp modSp new mod modAnim">
        <pc:chgData name="Nishanth Chandran" userId="ff149687-74c4-402e-981b-1e4a95712656" providerId="ADAL" clId="{CF617857-A3B3-4AAC-BC15-142D25867CEC}" dt="2023-07-13T04:38:55.046" v="12950" actId="20577"/>
        <pc:sldMkLst>
          <pc:docMk/>
          <pc:sldMk cId="346203330" sldId="2076138017"/>
        </pc:sldMkLst>
        <pc:spChg chg="mod">
          <ac:chgData name="Nishanth Chandran" userId="ff149687-74c4-402e-981b-1e4a95712656" providerId="ADAL" clId="{CF617857-A3B3-4AAC-BC15-142D25867CEC}" dt="2023-07-13T04:15:26.663" v="12666" actId="20577"/>
          <ac:spMkLst>
            <pc:docMk/>
            <pc:sldMk cId="346203330" sldId="2076138017"/>
            <ac:spMk id="2" creationId="{3C949962-EAFE-9C47-239C-CE8A130A39DA}"/>
          </ac:spMkLst>
        </pc:spChg>
        <pc:spChg chg="del">
          <ac:chgData name="Nishanth Chandran" userId="ff149687-74c4-402e-981b-1e4a95712656" providerId="ADAL" clId="{CF617857-A3B3-4AAC-BC15-142D25867CEC}" dt="2023-07-12T15:39:10.701" v="9931" actId="478"/>
          <ac:spMkLst>
            <pc:docMk/>
            <pc:sldMk cId="346203330" sldId="2076138017"/>
            <ac:spMk id="3" creationId="{12E830C3-3EC4-D563-2711-E79092540420}"/>
          </ac:spMkLst>
        </pc:spChg>
        <pc:spChg chg="add mod">
          <ac:chgData name="Nishanth Chandran" userId="ff149687-74c4-402e-981b-1e4a95712656" providerId="ADAL" clId="{CF617857-A3B3-4AAC-BC15-142D25867CEC}" dt="2023-07-12T08:39:37.367" v="9871"/>
          <ac:spMkLst>
            <pc:docMk/>
            <pc:sldMk cId="346203330" sldId="2076138017"/>
            <ac:spMk id="4" creationId="{504E7310-8ED5-DD58-6FA6-16DDB40E2C76}"/>
          </ac:spMkLst>
        </pc:spChg>
        <pc:spChg chg="add mod">
          <ac:chgData name="Nishanth Chandran" userId="ff149687-74c4-402e-981b-1e4a95712656" providerId="ADAL" clId="{CF617857-A3B3-4AAC-BC15-142D25867CEC}" dt="2023-07-12T08:42:15.744" v="9924"/>
          <ac:spMkLst>
            <pc:docMk/>
            <pc:sldMk cId="346203330" sldId="2076138017"/>
            <ac:spMk id="5" creationId="{23D80416-71EC-7715-93AB-67D818D52442}"/>
          </ac:spMkLst>
        </pc:spChg>
        <pc:spChg chg="add del mod">
          <ac:chgData name="Nishanth Chandran" userId="ff149687-74c4-402e-981b-1e4a95712656" providerId="ADAL" clId="{CF617857-A3B3-4AAC-BC15-142D25867CEC}" dt="2023-07-12T15:39:57.217" v="9980" actId="478"/>
          <ac:spMkLst>
            <pc:docMk/>
            <pc:sldMk cId="346203330" sldId="2076138017"/>
            <ac:spMk id="6" creationId="{B3FEA165-69E9-57A1-5CF7-BADD314A3406}"/>
          </ac:spMkLst>
        </pc:spChg>
        <pc:spChg chg="add mod">
          <ac:chgData name="Nishanth Chandran" userId="ff149687-74c4-402e-981b-1e4a95712656" providerId="ADAL" clId="{CF617857-A3B3-4AAC-BC15-142D25867CEC}" dt="2023-07-13T04:38:55.046" v="12950" actId="20577"/>
          <ac:spMkLst>
            <pc:docMk/>
            <pc:sldMk cId="346203330" sldId="2076138017"/>
            <ac:spMk id="7" creationId="{4654E2D6-38ED-2CB8-488F-35167D908C8E}"/>
          </ac:spMkLst>
        </pc:spChg>
        <pc:spChg chg="add mod">
          <ac:chgData name="Nishanth Chandran" userId="ff149687-74c4-402e-981b-1e4a95712656" providerId="ADAL" clId="{CF617857-A3B3-4AAC-BC15-142D25867CEC}" dt="2023-07-12T15:42:40.956" v="10196" actId="692"/>
          <ac:spMkLst>
            <pc:docMk/>
            <pc:sldMk cId="346203330" sldId="2076138017"/>
            <ac:spMk id="8" creationId="{1F0C0987-0919-A2D2-55B3-0AC1C72E0A49}"/>
          </ac:spMkLst>
        </pc:spChg>
        <pc:spChg chg="add del">
          <ac:chgData name="Nishanth Chandran" userId="ff149687-74c4-402e-981b-1e4a95712656" providerId="ADAL" clId="{CF617857-A3B3-4AAC-BC15-142D25867CEC}" dt="2023-07-12T15:43:50.859" v="10241" actId="22"/>
          <ac:spMkLst>
            <pc:docMk/>
            <pc:sldMk cId="346203330" sldId="2076138017"/>
            <ac:spMk id="10" creationId="{A00E2E87-BD19-BE96-D0BD-67B5C7536AE7}"/>
          </ac:spMkLst>
        </pc:spChg>
        <pc:spChg chg="add mod">
          <ac:chgData name="Nishanth Chandran" userId="ff149687-74c4-402e-981b-1e4a95712656" providerId="ADAL" clId="{CF617857-A3B3-4AAC-BC15-142D25867CEC}" dt="2023-07-12T15:44:08.602" v="10251" actId="1037"/>
          <ac:spMkLst>
            <pc:docMk/>
            <pc:sldMk cId="346203330" sldId="2076138017"/>
            <ac:spMk id="12" creationId="{D0F4F555-06C9-46F6-19A9-81EAFE1B8D3D}"/>
          </ac:spMkLst>
        </pc:spChg>
        <pc:spChg chg="add mod">
          <ac:chgData name="Nishanth Chandran" userId="ff149687-74c4-402e-981b-1e4a95712656" providerId="ADAL" clId="{CF617857-A3B3-4AAC-BC15-142D25867CEC}" dt="2023-07-12T15:52:14.070" v="10463" actId="1076"/>
          <ac:spMkLst>
            <pc:docMk/>
            <pc:sldMk cId="346203330" sldId="2076138017"/>
            <ac:spMk id="14" creationId="{9980CCDC-719B-B1F0-6227-E104FBBE4709}"/>
          </ac:spMkLst>
        </pc:spChg>
        <pc:spChg chg="add mod">
          <ac:chgData name="Nishanth Chandran" userId="ff149687-74c4-402e-981b-1e4a95712656" providerId="ADAL" clId="{CF617857-A3B3-4AAC-BC15-142D25867CEC}" dt="2023-07-12T15:56:47.661" v="10552" actId="20577"/>
          <ac:spMkLst>
            <pc:docMk/>
            <pc:sldMk cId="346203330" sldId="2076138017"/>
            <ac:spMk id="15" creationId="{AEE33338-26BA-A3F7-63FC-877D9CA7484D}"/>
          </ac:spMkLst>
        </pc:spChg>
        <pc:grpChg chg="add">
          <ac:chgData name="Nishanth Chandran" userId="ff149687-74c4-402e-981b-1e4a95712656" providerId="ADAL" clId="{CF617857-A3B3-4AAC-BC15-142D25867CEC}" dt="2023-07-12T15:44:16.221" v="10252" actId="164"/>
          <ac:grpSpMkLst>
            <pc:docMk/>
            <pc:sldMk cId="346203330" sldId="2076138017"/>
            <ac:grpSpMk id="13" creationId="{02C7D2A1-6FF3-B241-57F8-985C490DA62C}"/>
          </ac:grpSpMkLst>
        </pc:grpChg>
      </pc:sldChg>
      <pc:sldChg chg="addSp delSp modSp new mod modAnim">
        <pc:chgData name="Nishanth Chandran" userId="ff149687-74c4-402e-981b-1e4a95712656" providerId="ADAL" clId="{CF617857-A3B3-4AAC-BC15-142D25867CEC}" dt="2023-07-12T16:13:17.964" v="10986"/>
        <pc:sldMkLst>
          <pc:docMk/>
          <pc:sldMk cId="4199180096" sldId="2076138018"/>
        </pc:sldMkLst>
        <pc:spChg chg="mod">
          <ac:chgData name="Nishanth Chandran" userId="ff149687-74c4-402e-981b-1e4a95712656" providerId="ADAL" clId="{CF617857-A3B3-4AAC-BC15-142D25867CEC}" dt="2023-07-12T15:57:44.747" v="10576" actId="20577"/>
          <ac:spMkLst>
            <pc:docMk/>
            <pc:sldMk cId="4199180096" sldId="2076138018"/>
            <ac:spMk id="2" creationId="{508ED6C4-C67B-8846-B37A-1E52B3A78AA9}"/>
          </ac:spMkLst>
        </pc:spChg>
        <pc:spChg chg="add del mod">
          <ac:chgData name="Nishanth Chandran" userId="ff149687-74c4-402e-981b-1e4a95712656" providerId="ADAL" clId="{CF617857-A3B3-4AAC-BC15-142D25867CEC}" dt="2023-07-12T15:59:05.507" v="10747" actId="20577"/>
          <ac:spMkLst>
            <pc:docMk/>
            <pc:sldMk cId="4199180096" sldId="2076138018"/>
            <ac:spMk id="3" creationId="{B8FD49EC-E9B0-297A-6159-FFDCF76B8768}"/>
          </ac:spMkLst>
        </pc:spChg>
        <pc:spChg chg="add mod">
          <ac:chgData name="Nishanth Chandran" userId="ff149687-74c4-402e-981b-1e4a95712656" providerId="ADAL" clId="{CF617857-A3B3-4AAC-BC15-142D25867CEC}" dt="2023-07-12T15:57:53.766" v="10577"/>
          <ac:spMkLst>
            <pc:docMk/>
            <pc:sldMk cId="4199180096" sldId="2076138018"/>
            <ac:spMk id="4" creationId="{EB0B9A15-9198-6C8C-8C2F-3553310F4DC3}"/>
          </ac:spMkLst>
        </pc:spChg>
        <pc:spChg chg="add mod">
          <ac:chgData name="Nishanth Chandran" userId="ff149687-74c4-402e-981b-1e4a95712656" providerId="ADAL" clId="{CF617857-A3B3-4AAC-BC15-142D25867CEC}" dt="2023-07-12T15:57:53.766" v="10577"/>
          <ac:spMkLst>
            <pc:docMk/>
            <pc:sldMk cId="4199180096" sldId="2076138018"/>
            <ac:spMk id="5" creationId="{4AE6EAB9-5383-4EE0-4E94-809E12C9D4B3}"/>
          </ac:spMkLst>
        </pc:spChg>
        <pc:spChg chg="add mod">
          <ac:chgData name="Nishanth Chandran" userId="ff149687-74c4-402e-981b-1e4a95712656" providerId="ADAL" clId="{CF617857-A3B3-4AAC-BC15-142D25867CEC}" dt="2023-07-12T16:00:40.517" v="10749" actId="20577"/>
          <ac:spMkLst>
            <pc:docMk/>
            <pc:sldMk cId="4199180096" sldId="2076138018"/>
            <ac:spMk id="6" creationId="{72F23D4C-D6E5-1C14-6E4E-A1C5C3734F9C}"/>
          </ac:spMkLst>
        </pc:spChg>
        <pc:spChg chg="add mod">
          <ac:chgData name="Nishanth Chandran" userId="ff149687-74c4-402e-981b-1e4a95712656" providerId="ADAL" clId="{CF617857-A3B3-4AAC-BC15-142D25867CEC}" dt="2023-07-12T16:06:06.492" v="10805" actId="404"/>
          <ac:spMkLst>
            <pc:docMk/>
            <pc:sldMk cId="4199180096" sldId="2076138018"/>
            <ac:spMk id="7" creationId="{3D3EB3DC-F17C-B78F-EDFD-1806A936595A}"/>
          </ac:spMkLst>
        </pc:spChg>
        <pc:spChg chg="add mod">
          <ac:chgData name="Nishanth Chandran" userId="ff149687-74c4-402e-981b-1e4a95712656" providerId="ADAL" clId="{CF617857-A3B3-4AAC-BC15-142D25867CEC}" dt="2023-07-12T16:05:47.171" v="10788" actId="207"/>
          <ac:spMkLst>
            <pc:docMk/>
            <pc:sldMk cId="4199180096" sldId="2076138018"/>
            <ac:spMk id="10" creationId="{D27E152A-2C09-E0E1-9F9E-475288F0528D}"/>
          </ac:spMkLst>
        </pc:spChg>
        <pc:spChg chg="add mod">
          <ac:chgData name="Nishanth Chandran" userId="ff149687-74c4-402e-981b-1e4a95712656" providerId="ADAL" clId="{CF617857-A3B3-4AAC-BC15-142D25867CEC}" dt="2023-07-12T16:06:33.030" v="10833" actId="1076"/>
          <ac:spMkLst>
            <pc:docMk/>
            <pc:sldMk cId="4199180096" sldId="2076138018"/>
            <ac:spMk id="12" creationId="{7D0D78FF-6FA4-BA16-F5C3-88F9814B3D95}"/>
          </ac:spMkLst>
        </pc:spChg>
        <pc:spChg chg="add mod">
          <ac:chgData name="Nishanth Chandran" userId="ff149687-74c4-402e-981b-1e4a95712656" providerId="ADAL" clId="{CF617857-A3B3-4AAC-BC15-142D25867CEC}" dt="2023-07-12T16:07:12.691" v="10864" actId="1076"/>
          <ac:spMkLst>
            <pc:docMk/>
            <pc:sldMk cId="4199180096" sldId="2076138018"/>
            <ac:spMk id="13" creationId="{21AB8825-5C95-65E8-8C0D-D6F00AA40ED0}"/>
          </ac:spMkLst>
        </pc:spChg>
        <pc:spChg chg="add mod">
          <ac:chgData name="Nishanth Chandran" userId="ff149687-74c4-402e-981b-1e4a95712656" providerId="ADAL" clId="{CF617857-A3B3-4AAC-BC15-142D25867CEC}" dt="2023-07-12T16:07:37.166" v="10866" actId="1076"/>
          <ac:spMkLst>
            <pc:docMk/>
            <pc:sldMk cId="4199180096" sldId="2076138018"/>
            <ac:spMk id="14" creationId="{9A2BCD53-EFB6-C501-9107-C9D6B3CAB2F0}"/>
          </ac:spMkLst>
        </pc:spChg>
        <pc:spChg chg="add mod">
          <ac:chgData name="Nishanth Chandran" userId="ff149687-74c4-402e-981b-1e4a95712656" providerId="ADAL" clId="{CF617857-A3B3-4AAC-BC15-142D25867CEC}" dt="2023-07-12T16:09:46.167" v="10953" actId="14100"/>
          <ac:spMkLst>
            <pc:docMk/>
            <pc:sldMk cId="4199180096" sldId="2076138018"/>
            <ac:spMk id="15" creationId="{C988E140-E7DB-7763-C9EF-605F810838D1}"/>
          </ac:spMkLst>
        </pc:spChg>
        <pc:spChg chg="add mod">
          <ac:chgData name="Nishanth Chandran" userId="ff149687-74c4-402e-981b-1e4a95712656" providerId="ADAL" clId="{CF617857-A3B3-4AAC-BC15-142D25867CEC}" dt="2023-07-12T16:12:51.325" v="10981" actId="20577"/>
          <ac:spMkLst>
            <pc:docMk/>
            <pc:sldMk cId="4199180096" sldId="2076138018"/>
            <ac:spMk id="16" creationId="{34298C56-2679-87EB-65F5-D37E755F8828}"/>
          </ac:spMkLst>
        </pc:spChg>
        <pc:cxnChg chg="add del">
          <ac:chgData name="Nishanth Chandran" userId="ff149687-74c4-402e-981b-1e4a95712656" providerId="ADAL" clId="{CF617857-A3B3-4AAC-BC15-142D25867CEC}" dt="2023-07-12T16:01:23.994" v="10756" actId="478"/>
          <ac:cxnSpMkLst>
            <pc:docMk/>
            <pc:sldMk cId="4199180096" sldId="2076138018"/>
            <ac:cxnSpMk id="9" creationId="{A614715F-E858-74A0-DB30-8693FB270DBD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18" creationId="{E1B74C55-1047-ED46-3907-78560742AF16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0" creationId="{172C02D2-AFCC-DF93-35F4-7B65CF4D9B58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2" creationId="{A1F369FC-9254-861F-2BDA-10C31675F1AE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4" creationId="{E032E830-5006-B739-360E-D74F9690C46A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6" creationId="{7497E621-F0E1-4AC0-EA19-F188595021E4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8" creationId="{A2A1ED25-3AEA-9164-F298-CD6534E43E44}"/>
          </ac:cxnSpMkLst>
        </pc:cxnChg>
      </pc:sldChg>
      <pc:sldChg chg="addSp delSp modSp new mod modAnim">
        <pc:chgData name="Nishanth Chandran" userId="ff149687-74c4-402e-981b-1e4a95712656" providerId="ADAL" clId="{CF617857-A3B3-4AAC-BC15-142D25867CEC}" dt="2023-07-12T17:42:32.284" v="11656" actId="1076"/>
        <pc:sldMkLst>
          <pc:docMk/>
          <pc:sldMk cId="4294241153" sldId="2076138019"/>
        </pc:sldMkLst>
        <pc:spChg chg="mod">
          <ac:chgData name="Nishanth Chandran" userId="ff149687-74c4-402e-981b-1e4a95712656" providerId="ADAL" clId="{CF617857-A3B3-4AAC-BC15-142D25867CEC}" dt="2023-07-12T16:15:28.991" v="11020" actId="20577"/>
          <ac:spMkLst>
            <pc:docMk/>
            <pc:sldMk cId="4294241153" sldId="2076138019"/>
            <ac:spMk id="2" creationId="{E048092E-562D-9546-5643-CF97EDA867FF}"/>
          </ac:spMkLst>
        </pc:spChg>
        <pc:spChg chg="del">
          <ac:chgData name="Nishanth Chandran" userId="ff149687-74c4-402e-981b-1e4a95712656" providerId="ADAL" clId="{CF617857-A3B3-4AAC-BC15-142D25867CEC}" dt="2023-07-12T16:15:33.122" v="11021" actId="478"/>
          <ac:spMkLst>
            <pc:docMk/>
            <pc:sldMk cId="4294241153" sldId="2076138019"/>
            <ac:spMk id="3" creationId="{25D21D41-037A-A4C9-564C-1AC7025C2EA3}"/>
          </ac:spMkLst>
        </pc:spChg>
        <pc:spChg chg="add mod">
          <ac:chgData name="Nishanth Chandran" userId="ff149687-74c4-402e-981b-1e4a95712656" providerId="ADAL" clId="{CF617857-A3B3-4AAC-BC15-142D25867CEC}" dt="2023-07-12T16:15:55.984" v="11025"/>
          <ac:spMkLst>
            <pc:docMk/>
            <pc:sldMk cId="4294241153" sldId="2076138019"/>
            <ac:spMk id="6" creationId="{F8E76343-022D-5E5A-E3C8-89A0666EC2CC}"/>
          </ac:spMkLst>
        </pc:spChg>
        <pc:spChg chg="add mod">
          <ac:chgData name="Nishanth Chandran" userId="ff149687-74c4-402e-981b-1e4a95712656" providerId="ADAL" clId="{CF617857-A3B3-4AAC-BC15-142D25867CEC}" dt="2023-07-12T16:15:55.984" v="11025"/>
          <ac:spMkLst>
            <pc:docMk/>
            <pc:sldMk cId="4294241153" sldId="2076138019"/>
            <ac:spMk id="7" creationId="{04A1002B-7B92-BEE2-C98E-6A9DEEFD78C2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2" creationId="{C0D9CB4A-CF94-854A-500F-14440D7064C9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3" creationId="{6AFD5BDD-7D0C-5243-FF4A-2EA1831E9206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4" creationId="{EE2C4D46-61D3-6900-4892-3E293078ADE7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5" creationId="{75BD90C1-5EAD-49A8-78A3-52892ACF6075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6" creationId="{27382F59-89AF-4D0D-0A0E-3A83D2F68823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6" creationId="{5B4D7AC4-9F6C-0772-B957-5E149C5D61F9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7" creationId="{555D2D59-AD2B-201E-B91D-BD3BCEABC87C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8" creationId="{6C22E0BC-3B40-A4EA-51E7-C2D4FA13BEEE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9" creationId="{39DE7BC5-4173-6FD2-FB3D-2FA3763C5486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30" creationId="{F7B33876-F3A5-1B51-7923-3A7B32F43E40}"/>
          </ac:spMkLst>
        </pc:spChg>
        <pc:spChg chg="add mod">
          <ac:chgData name="Nishanth Chandran" userId="ff149687-74c4-402e-981b-1e4a95712656" providerId="ADAL" clId="{CF617857-A3B3-4AAC-BC15-142D25867CEC}" dt="2023-07-12T17:42:32.284" v="11656" actId="1076"/>
          <ac:spMkLst>
            <pc:docMk/>
            <pc:sldMk cId="4294241153" sldId="2076138019"/>
            <ac:spMk id="31" creationId="{6A52642D-AB15-EC8F-AEF5-32D157EFEFE3}"/>
          </ac:spMkLst>
        </pc:spChg>
        <pc:spChg chg="add mod">
          <ac:chgData name="Nishanth Chandran" userId="ff149687-74c4-402e-981b-1e4a95712656" providerId="ADAL" clId="{CF617857-A3B3-4AAC-BC15-142D25867CEC}" dt="2023-07-12T16:55:07.528" v="11547" actId="14100"/>
          <ac:spMkLst>
            <pc:docMk/>
            <pc:sldMk cId="4294241153" sldId="2076138019"/>
            <ac:spMk id="32" creationId="{A9BA0314-C11F-31AA-5796-B311B5BC6F09}"/>
          </ac:spMkLst>
        </pc:spChg>
        <pc:spChg chg="add mod">
          <ac:chgData name="Nishanth Chandran" userId="ff149687-74c4-402e-981b-1e4a95712656" providerId="ADAL" clId="{CF617857-A3B3-4AAC-BC15-142D25867CEC}" dt="2023-07-12T16:54:45.385" v="11544" actId="1076"/>
          <ac:spMkLst>
            <pc:docMk/>
            <pc:sldMk cId="4294241153" sldId="2076138019"/>
            <ac:spMk id="33" creationId="{A47C59A8-3B7F-54CC-ADC9-F30B1F264A26}"/>
          </ac:spMkLst>
        </pc:spChg>
        <pc:spChg chg="add mod">
          <ac:chgData name="Nishanth Chandran" userId="ff149687-74c4-402e-981b-1e4a95712656" providerId="ADAL" clId="{CF617857-A3B3-4AAC-BC15-142D25867CEC}" dt="2023-07-12T16:54:03.856" v="11537" actId="1076"/>
          <ac:spMkLst>
            <pc:docMk/>
            <pc:sldMk cId="4294241153" sldId="2076138019"/>
            <ac:spMk id="34" creationId="{D1778815-75EC-604F-BA2F-D47E7CD73A56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42" creationId="{73ADED1B-31DF-D57C-66DF-B3BF3DF311EE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43" creationId="{77A7B8EB-DDA7-8521-3C34-F12840AD1C97}"/>
          </ac:spMkLst>
        </pc:spChg>
        <pc:spChg chg="add mod">
          <ac:chgData name="Nishanth Chandran" userId="ff149687-74c4-402e-981b-1e4a95712656" providerId="ADAL" clId="{CF617857-A3B3-4AAC-BC15-142D25867CEC}" dt="2023-07-12T16:55:52.322" v="11560" actId="20577"/>
          <ac:spMkLst>
            <pc:docMk/>
            <pc:sldMk cId="4294241153" sldId="2076138019"/>
            <ac:spMk id="57" creationId="{FC857492-78EA-EA2F-A219-3E6171E18984}"/>
          </ac:spMkLst>
        </pc:spChg>
        <pc:spChg chg="add mod">
          <ac:chgData name="Nishanth Chandran" userId="ff149687-74c4-402e-981b-1e4a95712656" providerId="ADAL" clId="{CF617857-A3B3-4AAC-BC15-142D25867CEC}" dt="2023-07-12T16:55:57.593" v="11562" actId="20577"/>
          <ac:spMkLst>
            <pc:docMk/>
            <pc:sldMk cId="4294241153" sldId="2076138019"/>
            <ac:spMk id="60" creationId="{13243A98-EC0B-C2CC-6293-EF53F154252E}"/>
          </ac:spMkLst>
        </pc:spChg>
        <pc:spChg chg="add mod">
          <ac:chgData name="Nishanth Chandran" userId="ff149687-74c4-402e-981b-1e4a95712656" providerId="ADAL" clId="{CF617857-A3B3-4AAC-BC15-142D25867CEC}" dt="2023-07-12T17:11:15.175" v="11584" actId="1035"/>
          <ac:spMkLst>
            <pc:docMk/>
            <pc:sldMk cId="4294241153" sldId="2076138019"/>
            <ac:spMk id="67" creationId="{833E421A-624B-337F-BF29-16CABEF32ED3}"/>
          </ac:spMkLst>
        </pc:spChg>
        <pc:spChg chg="add mod">
          <ac:chgData name="Nishanth Chandran" userId="ff149687-74c4-402e-981b-1e4a95712656" providerId="ADAL" clId="{CF617857-A3B3-4AAC-BC15-142D25867CEC}" dt="2023-07-12T17:11:08.395" v="11574" actId="20577"/>
          <ac:spMkLst>
            <pc:docMk/>
            <pc:sldMk cId="4294241153" sldId="2076138019"/>
            <ac:spMk id="68" creationId="{97FF29E7-57EC-BF9B-6DA2-7D20D7B26B77}"/>
          </ac:spMkLst>
        </pc:spChg>
        <pc:spChg chg="add mod">
          <ac:chgData name="Nishanth Chandran" userId="ff149687-74c4-402e-981b-1e4a95712656" providerId="ADAL" clId="{CF617857-A3B3-4AAC-BC15-142D25867CEC}" dt="2023-07-12T17:11:24.758" v="11586" actId="1076"/>
          <ac:spMkLst>
            <pc:docMk/>
            <pc:sldMk cId="4294241153" sldId="2076138019"/>
            <ac:spMk id="69" creationId="{F29B0EDC-C0E1-0DDD-CB38-8E6708EC985E}"/>
          </ac:spMkLst>
        </pc:spChg>
        <pc:spChg chg="add mod">
          <ac:chgData name="Nishanth Chandran" userId="ff149687-74c4-402e-981b-1e4a95712656" providerId="ADAL" clId="{CF617857-A3B3-4AAC-BC15-142D25867CEC}" dt="2023-07-12T17:11:24.758" v="11586" actId="1076"/>
          <ac:spMkLst>
            <pc:docMk/>
            <pc:sldMk cId="4294241153" sldId="2076138019"/>
            <ac:spMk id="70" creationId="{161AC93B-81D9-F34A-80BE-DB390BAD6083}"/>
          </ac:spMkLst>
        </pc:spChg>
        <pc:spChg chg="add mod">
          <ac:chgData name="Nishanth Chandran" userId="ff149687-74c4-402e-981b-1e4a95712656" providerId="ADAL" clId="{CF617857-A3B3-4AAC-BC15-142D25867CEC}" dt="2023-07-12T17:35:10.198" v="11613" actId="20577"/>
          <ac:spMkLst>
            <pc:docMk/>
            <pc:sldMk cId="4294241153" sldId="2076138019"/>
            <ac:spMk id="71" creationId="{FBA2936B-8709-F86B-39BB-B52840A5FE5F}"/>
          </ac:spMkLst>
        </pc:spChg>
        <pc:spChg chg="add mod">
          <ac:chgData name="Nishanth Chandran" userId="ff149687-74c4-402e-981b-1e4a95712656" providerId="ADAL" clId="{CF617857-A3B3-4AAC-BC15-142D25867CEC}" dt="2023-07-12T17:35:15.638" v="11614" actId="20577"/>
          <ac:spMkLst>
            <pc:docMk/>
            <pc:sldMk cId="4294241153" sldId="2076138019"/>
            <ac:spMk id="72" creationId="{BB25D3B6-0FF4-8448-D40C-ABF45E32BB57}"/>
          </ac:spMkLst>
        </pc:spChg>
        <pc:picChg chg="add mod">
          <ac:chgData name="Nishanth Chandran" userId="ff149687-74c4-402e-981b-1e4a95712656" providerId="ADAL" clId="{CF617857-A3B3-4AAC-BC15-142D25867CEC}" dt="2023-07-12T16:15:49.227" v="11024" actId="1076"/>
          <ac:picMkLst>
            <pc:docMk/>
            <pc:sldMk cId="4294241153" sldId="2076138019"/>
            <ac:picMk id="5" creationId="{0D5D9592-DD26-5FB1-F9D6-39A05E174351}"/>
          </ac:picMkLst>
        </pc:picChg>
        <pc:picChg chg="add mod">
          <ac:chgData name="Nishanth Chandran" userId="ff149687-74c4-402e-981b-1e4a95712656" providerId="ADAL" clId="{CF617857-A3B3-4AAC-BC15-142D25867CEC}" dt="2023-07-12T16:53:44.625" v="11535" actId="1038"/>
          <ac:picMkLst>
            <pc:docMk/>
            <pc:sldMk cId="4294241153" sldId="2076138019"/>
            <ac:picMk id="9" creationId="{1F36E758-04D0-3DC3-B672-F147EDB656EB}"/>
          </ac:picMkLst>
        </pc:picChg>
        <pc:picChg chg="add mod">
          <ac:chgData name="Nishanth Chandran" userId="ff149687-74c4-402e-981b-1e4a95712656" providerId="ADAL" clId="{CF617857-A3B3-4AAC-BC15-142D25867CEC}" dt="2023-07-12T16:53:44.625" v="11535" actId="1038"/>
          <ac:picMkLst>
            <pc:docMk/>
            <pc:sldMk cId="4294241153" sldId="2076138019"/>
            <ac:picMk id="11" creationId="{212DA2BD-D7F9-0D43-598D-26852A077A20}"/>
          </ac:picMkLst>
        </pc:pic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18" creationId="{AD62C95F-14E2-9B00-EF32-7CD15DA44A35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19" creationId="{8A3DBDA0-04D5-7AA7-068C-A7E487A15ABC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21" creationId="{C72AB18C-9BBD-DFB5-43B6-6E32F1E1C7FF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22" creationId="{64FEAAE9-1C25-879B-DDBC-008DF3292BCE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23" creationId="{9EF0FC2B-CDCF-4205-4E01-4D53B8E0ED46}"/>
          </ac:cxnSpMkLst>
        </pc:cxnChg>
        <pc:cxnChg chg="add mod">
          <ac:chgData name="Nishanth Chandran" userId="ff149687-74c4-402e-981b-1e4a95712656" providerId="ADAL" clId="{CF617857-A3B3-4AAC-BC15-142D25867CEC}" dt="2023-07-12T16:55:07.528" v="11547" actId="14100"/>
          <ac:cxnSpMkLst>
            <pc:docMk/>
            <pc:sldMk cId="4294241153" sldId="2076138019"/>
            <ac:cxnSpMk id="36" creationId="{B34E9BA1-1328-D628-3B65-74AC8DFDDF32}"/>
          </ac:cxnSpMkLst>
        </pc:cxnChg>
        <pc:cxnChg chg="add mod">
          <ac:chgData name="Nishanth Chandran" userId="ff149687-74c4-402e-981b-1e4a95712656" providerId="ADAL" clId="{CF617857-A3B3-4AAC-BC15-142D25867CEC}" dt="2023-07-12T16:54:45.385" v="11544" actId="1076"/>
          <ac:cxnSpMkLst>
            <pc:docMk/>
            <pc:sldMk cId="4294241153" sldId="2076138019"/>
            <ac:cxnSpMk id="38" creationId="{A454F6AB-A00B-54AB-59BD-EF137C3B63C3}"/>
          </ac:cxnSpMkLst>
        </pc:cxnChg>
        <pc:cxnChg chg="add mod">
          <ac:chgData name="Nishanth Chandran" userId="ff149687-74c4-402e-981b-1e4a95712656" providerId="ADAL" clId="{CF617857-A3B3-4AAC-BC15-142D25867CEC}" dt="2023-07-12T16:55:07.528" v="11547" actId="14100"/>
          <ac:cxnSpMkLst>
            <pc:docMk/>
            <pc:sldMk cId="4294241153" sldId="2076138019"/>
            <ac:cxnSpMk id="49" creationId="{7783771A-D2E4-9549-2022-E65432093A2B}"/>
          </ac:cxnSpMkLst>
        </pc:cxnChg>
        <pc:cxnChg chg="add mod">
          <ac:chgData name="Nishanth Chandran" userId="ff149687-74c4-402e-981b-1e4a95712656" providerId="ADAL" clId="{CF617857-A3B3-4AAC-BC15-142D25867CEC}" dt="2023-07-12T16:54:45.385" v="11544" actId="1076"/>
          <ac:cxnSpMkLst>
            <pc:docMk/>
            <pc:sldMk cId="4294241153" sldId="2076138019"/>
            <ac:cxnSpMk id="50" creationId="{FD36A677-3F99-CEC8-80E4-48F2B70AF815}"/>
          </ac:cxnSpMkLst>
        </pc:cxnChg>
        <pc:cxnChg chg="add mod">
          <ac:chgData name="Nishanth Chandran" userId="ff149687-74c4-402e-981b-1e4a95712656" providerId="ADAL" clId="{CF617857-A3B3-4AAC-BC15-142D25867CEC}" dt="2023-07-12T16:55:33.963" v="11554" actId="1037"/>
          <ac:cxnSpMkLst>
            <pc:docMk/>
            <pc:sldMk cId="4294241153" sldId="2076138019"/>
            <ac:cxnSpMk id="61" creationId="{D223F228-375D-F93D-C303-452F90BAC425}"/>
          </ac:cxnSpMkLst>
        </pc:cxnChg>
        <pc:cxnChg chg="add mod">
          <ac:chgData name="Nishanth Chandran" userId="ff149687-74c4-402e-981b-1e4a95712656" providerId="ADAL" clId="{CF617857-A3B3-4AAC-BC15-142D25867CEC}" dt="2023-07-12T16:55:44.446" v="11558" actId="1038"/>
          <ac:cxnSpMkLst>
            <pc:docMk/>
            <pc:sldMk cId="4294241153" sldId="2076138019"/>
            <ac:cxnSpMk id="64" creationId="{A1B76D65-D39A-B34D-E12B-9A8325A70244}"/>
          </ac:cxnSpMkLst>
        </pc:cxnChg>
      </pc:sldChg>
      <pc:sldChg chg="addSp delSp modSp add mod delAnim modAnim">
        <pc:chgData name="Nishanth Chandran" userId="ff149687-74c4-402e-981b-1e4a95712656" providerId="ADAL" clId="{CF617857-A3B3-4AAC-BC15-142D25867CEC}" dt="2023-07-13T04:17:28.062" v="12679"/>
        <pc:sldMkLst>
          <pc:docMk/>
          <pc:sldMk cId="3540727990" sldId="2076138020"/>
        </pc:sldMkLst>
        <pc:spChg chg="add mod">
          <ac:chgData name="Nishanth Chandran" userId="ff149687-74c4-402e-981b-1e4a95712656" providerId="ADAL" clId="{CF617857-A3B3-4AAC-BC15-142D25867CEC}" dt="2023-07-13T04:17:16.657" v="12677" actId="692"/>
          <ac:spMkLst>
            <pc:docMk/>
            <pc:sldMk cId="3540727990" sldId="2076138020"/>
            <ac:spMk id="4" creationId="{AD666B96-83AC-B029-6F4C-3A36464A2C84}"/>
          </ac:spMkLst>
        </pc:spChg>
        <pc:spChg chg="add del mod">
          <ac:chgData name="Nishanth Chandran" userId="ff149687-74c4-402e-981b-1e4a95712656" providerId="ADAL" clId="{CF617857-A3B3-4AAC-BC15-142D25867CEC}" dt="2023-07-12T18:06:18.686" v="11688" actId="478"/>
          <ac:spMkLst>
            <pc:docMk/>
            <pc:sldMk cId="3540727990" sldId="2076138020"/>
            <ac:spMk id="10" creationId="{7457DF85-1806-8818-9497-063CAE8F1CC4}"/>
          </ac:spMkLst>
        </pc:spChg>
        <pc:spChg chg="del">
          <ac:chgData name="Nishanth Chandran" userId="ff149687-74c4-402e-981b-1e4a95712656" providerId="ADAL" clId="{CF617857-A3B3-4AAC-BC15-142D25867CEC}" dt="2023-07-12T18:08:27.525" v="11693" actId="478"/>
          <ac:spMkLst>
            <pc:docMk/>
            <pc:sldMk cId="3540727990" sldId="2076138020"/>
            <ac:spMk id="14" creationId="{EE2C4D46-61D3-6900-4892-3E293078ADE7}"/>
          </ac:spMkLst>
        </pc:spChg>
        <pc:spChg chg="del">
          <ac:chgData name="Nishanth Chandran" userId="ff149687-74c4-402e-981b-1e4a95712656" providerId="ADAL" clId="{CF617857-A3B3-4AAC-BC15-142D25867CEC}" dt="2023-07-12T18:12:26.425" v="11720" actId="478"/>
          <ac:spMkLst>
            <pc:docMk/>
            <pc:sldMk cId="3540727990" sldId="2076138020"/>
            <ac:spMk id="15" creationId="{75BD90C1-5EAD-49A8-78A3-52892ACF6075}"/>
          </ac:spMkLst>
        </pc:spChg>
        <pc:spChg chg="add mod">
          <ac:chgData name="Nishanth Chandran" userId="ff149687-74c4-402e-981b-1e4a95712656" providerId="ADAL" clId="{CF617857-A3B3-4AAC-BC15-142D25867CEC}" dt="2023-07-12T18:09:16.307" v="11702" actId="1076"/>
          <ac:spMkLst>
            <pc:docMk/>
            <pc:sldMk cId="3540727990" sldId="2076138020"/>
            <ac:spMk id="25" creationId="{34F9A77B-91C5-99F9-D167-28A342029B8D}"/>
          </ac:spMkLst>
        </pc:spChg>
        <pc:spChg chg="del">
          <ac:chgData name="Nishanth Chandran" userId="ff149687-74c4-402e-981b-1e4a95712656" providerId="ADAL" clId="{CF617857-A3B3-4AAC-BC15-142D25867CEC}" dt="2023-07-12T18:08:46.727" v="11696" actId="478"/>
          <ac:spMkLst>
            <pc:docMk/>
            <pc:sldMk cId="3540727990" sldId="2076138020"/>
            <ac:spMk id="26" creationId="{5B4D7AC4-9F6C-0772-B957-5E149C5D61F9}"/>
          </ac:spMkLst>
        </pc:spChg>
        <pc:spChg chg="del">
          <ac:chgData name="Nishanth Chandran" userId="ff149687-74c4-402e-981b-1e4a95712656" providerId="ADAL" clId="{CF617857-A3B3-4AAC-BC15-142D25867CEC}" dt="2023-07-12T18:08:40.226" v="11694" actId="478"/>
          <ac:spMkLst>
            <pc:docMk/>
            <pc:sldMk cId="3540727990" sldId="2076138020"/>
            <ac:spMk id="27" creationId="{555D2D59-AD2B-201E-B91D-BD3BCEABC87C}"/>
          </ac:spMkLst>
        </pc:spChg>
        <pc:spChg chg="del">
          <ac:chgData name="Nishanth Chandran" userId="ff149687-74c4-402e-981b-1e4a95712656" providerId="ADAL" clId="{CF617857-A3B3-4AAC-BC15-142D25867CEC}" dt="2023-07-12T18:08:43.955" v="11695" actId="478"/>
          <ac:spMkLst>
            <pc:docMk/>
            <pc:sldMk cId="3540727990" sldId="2076138020"/>
            <ac:spMk id="28" creationId="{6C22E0BC-3B40-A4EA-51E7-C2D4FA13BEEE}"/>
          </ac:spMkLst>
        </pc:spChg>
        <pc:spChg chg="del">
          <ac:chgData name="Nishanth Chandran" userId="ff149687-74c4-402e-981b-1e4a95712656" providerId="ADAL" clId="{CF617857-A3B3-4AAC-BC15-142D25867CEC}" dt="2023-07-12T18:08:40.226" v="11694" actId="478"/>
          <ac:spMkLst>
            <pc:docMk/>
            <pc:sldMk cId="3540727990" sldId="2076138020"/>
            <ac:spMk id="29" creationId="{39DE7BC5-4173-6FD2-FB3D-2FA3763C5486}"/>
          </ac:spMkLst>
        </pc:spChg>
        <pc:spChg chg="del">
          <ac:chgData name="Nishanth Chandran" userId="ff149687-74c4-402e-981b-1e4a95712656" providerId="ADAL" clId="{CF617857-A3B3-4AAC-BC15-142D25867CEC}" dt="2023-07-12T18:08:40.226" v="11694" actId="478"/>
          <ac:spMkLst>
            <pc:docMk/>
            <pc:sldMk cId="3540727990" sldId="2076138020"/>
            <ac:spMk id="30" creationId="{F7B33876-F3A5-1B51-7923-3A7B32F43E40}"/>
          </ac:spMkLst>
        </pc:spChg>
        <pc:spChg chg="mod">
          <ac:chgData name="Nishanth Chandran" userId="ff149687-74c4-402e-981b-1e4a95712656" providerId="ADAL" clId="{CF617857-A3B3-4AAC-BC15-142D25867CEC}" dt="2023-07-12T17:52:06.316" v="11666" actId="1076"/>
          <ac:spMkLst>
            <pc:docMk/>
            <pc:sldMk cId="3540727990" sldId="2076138020"/>
            <ac:spMk id="31" creationId="{6A52642D-AB15-EC8F-AEF5-32D157EFEFE3}"/>
          </ac:spMkLst>
        </pc:spChg>
        <pc:spChg chg="mod">
          <ac:chgData name="Nishanth Chandran" userId="ff149687-74c4-402e-981b-1e4a95712656" providerId="ADAL" clId="{CF617857-A3B3-4AAC-BC15-142D25867CEC}" dt="2023-07-12T18:08:06.681" v="11692" actId="1076"/>
          <ac:spMkLst>
            <pc:docMk/>
            <pc:sldMk cId="3540727990" sldId="2076138020"/>
            <ac:spMk id="32" creationId="{A9BA0314-C11F-31AA-5796-B311B5BC6F09}"/>
          </ac:spMkLst>
        </pc:spChg>
        <pc:spChg chg="mod">
          <ac:chgData name="Nishanth Chandran" userId="ff149687-74c4-402e-981b-1e4a95712656" providerId="ADAL" clId="{CF617857-A3B3-4AAC-BC15-142D25867CEC}" dt="2023-07-12T18:08:06.171" v="11691" actId="1076"/>
          <ac:spMkLst>
            <pc:docMk/>
            <pc:sldMk cId="3540727990" sldId="2076138020"/>
            <ac:spMk id="33" creationId="{A47C59A8-3B7F-54CC-ADC9-F30B1F264A26}"/>
          </ac:spMkLst>
        </pc:spChg>
        <pc:spChg chg="add mod">
          <ac:chgData name="Nishanth Chandran" userId="ff149687-74c4-402e-981b-1e4a95712656" providerId="ADAL" clId="{CF617857-A3B3-4AAC-BC15-142D25867CEC}" dt="2023-07-12T18:09:37.266" v="11708" actId="20577"/>
          <ac:spMkLst>
            <pc:docMk/>
            <pc:sldMk cId="3540727990" sldId="2076138020"/>
            <ac:spMk id="35" creationId="{AA4E5A26-C7A4-284B-CB67-60ECA9D5CBC8}"/>
          </ac:spMkLst>
        </pc:spChg>
        <pc:spChg chg="add mod">
          <ac:chgData name="Nishanth Chandran" userId="ff149687-74c4-402e-981b-1e4a95712656" providerId="ADAL" clId="{CF617857-A3B3-4AAC-BC15-142D25867CEC}" dt="2023-07-12T18:09:29.764" v="11707" actId="20577"/>
          <ac:spMkLst>
            <pc:docMk/>
            <pc:sldMk cId="3540727990" sldId="2076138020"/>
            <ac:spMk id="37" creationId="{D642AD0B-128F-7293-CB79-94163A175179}"/>
          </ac:spMkLst>
        </pc:spChg>
        <pc:spChg chg="add mod">
          <ac:chgData name="Nishanth Chandran" userId="ff149687-74c4-402e-981b-1e4a95712656" providerId="ADAL" clId="{CF617857-A3B3-4AAC-BC15-142D25867CEC}" dt="2023-07-12T18:09:46.191" v="11711" actId="20577"/>
          <ac:spMkLst>
            <pc:docMk/>
            <pc:sldMk cId="3540727990" sldId="2076138020"/>
            <ac:spMk id="39" creationId="{B89C7C7B-AEF8-4E13-A2E7-50FA2FEAEDD7}"/>
          </ac:spMkLst>
        </pc:spChg>
        <pc:spChg chg="add mod">
          <ac:chgData name="Nishanth Chandran" userId="ff149687-74c4-402e-981b-1e4a95712656" providerId="ADAL" clId="{CF617857-A3B3-4AAC-BC15-142D25867CEC}" dt="2023-07-12T18:09:55.078" v="11715" actId="20577"/>
          <ac:spMkLst>
            <pc:docMk/>
            <pc:sldMk cId="3540727990" sldId="2076138020"/>
            <ac:spMk id="40" creationId="{14BC68A8-9AFC-5FC6-3346-518A2819BB5C}"/>
          </ac:spMkLst>
        </pc:spChg>
        <pc:spChg chg="add mod">
          <ac:chgData name="Nishanth Chandran" userId="ff149687-74c4-402e-981b-1e4a95712656" providerId="ADAL" clId="{CF617857-A3B3-4AAC-BC15-142D25867CEC}" dt="2023-07-12T18:10:06.453" v="11719" actId="20577"/>
          <ac:spMkLst>
            <pc:docMk/>
            <pc:sldMk cId="3540727990" sldId="2076138020"/>
            <ac:spMk id="41" creationId="{415344FE-B983-D7C2-7357-76143377DD61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42" creationId="{73ADED1B-31DF-D57C-66DF-B3BF3DF311EE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43" creationId="{77A7B8EB-DDA7-8521-3C34-F12840AD1C97}"/>
          </ac:spMkLst>
        </pc:spChg>
        <pc:spChg chg="add mod">
          <ac:chgData name="Nishanth Chandran" userId="ff149687-74c4-402e-981b-1e4a95712656" providerId="ADAL" clId="{CF617857-A3B3-4AAC-BC15-142D25867CEC}" dt="2023-07-12T18:12:52.348" v="11722" actId="1076"/>
          <ac:spMkLst>
            <pc:docMk/>
            <pc:sldMk cId="3540727990" sldId="2076138020"/>
            <ac:spMk id="44" creationId="{D402444F-768D-0001-7DCE-C8E4D90F58CD}"/>
          </ac:spMkLst>
        </pc:spChg>
        <pc:spChg chg="add del mod">
          <ac:chgData name="Nishanth Chandran" userId="ff149687-74c4-402e-981b-1e4a95712656" providerId="ADAL" clId="{CF617857-A3B3-4AAC-BC15-142D25867CEC}" dt="2023-07-12T18:19:03.297" v="11782" actId="478"/>
          <ac:spMkLst>
            <pc:docMk/>
            <pc:sldMk cId="3540727990" sldId="2076138020"/>
            <ac:spMk id="45" creationId="{EF71A355-7761-FEB1-B177-E02203B80FED}"/>
          </ac:spMkLst>
        </pc:spChg>
        <pc:spChg chg="add mod">
          <ac:chgData name="Nishanth Chandran" userId="ff149687-74c4-402e-981b-1e4a95712656" providerId="ADAL" clId="{CF617857-A3B3-4AAC-BC15-142D25867CEC}" dt="2023-07-12T18:13:17.822" v="11728" actId="1076"/>
          <ac:spMkLst>
            <pc:docMk/>
            <pc:sldMk cId="3540727990" sldId="2076138020"/>
            <ac:spMk id="46" creationId="{43537D72-8231-B96C-E4FA-46BABF295000}"/>
          </ac:spMkLst>
        </pc:spChg>
        <pc:spChg chg="add del mod">
          <ac:chgData name="Nishanth Chandran" userId="ff149687-74c4-402e-981b-1e4a95712656" providerId="ADAL" clId="{CF617857-A3B3-4AAC-BC15-142D25867CEC}" dt="2023-07-12T18:20:12.437" v="11876" actId="478"/>
          <ac:spMkLst>
            <pc:docMk/>
            <pc:sldMk cId="3540727990" sldId="2076138020"/>
            <ac:spMk id="47" creationId="{D8A32810-EB63-9B08-728F-D43E299400CE}"/>
          </ac:spMkLst>
        </pc:spChg>
        <pc:spChg chg="add del mod">
          <ac:chgData name="Nishanth Chandran" userId="ff149687-74c4-402e-981b-1e4a95712656" providerId="ADAL" clId="{CF617857-A3B3-4AAC-BC15-142D25867CEC}" dt="2023-07-12T18:19:09.673" v="11784"/>
          <ac:spMkLst>
            <pc:docMk/>
            <pc:sldMk cId="3540727990" sldId="2076138020"/>
            <ac:spMk id="48" creationId="{CA244987-85C2-F27D-F68E-F029FD90E2E2}"/>
          </ac:spMkLst>
        </pc:spChg>
        <pc:spChg chg="add mod">
          <ac:chgData name="Nishanth Chandran" userId="ff149687-74c4-402e-981b-1e4a95712656" providerId="ADAL" clId="{CF617857-A3B3-4AAC-BC15-142D25867CEC}" dt="2023-07-12T18:19:54.045" v="11872" actId="20577"/>
          <ac:spMkLst>
            <pc:docMk/>
            <pc:sldMk cId="3540727990" sldId="2076138020"/>
            <ac:spMk id="51" creationId="{7844252B-8260-C4E9-652A-9FBA15F27612}"/>
          </ac:spMkLst>
        </pc:spChg>
        <pc:spChg chg="add mod">
          <ac:chgData name="Nishanth Chandran" userId="ff149687-74c4-402e-981b-1e4a95712656" providerId="ADAL" clId="{CF617857-A3B3-4AAC-BC15-142D25867CEC}" dt="2023-07-12T18:20:08.598" v="11875" actId="20577"/>
          <ac:spMkLst>
            <pc:docMk/>
            <pc:sldMk cId="3540727990" sldId="2076138020"/>
            <ac:spMk id="52" creationId="{C5BD1C0F-0407-49C1-81CD-291EC60944B3}"/>
          </ac:spMkLst>
        </pc:spChg>
        <pc:spChg chg="add del mod">
          <ac:chgData name="Nishanth Chandran" userId="ff149687-74c4-402e-981b-1e4a95712656" providerId="ADAL" clId="{CF617857-A3B3-4AAC-BC15-142D25867CEC}" dt="2023-07-12T18:20:16.955" v="11878" actId="478"/>
          <ac:spMkLst>
            <pc:docMk/>
            <pc:sldMk cId="3540727990" sldId="2076138020"/>
            <ac:spMk id="53" creationId="{8CA17D72-8C6F-C8C7-4BA5-0FC9B37977AC}"/>
          </ac:spMkLst>
        </pc:spChg>
        <pc:spChg chg="add mod">
          <ac:chgData name="Nishanth Chandran" userId="ff149687-74c4-402e-981b-1e4a95712656" providerId="ADAL" clId="{CF617857-A3B3-4AAC-BC15-142D25867CEC}" dt="2023-07-12T18:20:35.945" v="11882" actId="20577"/>
          <ac:spMkLst>
            <pc:docMk/>
            <pc:sldMk cId="3540727990" sldId="2076138020"/>
            <ac:spMk id="54" creationId="{B647DE07-553B-393D-3583-A5AE7C5BA428}"/>
          </ac:spMkLst>
        </pc:spChg>
        <pc:spChg chg="add mod">
          <ac:chgData name="Nishanth Chandran" userId="ff149687-74c4-402e-981b-1e4a95712656" providerId="ADAL" clId="{CF617857-A3B3-4AAC-BC15-142D25867CEC}" dt="2023-07-12T18:38:45.156" v="11999" actId="1035"/>
          <ac:spMkLst>
            <pc:docMk/>
            <pc:sldMk cId="3540727990" sldId="2076138020"/>
            <ac:spMk id="55" creationId="{9A50C393-E7D9-2535-7336-36FE1B9AD1E1}"/>
          </ac:spMkLst>
        </pc:spChg>
        <pc:spChg chg="add mod">
          <ac:chgData name="Nishanth Chandran" userId="ff149687-74c4-402e-981b-1e4a95712656" providerId="ADAL" clId="{CF617857-A3B3-4AAC-BC15-142D25867CEC}" dt="2023-07-12T18:33:31.366" v="11980" actId="207"/>
          <ac:spMkLst>
            <pc:docMk/>
            <pc:sldMk cId="3540727990" sldId="2076138020"/>
            <ac:spMk id="56" creationId="{6EA4E764-4932-F671-22A3-998A620C80DA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57" creationId="{FC857492-78EA-EA2F-A219-3E6171E18984}"/>
          </ac:spMkLst>
        </pc:spChg>
        <pc:spChg chg="add del mod">
          <ac:chgData name="Nishanth Chandran" userId="ff149687-74c4-402e-981b-1e4a95712656" providerId="ADAL" clId="{CF617857-A3B3-4AAC-BC15-142D25867CEC}" dt="2023-07-12T18:31:05.437" v="11912" actId="478"/>
          <ac:spMkLst>
            <pc:docMk/>
            <pc:sldMk cId="3540727990" sldId="2076138020"/>
            <ac:spMk id="58" creationId="{0C7D2DBC-7FB2-0F21-0D89-7D6F7DA7F6B5}"/>
          </ac:spMkLst>
        </pc:spChg>
        <pc:spChg chg="add del mod">
          <ac:chgData name="Nishanth Chandran" userId="ff149687-74c4-402e-981b-1e4a95712656" providerId="ADAL" clId="{CF617857-A3B3-4AAC-BC15-142D25867CEC}" dt="2023-07-12T18:30:48.913" v="11907"/>
          <ac:spMkLst>
            <pc:docMk/>
            <pc:sldMk cId="3540727990" sldId="2076138020"/>
            <ac:spMk id="59" creationId="{6D0E6BCB-7D64-1D08-34B8-7A7658F7C3CC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60" creationId="{13243A98-EC0B-C2CC-6293-EF53F154252E}"/>
          </ac:spMkLst>
        </pc:spChg>
        <pc:spChg chg="add del mod">
          <ac:chgData name="Nishanth Chandran" userId="ff149687-74c4-402e-981b-1e4a95712656" providerId="ADAL" clId="{CF617857-A3B3-4AAC-BC15-142D25867CEC}" dt="2023-07-12T18:30:48.913" v="11907"/>
          <ac:spMkLst>
            <pc:docMk/>
            <pc:sldMk cId="3540727990" sldId="2076138020"/>
            <ac:spMk id="62" creationId="{D661EB85-ACC2-AE9F-3E1D-2536D76ABAEA}"/>
          </ac:spMkLst>
        </pc:spChg>
        <pc:spChg chg="add mod">
          <ac:chgData name="Nishanth Chandran" userId="ff149687-74c4-402e-981b-1e4a95712656" providerId="ADAL" clId="{CF617857-A3B3-4AAC-BC15-142D25867CEC}" dt="2023-07-12T18:33:34.182" v="11981" actId="207"/>
          <ac:spMkLst>
            <pc:docMk/>
            <pc:sldMk cId="3540727990" sldId="2076138020"/>
            <ac:spMk id="63" creationId="{3A793373-D722-0636-308C-996F3CC685CC}"/>
          </ac:spMkLst>
        </pc:spChg>
        <pc:spChg chg="add del mod">
          <ac:chgData name="Nishanth Chandran" userId="ff149687-74c4-402e-981b-1e4a95712656" providerId="ADAL" clId="{CF617857-A3B3-4AAC-BC15-142D25867CEC}" dt="2023-07-12T18:31:36.444" v="11917" actId="478"/>
          <ac:spMkLst>
            <pc:docMk/>
            <pc:sldMk cId="3540727990" sldId="2076138020"/>
            <ac:spMk id="65" creationId="{C426D125-2A0B-083B-72C4-590B1E888B83}"/>
          </ac:spMkLst>
        </pc:spChg>
        <pc:spChg chg="add mod">
          <ac:chgData name="Nishanth Chandran" userId="ff149687-74c4-402e-981b-1e4a95712656" providerId="ADAL" clId="{CF617857-A3B3-4AAC-BC15-142D25867CEC}" dt="2023-07-12T18:40:33.843" v="12029" actId="20577"/>
          <ac:spMkLst>
            <pc:docMk/>
            <pc:sldMk cId="3540727990" sldId="2076138020"/>
            <ac:spMk id="66" creationId="{613AB4F3-C83A-BCA5-4528-9929994A47C8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67" creationId="{833E421A-624B-337F-BF29-16CABEF32ED3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68" creationId="{97FF29E7-57EC-BF9B-6DA2-7D20D7B26B77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69" creationId="{F29B0EDC-C0E1-0DDD-CB38-8E6708EC985E}"/>
          </ac:spMkLst>
        </pc:spChg>
        <pc:spChg chg="del">
          <ac:chgData name="Nishanth Chandran" userId="ff149687-74c4-402e-981b-1e4a95712656" providerId="ADAL" clId="{CF617857-A3B3-4AAC-BC15-142D25867CEC}" dt="2023-07-12T18:01:24.696" v="11678" actId="478"/>
          <ac:spMkLst>
            <pc:docMk/>
            <pc:sldMk cId="3540727990" sldId="2076138020"/>
            <ac:spMk id="70" creationId="{161AC93B-81D9-F34A-80BE-DB390BAD6083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71" creationId="{FBA2936B-8709-F86B-39BB-B52840A5FE5F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72" creationId="{BB25D3B6-0FF4-8448-D40C-ABF45E32BB57}"/>
          </ac:spMkLst>
        </pc:spChg>
        <pc:spChg chg="add mod">
          <ac:chgData name="Nishanth Chandran" userId="ff149687-74c4-402e-981b-1e4a95712656" providerId="ADAL" clId="{CF617857-A3B3-4AAC-BC15-142D25867CEC}" dt="2023-07-12T18:43:40.403" v="12098" actId="207"/>
          <ac:spMkLst>
            <pc:docMk/>
            <pc:sldMk cId="3540727990" sldId="2076138020"/>
            <ac:spMk id="73" creationId="{56D24820-5394-B0EB-3BEB-69F9D4DCD5B0}"/>
          </ac:spMkLst>
        </pc:spChg>
        <pc:picChg chg="mod">
          <ac:chgData name="Nishanth Chandran" userId="ff149687-74c4-402e-981b-1e4a95712656" providerId="ADAL" clId="{CF617857-A3B3-4AAC-BC15-142D25867CEC}" dt="2023-07-12T17:52:00.762" v="11665" actId="1076"/>
          <ac:picMkLst>
            <pc:docMk/>
            <pc:sldMk cId="3540727990" sldId="2076138020"/>
            <ac:picMk id="5" creationId="{0D5D9592-DD26-5FB1-F9D6-39A05E174351}"/>
          </ac:picMkLst>
        </pc:picChg>
        <pc:cxnChg chg="add 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3" creationId="{04CF47A8-2685-C44D-DECC-7A13C8D80B9F}"/>
          </ac:cxnSpMkLst>
        </pc:cxnChg>
        <pc:cxnChg chg="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18" creationId="{AD62C95F-14E2-9B00-EF32-7CD15DA44A35}"/>
          </ac:cxnSpMkLst>
        </pc:cxnChg>
        <pc:cxnChg chg="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19" creationId="{8A3DBDA0-04D5-7AA7-068C-A7E487A15ABC}"/>
          </ac:cxnSpMkLst>
        </pc:cxnChg>
        <pc:cxnChg chg="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21" creationId="{C72AB18C-9BBD-DFB5-43B6-6E32F1E1C7FF}"/>
          </ac:cxnSpMkLst>
        </pc:cxnChg>
        <pc:cxnChg chg="del">
          <ac:chgData name="Nishanth Chandran" userId="ff149687-74c4-402e-981b-1e4a95712656" providerId="ADAL" clId="{CF617857-A3B3-4AAC-BC15-142D25867CEC}" dt="2023-07-12T18:08:48.573" v="11697" actId="478"/>
          <ac:cxnSpMkLst>
            <pc:docMk/>
            <pc:sldMk cId="3540727990" sldId="2076138020"/>
            <ac:cxnSpMk id="22" creationId="{64FEAAE9-1C25-879B-DDBC-008DF3292BCE}"/>
          </ac:cxnSpMkLst>
        </pc:cxnChg>
        <pc:cxnChg chg="del">
          <ac:chgData name="Nishanth Chandran" userId="ff149687-74c4-402e-981b-1e4a95712656" providerId="ADAL" clId="{CF617857-A3B3-4AAC-BC15-142D25867CEC}" dt="2023-07-12T18:08:50.339" v="11698" actId="478"/>
          <ac:cxnSpMkLst>
            <pc:docMk/>
            <pc:sldMk cId="3540727990" sldId="2076138020"/>
            <ac:cxnSpMk id="23" creationId="{9EF0FC2B-CDCF-4205-4E01-4D53B8E0ED46}"/>
          </ac:cxnSpMkLst>
        </pc:cxnChg>
        <pc:cxnChg chg="mod">
          <ac:chgData name="Nishanth Chandran" userId="ff149687-74c4-402e-981b-1e4a95712656" providerId="ADAL" clId="{CF617857-A3B3-4AAC-BC15-142D25867CEC}" dt="2023-07-12T18:08:06.681" v="11692" actId="1076"/>
          <ac:cxnSpMkLst>
            <pc:docMk/>
            <pc:sldMk cId="3540727990" sldId="2076138020"/>
            <ac:cxnSpMk id="36" creationId="{B34E9BA1-1328-D628-3B65-74AC8DFDDF32}"/>
          </ac:cxnSpMkLst>
        </pc:cxnChg>
        <pc:cxnChg chg="mod">
          <ac:chgData name="Nishanth Chandran" userId="ff149687-74c4-402e-981b-1e4a95712656" providerId="ADAL" clId="{CF617857-A3B3-4AAC-BC15-142D25867CEC}" dt="2023-07-12T18:08:06.171" v="11691" actId="1076"/>
          <ac:cxnSpMkLst>
            <pc:docMk/>
            <pc:sldMk cId="3540727990" sldId="2076138020"/>
            <ac:cxnSpMk id="38" creationId="{A454F6AB-A00B-54AB-59BD-EF137C3B63C3}"/>
          </ac:cxnSpMkLst>
        </pc:cxnChg>
        <pc:cxnChg chg="del mod">
          <ac:chgData name="Nishanth Chandran" userId="ff149687-74c4-402e-981b-1e4a95712656" providerId="ADAL" clId="{CF617857-A3B3-4AAC-BC15-142D25867CEC}" dt="2023-07-12T18:01:13.459" v="11675" actId="478"/>
          <ac:cxnSpMkLst>
            <pc:docMk/>
            <pc:sldMk cId="3540727990" sldId="2076138020"/>
            <ac:cxnSpMk id="49" creationId="{7783771A-D2E4-9549-2022-E65432093A2B}"/>
          </ac:cxnSpMkLst>
        </pc:cxnChg>
        <pc:cxnChg chg="del mod">
          <ac:chgData name="Nishanth Chandran" userId="ff149687-74c4-402e-981b-1e4a95712656" providerId="ADAL" clId="{CF617857-A3B3-4AAC-BC15-142D25867CEC}" dt="2023-07-12T18:01:15.111" v="11676" actId="478"/>
          <ac:cxnSpMkLst>
            <pc:docMk/>
            <pc:sldMk cId="3540727990" sldId="2076138020"/>
            <ac:cxnSpMk id="50" creationId="{FD36A677-3F99-CEC8-80E4-48F2B70AF815}"/>
          </ac:cxnSpMkLst>
        </pc:cxnChg>
        <pc:cxnChg chg="del mod">
          <ac:chgData name="Nishanth Chandran" userId="ff149687-74c4-402e-981b-1e4a95712656" providerId="ADAL" clId="{CF617857-A3B3-4AAC-BC15-142D25867CEC}" dt="2023-07-12T18:01:24.696" v="11678" actId="478"/>
          <ac:cxnSpMkLst>
            <pc:docMk/>
            <pc:sldMk cId="3540727990" sldId="2076138020"/>
            <ac:cxnSpMk id="61" creationId="{D223F228-375D-F93D-C303-452F90BAC425}"/>
          </ac:cxnSpMkLst>
        </pc:cxnChg>
        <pc:cxnChg chg="del mod">
          <ac:chgData name="Nishanth Chandran" userId="ff149687-74c4-402e-981b-1e4a95712656" providerId="ADAL" clId="{CF617857-A3B3-4AAC-BC15-142D25867CEC}" dt="2023-07-12T18:01:21.353" v="11677" actId="478"/>
          <ac:cxnSpMkLst>
            <pc:docMk/>
            <pc:sldMk cId="3540727990" sldId="2076138020"/>
            <ac:cxnSpMk id="64" creationId="{A1B76D65-D39A-B34D-E12B-9A8325A70244}"/>
          </ac:cxnSpMkLst>
        </pc:cxnChg>
      </pc:sldChg>
      <pc:sldChg chg="addSp modSp add mod modAnim">
        <pc:chgData name="Nishanth Chandran" userId="ff149687-74c4-402e-981b-1e4a95712656" providerId="ADAL" clId="{CF617857-A3B3-4AAC-BC15-142D25867CEC}" dt="2023-07-13T04:18:07.257" v="12681"/>
        <pc:sldMkLst>
          <pc:docMk/>
          <pc:sldMk cId="3287338244" sldId="2076138021"/>
        </pc:sldMkLst>
        <pc:spChg chg="add mod">
          <ac:chgData name="Nishanth Chandran" userId="ff149687-74c4-402e-981b-1e4a95712656" providerId="ADAL" clId="{CF617857-A3B3-4AAC-BC15-142D25867CEC}" dt="2023-07-12T18:54:14.486" v="12222" actId="122"/>
          <ac:spMkLst>
            <pc:docMk/>
            <pc:sldMk cId="3287338244" sldId="2076138021"/>
            <ac:spMk id="4" creationId="{278F0EC2-90B5-2AF1-C8C9-6135EB82E525}"/>
          </ac:spMkLst>
        </pc:spChg>
        <pc:spChg chg="add mod">
          <ac:chgData name="Nishanth Chandran" userId="ff149687-74c4-402e-981b-1e4a95712656" providerId="ADAL" clId="{CF617857-A3B3-4AAC-BC15-142D25867CEC}" dt="2023-07-12T18:48:07.414" v="12119" actId="1076"/>
          <ac:spMkLst>
            <pc:docMk/>
            <pc:sldMk cId="3287338244" sldId="2076138021"/>
            <ac:spMk id="8" creationId="{220907A2-197B-06D8-D5F2-D575E967D9DB}"/>
          </ac:spMkLst>
        </pc:spChg>
        <pc:spChg chg="add mod">
          <ac:chgData name="Nishanth Chandran" userId="ff149687-74c4-402e-981b-1e4a95712656" providerId="ADAL" clId="{CF617857-A3B3-4AAC-BC15-142D25867CEC}" dt="2023-07-13T04:18:05.196" v="12680"/>
          <ac:spMkLst>
            <pc:docMk/>
            <pc:sldMk cId="3287338244" sldId="2076138021"/>
            <ac:spMk id="10" creationId="{C418771E-9373-98EF-F1B0-BB32C650895A}"/>
          </ac:spMkLst>
        </pc:spChg>
        <pc:spChg chg="add mod">
          <ac:chgData name="Nishanth Chandran" userId="ff149687-74c4-402e-981b-1e4a95712656" providerId="ADAL" clId="{CF617857-A3B3-4AAC-BC15-142D25867CEC}" dt="2023-07-12T18:48:23.128" v="12122" actId="1076"/>
          <ac:spMkLst>
            <pc:docMk/>
            <pc:sldMk cId="3287338244" sldId="2076138021"/>
            <ac:spMk id="14" creationId="{E6F18C06-3712-555B-29F6-F3098ED4D419}"/>
          </ac:spMkLst>
        </pc:spChg>
        <pc:spChg chg="add mod">
          <ac:chgData name="Nishanth Chandran" userId="ff149687-74c4-402e-981b-1e4a95712656" providerId="ADAL" clId="{CF617857-A3B3-4AAC-BC15-142D25867CEC}" dt="2023-07-12T18:48:42.035" v="12125" actId="1076"/>
          <ac:spMkLst>
            <pc:docMk/>
            <pc:sldMk cId="3287338244" sldId="2076138021"/>
            <ac:spMk id="20" creationId="{F560A50C-EEBC-DF06-4156-86BA14F2250C}"/>
          </ac:spMkLst>
        </pc:spChg>
        <pc:spChg chg="add mod">
          <ac:chgData name="Nishanth Chandran" userId="ff149687-74c4-402e-981b-1e4a95712656" providerId="ADAL" clId="{CF617857-A3B3-4AAC-BC15-142D25867CEC}" dt="2023-07-12T18:50:32.237" v="12162" actId="1076"/>
          <ac:spMkLst>
            <pc:docMk/>
            <pc:sldMk cId="3287338244" sldId="2076138021"/>
            <ac:spMk id="22" creationId="{22F5E813-014A-364D-EFE3-E7E26D59A076}"/>
          </ac:spMkLst>
        </pc:spChg>
        <pc:spChg chg="add mod">
          <ac:chgData name="Nishanth Chandran" userId="ff149687-74c4-402e-981b-1e4a95712656" providerId="ADAL" clId="{CF617857-A3B3-4AAC-BC15-142D25867CEC}" dt="2023-07-12T18:51:20.005" v="12195" actId="1076"/>
          <ac:spMkLst>
            <pc:docMk/>
            <pc:sldMk cId="3287338244" sldId="2076138021"/>
            <ac:spMk id="30" creationId="{6D429A9F-4104-BCF6-9F23-48014F10545A}"/>
          </ac:spMkLst>
        </pc:spChg>
        <pc:cxnChg chg="add">
          <ac:chgData name="Nishanth Chandran" userId="ff149687-74c4-402e-981b-1e4a95712656" providerId="ADAL" clId="{CF617857-A3B3-4AAC-BC15-142D25867CEC}" dt="2023-07-12T18:48:33.312" v="12123" actId="11529"/>
          <ac:cxnSpMkLst>
            <pc:docMk/>
            <pc:sldMk cId="3287338244" sldId="2076138021"/>
            <ac:cxnSpMk id="17" creationId="{D0CB0DCB-ED77-FA81-C46E-F5BEB5B31FFA}"/>
          </ac:cxnSpMkLst>
        </pc:cxnChg>
        <pc:cxnChg chg="add mod">
          <ac:chgData name="Nishanth Chandran" userId="ff149687-74c4-402e-981b-1e4a95712656" providerId="ADAL" clId="{CF617857-A3B3-4AAC-BC15-142D25867CEC}" dt="2023-07-12T18:50:32.237" v="12162" actId="1076"/>
          <ac:cxnSpMkLst>
            <pc:docMk/>
            <pc:sldMk cId="3287338244" sldId="2076138021"/>
            <ac:cxnSpMk id="23" creationId="{A866B93D-0B32-D635-3A4D-7F4827722462}"/>
          </ac:cxnSpMkLst>
        </pc:cxnChg>
      </pc:sldChg>
      <pc:sldChg chg="addSp delSp modSp add mod delAnim modAnim">
        <pc:chgData name="Nishanth Chandran" userId="ff149687-74c4-402e-981b-1e4a95712656" providerId="ADAL" clId="{CF617857-A3B3-4AAC-BC15-142D25867CEC}" dt="2023-07-13T04:18:19.014" v="12685"/>
        <pc:sldMkLst>
          <pc:docMk/>
          <pc:sldMk cId="529384558" sldId="2076138022"/>
        </pc:sldMkLst>
        <pc:spChg chg="mod">
          <ac:chgData name="Nishanth Chandran" userId="ff149687-74c4-402e-981b-1e4a95712656" providerId="ADAL" clId="{CF617857-A3B3-4AAC-BC15-142D25867CEC}" dt="2023-07-12T19:17:14.919" v="12576" actId="20577"/>
          <ac:spMkLst>
            <pc:docMk/>
            <pc:sldMk cId="529384558" sldId="2076138022"/>
            <ac:spMk id="4" creationId="{278F0EC2-90B5-2AF1-C8C9-6135EB82E525}"/>
          </ac:spMkLst>
        </pc:spChg>
        <pc:spChg chg="del">
          <ac:chgData name="Nishanth Chandran" userId="ff149687-74c4-402e-981b-1e4a95712656" providerId="ADAL" clId="{CF617857-A3B3-4AAC-BC15-142D25867CEC}" dt="2023-07-12T18:55:08.572" v="12266" actId="478"/>
          <ac:spMkLst>
            <pc:docMk/>
            <pc:sldMk cId="529384558" sldId="2076138022"/>
            <ac:spMk id="8" creationId="{220907A2-197B-06D8-D5F2-D575E967D9DB}"/>
          </ac:spMkLst>
        </pc:spChg>
        <pc:spChg chg="add mod">
          <ac:chgData name="Nishanth Chandran" userId="ff149687-74c4-402e-981b-1e4a95712656" providerId="ADAL" clId="{CF617857-A3B3-4AAC-BC15-142D25867CEC}" dt="2023-07-13T04:18:16.177" v="12684"/>
          <ac:spMkLst>
            <pc:docMk/>
            <pc:sldMk cId="529384558" sldId="2076138022"/>
            <ac:spMk id="8" creationId="{D2891AB9-0404-51F0-CE25-A035FCA86C6E}"/>
          </ac:spMkLst>
        </pc:spChg>
        <pc:spChg chg="add mod">
          <ac:chgData name="Nishanth Chandran" userId="ff149687-74c4-402e-981b-1e4a95712656" providerId="ADAL" clId="{CF617857-A3B3-4AAC-BC15-142D25867CEC}" dt="2023-07-12T18:55:18.198" v="12268" actId="1076"/>
          <ac:spMkLst>
            <pc:docMk/>
            <pc:sldMk cId="529384558" sldId="2076138022"/>
            <ac:spMk id="10" creationId="{A53C145B-00AD-7624-5AC5-4C58F5D925F9}"/>
          </ac:spMkLst>
        </pc:spChg>
        <pc:spChg chg="mod">
          <ac:chgData name="Nishanth Chandran" userId="ff149687-74c4-402e-981b-1e4a95712656" providerId="ADAL" clId="{CF617857-A3B3-4AAC-BC15-142D25867CEC}" dt="2023-07-12T18:55:24.790" v="12310" actId="1038"/>
          <ac:spMkLst>
            <pc:docMk/>
            <pc:sldMk cId="529384558" sldId="2076138022"/>
            <ac:spMk id="14" creationId="{E6F18C06-3712-555B-29F6-F3098ED4D419}"/>
          </ac:spMkLst>
        </pc:spChg>
        <pc:spChg chg="mod">
          <ac:chgData name="Nishanth Chandran" userId="ff149687-74c4-402e-981b-1e4a95712656" providerId="ADAL" clId="{CF617857-A3B3-4AAC-BC15-142D25867CEC}" dt="2023-07-12T19:07:42.038" v="12437" actId="1038"/>
          <ac:spMkLst>
            <pc:docMk/>
            <pc:sldMk cId="529384558" sldId="2076138022"/>
            <ac:spMk id="20" creationId="{F560A50C-EEBC-DF06-4156-86BA14F2250C}"/>
          </ac:spMkLst>
        </pc:spChg>
        <pc:spChg chg="mod">
          <ac:chgData name="Nishanth Chandran" userId="ff149687-74c4-402e-981b-1e4a95712656" providerId="ADAL" clId="{CF617857-A3B3-4AAC-BC15-142D25867CEC}" dt="2023-07-12T19:07:37.809" v="12422" actId="1037"/>
          <ac:spMkLst>
            <pc:docMk/>
            <pc:sldMk cId="529384558" sldId="2076138022"/>
            <ac:spMk id="22" creationId="{22F5E813-014A-364D-EFE3-E7E26D59A076}"/>
          </ac:spMkLst>
        </pc:spChg>
        <pc:spChg chg="add mod">
          <ac:chgData name="Nishanth Chandran" userId="ff149687-74c4-402e-981b-1e4a95712656" providerId="ADAL" clId="{CF617857-A3B3-4AAC-BC15-142D25867CEC}" dt="2023-07-12T18:56:02.852" v="12314" actId="1076"/>
          <ac:spMkLst>
            <pc:docMk/>
            <pc:sldMk cId="529384558" sldId="2076138022"/>
            <ac:spMk id="24" creationId="{ACA7C867-E426-A3E1-6870-1A94AD476804}"/>
          </ac:spMkLst>
        </pc:spChg>
        <pc:spChg chg="add mod">
          <ac:chgData name="Nishanth Chandran" userId="ff149687-74c4-402e-981b-1e4a95712656" providerId="ADAL" clId="{CF617857-A3B3-4AAC-BC15-142D25867CEC}" dt="2023-07-12T19:06:33.544" v="12371" actId="20577"/>
          <ac:spMkLst>
            <pc:docMk/>
            <pc:sldMk cId="529384558" sldId="2076138022"/>
            <ac:spMk id="26" creationId="{BD538B1E-136D-5415-D444-2BCA7E8CB8F4}"/>
          </ac:spMkLst>
        </pc:spChg>
        <pc:spChg chg="mod">
          <ac:chgData name="Nishanth Chandran" userId="ff149687-74c4-402e-981b-1e4a95712656" providerId="ADAL" clId="{CF617857-A3B3-4AAC-BC15-142D25867CEC}" dt="2023-07-12T19:07:59.121" v="12455" actId="20577"/>
          <ac:spMkLst>
            <pc:docMk/>
            <pc:sldMk cId="529384558" sldId="2076138022"/>
            <ac:spMk id="30" creationId="{6D429A9F-4104-BCF6-9F23-48014F10545A}"/>
          </ac:spMkLst>
        </pc:spChg>
        <pc:spChg chg="mod">
          <ac:chgData name="Nishanth Chandran" userId="ff149687-74c4-402e-981b-1e4a95712656" providerId="ADAL" clId="{CF617857-A3B3-4AAC-BC15-142D25867CEC}" dt="2023-07-12T19:05:49.614" v="12351" actId="20577"/>
          <ac:spMkLst>
            <pc:docMk/>
            <pc:sldMk cId="529384558" sldId="2076138022"/>
            <ac:spMk id="32" creationId="{A9BA0314-C11F-31AA-5796-B311B5BC6F09}"/>
          </ac:spMkLst>
        </pc:spChg>
        <pc:spChg chg="mod">
          <ac:chgData name="Nishanth Chandran" userId="ff149687-74c4-402e-981b-1e4a95712656" providerId="ADAL" clId="{CF617857-A3B3-4AAC-BC15-142D25867CEC}" dt="2023-07-12T19:08:53.833" v="12460" actId="313"/>
          <ac:spMkLst>
            <pc:docMk/>
            <pc:sldMk cId="529384558" sldId="2076138022"/>
            <ac:spMk id="33" creationId="{A47C59A8-3B7F-54CC-ADC9-F30B1F264A26}"/>
          </ac:spMkLst>
        </pc:spChg>
        <pc:spChg chg="mod">
          <ac:chgData name="Nishanth Chandran" userId="ff149687-74c4-402e-981b-1e4a95712656" providerId="ADAL" clId="{CF617857-A3B3-4AAC-BC15-142D25867CEC}" dt="2023-07-12T19:06:03.360" v="12355" actId="20577"/>
          <ac:spMkLst>
            <pc:docMk/>
            <pc:sldMk cId="529384558" sldId="2076138022"/>
            <ac:spMk id="51" creationId="{7844252B-8260-C4E9-652A-9FBA15F27612}"/>
          </ac:spMkLst>
        </pc:spChg>
        <pc:spChg chg="mod">
          <ac:chgData name="Nishanth Chandran" userId="ff149687-74c4-402e-981b-1e4a95712656" providerId="ADAL" clId="{CF617857-A3B3-4AAC-BC15-142D25867CEC}" dt="2023-07-12T19:06:12.157" v="12360" actId="20577"/>
          <ac:spMkLst>
            <pc:docMk/>
            <pc:sldMk cId="529384558" sldId="2076138022"/>
            <ac:spMk id="52" creationId="{C5BD1C0F-0407-49C1-81CD-291EC60944B3}"/>
          </ac:spMkLst>
        </pc:spChg>
        <pc:spChg chg="mod">
          <ac:chgData name="Nishanth Chandran" userId="ff149687-74c4-402e-981b-1e4a95712656" providerId="ADAL" clId="{CF617857-A3B3-4AAC-BC15-142D25867CEC}" dt="2023-07-12T19:06:20.753" v="12365" actId="20577"/>
          <ac:spMkLst>
            <pc:docMk/>
            <pc:sldMk cId="529384558" sldId="2076138022"/>
            <ac:spMk id="54" creationId="{B647DE07-553B-393D-3583-A5AE7C5BA428}"/>
          </ac:spMkLst>
        </pc:spChg>
        <pc:spChg chg="mod">
          <ac:chgData name="Nishanth Chandran" userId="ff149687-74c4-402e-981b-1e4a95712656" providerId="ADAL" clId="{CF617857-A3B3-4AAC-BC15-142D25867CEC}" dt="2023-07-12T19:06:26.727" v="12367" actId="20577"/>
          <ac:spMkLst>
            <pc:docMk/>
            <pc:sldMk cId="529384558" sldId="2076138022"/>
            <ac:spMk id="55" creationId="{9A50C393-E7D9-2535-7336-36FE1B9AD1E1}"/>
          </ac:spMkLst>
        </pc:spChg>
        <pc:cxnChg chg="mod">
          <ac:chgData name="Nishanth Chandran" userId="ff149687-74c4-402e-981b-1e4a95712656" providerId="ADAL" clId="{CF617857-A3B3-4AAC-BC15-142D25867CEC}" dt="2023-07-12T19:07:47.516" v="12439" actId="14100"/>
          <ac:cxnSpMkLst>
            <pc:docMk/>
            <pc:sldMk cId="529384558" sldId="2076138022"/>
            <ac:cxnSpMk id="17" creationId="{D0CB0DCB-ED77-FA81-C46E-F5BEB5B31FFA}"/>
          </ac:cxnSpMkLst>
        </pc:cxnChg>
        <pc:cxnChg chg="mod">
          <ac:chgData name="Nishanth Chandran" userId="ff149687-74c4-402e-981b-1e4a95712656" providerId="ADAL" clId="{CF617857-A3B3-4AAC-BC15-142D25867CEC}" dt="2023-07-12T19:07:37.809" v="12422" actId="1037"/>
          <ac:cxnSpMkLst>
            <pc:docMk/>
            <pc:sldMk cId="529384558" sldId="2076138022"/>
            <ac:cxnSpMk id="23" creationId="{A866B93D-0B32-D635-3A4D-7F4827722462}"/>
          </ac:cxnSpMkLst>
        </pc:cxnChg>
      </pc:sldChg>
      <pc:sldChg chg="addSp delSp modSp add mod modAnim">
        <pc:chgData name="Nishanth Chandran" userId="ff149687-74c4-402e-981b-1e4a95712656" providerId="ADAL" clId="{CF617857-A3B3-4AAC-BC15-142D25867CEC}" dt="2023-07-13T04:18:13.215" v="12683"/>
        <pc:sldMkLst>
          <pc:docMk/>
          <pc:sldMk cId="1801594471" sldId="2076138023"/>
        </pc:sldMkLst>
        <pc:spChg chg="mod">
          <ac:chgData name="Nishanth Chandran" userId="ff149687-74c4-402e-981b-1e4a95712656" providerId="ADAL" clId="{CF617857-A3B3-4AAC-BC15-142D25867CEC}" dt="2023-07-12T19:14:06.057" v="12470" actId="20577"/>
          <ac:spMkLst>
            <pc:docMk/>
            <pc:sldMk cId="1801594471" sldId="2076138023"/>
            <ac:spMk id="4" creationId="{278F0EC2-90B5-2AF1-C8C9-6135EB82E525}"/>
          </ac:spMkLst>
        </pc:spChg>
        <pc:spChg chg="del">
          <ac:chgData name="Nishanth Chandran" userId="ff149687-74c4-402e-981b-1e4a95712656" providerId="ADAL" clId="{CF617857-A3B3-4AAC-BC15-142D25867CEC}" dt="2023-07-12T19:14:35.942" v="12474" actId="478"/>
          <ac:spMkLst>
            <pc:docMk/>
            <pc:sldMk cId="1801594471" sldId="2076138023"/>
            <ac:spMk id="8" creationId="{220907A2-197B-06D8-D5F2-D575E967D9DB}"/>
          </ac:spMkLst>
        </pc:spChg>
        <pc:spChg chg="add mod">
          <ac:chgData name="Nishanth Chandran" userId="ff149687-74c4-402e-981b-1e4a95712656" providerId="ADAL" clId="{CF617857-A3B3-4AAC-BC15-142D25867CEC}" dt="2023-07-13T04:18:10.822" v="12682"/>
          <ac:spMkLst>
            <pc:docMk/>
            <pc:sldMk cId="1801594471" sldId="2076138023"/>
            <ac:spMk id="8" creationId="{A81B09CF-00EE-8BAC-EC9C-03D0AE52A09A}"/>
          </ac:spMkLst>
        </pc:spChg>
        <pc:spChg chg="add mod">
          <ac:chgData name="Nishanth Chandran" userId="ff149687-74c4-402e-981b-1e4a95712656" providerId="ADAL" clId="{CF617857-A3B3-4AAC-BC15-142D25867CEC}" dt="2023-07-12T19:14:38.879" v="12475" actId="1076"/>
          <ac:spMkLst>
            <pc:docMk/>
            <pc:sldMk cId="1801594471" sldId="2076138023"/>
            <ac:spMk id="10" creationId="{46D7BB46-CB41-2C0B-67AA-1ECE614F037E}"/>
          </ac:spMkLst>
        </pc:spChg>
        <pc:spChg chg="mod">
          <ac:chgData name="Nishanth Chandran" userId="ff149687-74c4-402e-981b-1e4a95712656" providerId="ADAL" clId="{CF617857-A3B3-4AAC-BC15-142D25867CEC}" dt="2023-07-12T19:14:42.456" v="12476" actId="1076"/>
          <ac:spMkLst>
            <pc:docMk/>
            <pc:sldMk cId="1801594471" sldId="2076138023"/>
            <ac:spMk id="14" creationId="{E6F18C06-3712-555B-29F6-F3098ED4D419}"/>
          </ac:spMkLst>
        </pc:spChg>
        <pc:spChg chg="mod">
          <ac:chgData name="Nishanth Chandran" userId="ff149687-74c4-402e-981b-1e4a95712656" providerId="ADAL" clId="{CF617857-A3B3-4AAC-BC15-142D25867CEC}" dt="2023-07-12T19:15:08.782" v="12531" actId="20577"/>
          <ac:spMkLst>
            <pc:docMk/>
            <pc:sldMk cId="1801594471" sldId="2076138023"/>
            <ac:spMk id="20" creationId="{F560A50C-EEBC-DF06-4156-86BA14F2250C}"/>
          </ac:spMkLst>
        </pc:spChg>
        <pc:spChg chg="mod">
          <ac:chgData name="Nishanth Chandran" userId="ff149687-74c4-402e-981b-1e4a95712656" providerId="ADAL" clId="{CF617857-A3B3-4AAC-BC15-142D25867CEC}" dt="2023-07-12T19:15:41.110" v="12564" actId="1037"/>
          <ac:spMkLst>
            <pc:docMk/>
            <pc:sldMk cId="1801594471" sldId="2076138023"/>
            <ac:spMk id="22" creationId="{22F5E813-014A-364D-EFE3-E7E26D59A076}"/>
          </ac:spMkLst>
        </pc:spChg>
        <pc:spChg chg="mod">
          <ac:chgData name="Nishanth Chandran" userId="ff149687-74c4-402e-981b-1e4a95712656" providerId="ADAL" clId="{CF617857-A3B3-4AAC-BC15-142D25867CEC}" dt="2023-07-12T19:15:45.599" v="12570" actId="20577"/>
          <ac:spMkLst>
            <pc:docMk/>
            <pc:sldMk cId="1801594471" sldId="2076138023"/>
            <ac:spMk id="30" creationId="{6D429A9F-4104-BCF6-9F23-48014F10545A}"/>
          </ac:spMkLst>
        </pc:spChg>
        <pc:cxnChg chg="mod">
          <ac:chgData name="Nishanth Chandran" userId="ff149687-74c4-402e-981b-1e4a95712656" providerId="ADAL" clId="{CF617857-A3B3-4AAC-BC15-142D25867CEC}" dt="2023-07-12T19:15:02.300" v="12529" actId="1038"/>
          <ac:cxnSpMkLst>
            <pc:docMk/>
            <pc:sldMk cId="1801594471" sldId="2076138023"/>
            <ac:cxnSpMk id="17" creationId="{D0CB0DCB-ED77-FA81-C46E-F5BEB5B31FFA}"/>
          </ac:cxnSpMkLst>
        </pc:cxnChg>
        <pc:cxnChg chg="mod">
          <ac:chgData name="Nishanth Chandran" userId="ff149687-74c4-402e-981b-1e4a95712656" providerId="ADAL" clId="{CF617857-A3B3-4AAC-BC15-142D25867CEC}" dt="2023-07-12T19:15:41.110" v="12564" actId="1037"/>
          <ac:cxnSpMkLst>
            <pc:docMk/>
            <pc:sldMk cId="1801594471" sldId="2076138023"/>
            <ac:cxnSpMk id="23" creationId="{A866B93D-0B32-D635-3A4D-7F4827722462}"/>
          </ac:cxnSpMkLst>
        </pc:cxnChg>
      </pc:sldChg>
      <pc:sldChg chg="modSp add del mod">
        <pc:chgData name="Nishanth Chandran" userId="ff149687-74c4-402e-981b-1e4a95712656" providerId="ADAL" clId="{CF617857-A3B3-4AAC-BC15-142D25867CEC}" dt="2023-07-13T04:13:39.365" v="12580"/>
        <pc:sldMkLst>
          <pc:docMk/>
          <pc:sldMk cId="998232343" sldId="2076138024"/>
        </pc:sldMkLst>
        <pc:spChg chg="mod">
          <ac:chgData name="Nishanth Chandran" userId="ff149687-74c4-402e-981b-1e4a95712656" providerId="ADAL" clId="{CF617857-A3B3-4AAC-BC15-142D25867CEC}" dt="2023-07-13T04:13:39.365" v="12580"/>
          <ac:spMkLst>
            <pc:docMk/>
            <pc:sldMk cId="998232343" sldId="2076138024"/>
            <ac:spMk id="3" creationId="{FA4E19D2-1533-F08D-B304-B1AFB15529A9}"/>
          </ac:spMkLst>
        </pc:spChg>
      </pc:sldChg>
      <pc:sldChg chg="modSp add del mod">
        <pc:chgData name="Nishanth Chandran" userId="ff149687-74c4-402e-981b-1e4a95712656" providerId="ADAL" clId="{CF617857-A3B3-4AAC-BC15-142D25867CEC}" dt="2023-07-13T04:13:44.875" v="12584"/>
        <pc:sldMkLst>
          <pc:docMk/>
          <pc:sldMk cId="2621618505" sldId="2076138024"/>
        </pc:sldMkLst>
        <pc:spChg chg="mod">
          <ac:chgData name="Nishanth Chandran" userId="ff149687-74c4-402e-981b-1e4a95712656" providerId="ADAL" clId="{CF617857-A3B3-4AAC-BC15-142D25867CEC}" dt="2023-07-13T04:13:44.875" v="12584"/>
          <ac:spMkLst>
            <pc:docMk/>
            <pc:sldMk cId="2621618505" sldId="2076138024"/>
            <ac:spMk id="3" creationId="{FA4E19D2-1533-F08D-B304-B1AFB15529A9}"/>
          </ac:spMkLst>
        </pc:spChg>
      </pc:sldChg>
      <pc:sldChg chg="addSp modSp add mod modAnim">
        <pc:chgData name="Nishanth Chandran" userId="ff149687-74c4-402e-981b-1e4a95712656" providerId="ADAL" clId="{CF617857-A3B3-4AAC-BC15-142D25867CEC}" dt="2023-07-13T04:15:06.971" v="12650"/>
        <pc:sldMkLst>
          <pc:docMk/>
          <pc:sldMk cId="3154507945" sldId="2076138024"/>
        </pc:sldMkLst>
        <pc:spChg chg="add mod">
          <ac:chgData name="Nishanth Chandran" userId="ff149687-74c4-402e-981b-1e4a95712656" providerId="ADAL" clId="{CF617857-A3B3-4AAC-BC15-142D25867CEC}" dt="2023-07-13T04:14:57.006" v="12649" actId="403"/>
          <ac:spMkLst>
            <pc:docMk/>
            <pc:sldMk cId="3154507945" sldId="2076138024"/>
            <ac:spMk id="9" creationId="{CB0108D6-0A67-F504-E03D-DCA142B76028}"/>
          </ac:spMkLst>
        </pc:spChg>
      </pc:sldChg>
      <pc:sldChg chg="addSp delSp modSp new mod modAnim">
        <pc:chgData name="Nishanth Chandran" userId="ff149687-74c4-402e-981b-1e4a95712656" providerId="ADAL" clId="{CF617857-A3B3-4AAC-BC15-142D25867CEC}" dt="2023-07-13T04:29:20.030" v="12884" actId="207"/>
        <pc:sldMkLst>
          <pc:docMk/>
          <pc:sldMk cId="3371124155" sldId="2076138025"/>
        </pc:sldMkLst>
        <pc:spChg chg="del">
          <ac:chgData name="Nishanth Chandran" userId="ff149687-74c4-402e-981b-1e4a95712656" providerId="ADAL" clId="{CF617857-A3B3-4AAC-BC15-142D25867CEC}" dt="2023-07-13T04:22:32.441" v="12687" actId="478"/>
          <ac:spMkLst>
            <pc:docMk/>
            <pc:sldMk cId="3371124155" sldId="2076138025"/>
            <ac:spMk id="2" creationId="{706FADA9-678E-4D59-6E97-DFC0990BDB0F}"/>
          </ac:spMkLst>
        </pc:spChg>
        <pc:spChg chg="del">
          <ac:chgData name="Nishanth Chandran" userId="ff149687-74c4-402e-981b-1e4a95712656" providerId="ADAL" clId="{CF617857-A3B3-4AAC-BC15-142D25867CEC}" dt="2023-07-13T04:22:34.320" v="12688" actId="478"/>
          <ac:spMkLst>
            <pc:docMk/>
            <pc:sldMk cId="3371124155" sldId="2076138025"/>
            <ac:spMk id="3" creationId="{813E749D-E546-AEFE-8F41-279A29634B03}"/>
          </ac:spMkLst>
        </pc:spChg>
        <pc:spChg chg="add mod">
          <ac:chgData name="Nishanth Chandran" userId="ff149687-74c4-402e-981b-1e4a95712656" providerId="ADAL" clId="{CF617857-A3B3-4AAC-BC15-142D25867CEC}" dt="2023-07-13T04:23:07.174" v="12713" actId="404"/>
          <ac:spMkLst>
            <pc:docMk/>
            <pc:sldMk cId="3371124155" sldId="2076138025"/>
            <ac:spMk id="4" creationId="{8B6BE6C6-D4A6-FCE5-89E1-C8CE90A852D3}"/>
          </ac:spMkLst>
        </pc:spChg>
        <pc:spChg chg="add mod">
          <ac:chgData name="Nishanth Chandran" userId="ff149687-74c4-402e-981b-1e4a95712656" providerId="ADAL" clId="{CF617857-A3B3-4AAC-BC15-142D25867CEC}" dt="2023-07-13T04:22:43.986" v="12689"/>
          <ac:spMkLst>
            <pc:docMk/>
            <pc:sldMk cId="3371124155" sldId="2076138025"/>
            <ac:spMk id="6" creationId="{A1FB7494-86C3-43BB-9D97-649219D0C34A}"/>
          </ac:spMkLst>
        </pc:spChg>
        <pc:spChg chg="add mod">
          <ac:chgData name="Nishanth Chandran" userId="ff149687-74c4-402e-981b-1e4a95712656" providerId="ADAL" clId="{CF617857-A3B3-4AAC-BC15-142D25867CEC}" dt="2023-07-13T04:22:43.986" v="12689"/>
          <ac:spMkLst>
            <pc:docMk/>
            <pc:sldMk cId="3371124155" sldId="2076138025"/>
            <ac:spMk id="7" creationId="{94249E7F-4BE7-44D8-BB0B-F324839DC1E7}"/>
          </ac:spMkLst>
        </pc:spChg>
        <pc:spChg chg="add mod">
          <ac:chgData name="Nishanth Chandran" userId="ff149687-74c4-402e-981b-1e4a95712656" providerId="ADAL" clId="{CF617857-A3B3-4AAC-BC15-142D25867CEC}" dt="2023-07-13T04:23:18.530" v="12714"/>
          <ac:spMkLst>
            <pc:docMk/>
            <pc:sldMk cId="3371124155" sldId="2076138025"/>
            <ac:spMk id="10" creationId="{45B5C10C-C751-FAD9-80F3-B5DF74816E25}"/>
          </ac:spMkLst>
        </pc:spChg>
        <pc:spChg chg="add mod">
          <ac:chgData name="Nishanth Chandran" userId="ff149687-74c4-402e-981b-1e4a95712656" providerId="ADAL" clId="{CF617857-A3B3-4AAC-BC15-142D25867CEC}" dt="2023-07-13T04:23:18.530" v="12714"/>
          <ac:spMkLst>
            <pc:docMk/>
            <pc:sldMk cId="3371124155" sldId="2076138025"/>
            <ac:spMk id="11" creationId="{CA0D3FF9-4238-4413-E7CE-0FAE019C3303}"/>
          </ac:spMkLst>
        </pc:spChg>
        <pc:spChg chg="add mod">
          <ac:chgData name="Nishanth Chandran" userId="ff149687-74c4-402e-981b-1e4a95712656" providerId="ADAL" clId="{CF617857-A3B3-4AAC-BC15-142D25867CEC}" dt="2023-07-13T04:23:52.440" v="12718" actId="20577"/>
          <ac:spMkLst>
            <pc:docMk/>
            <pc:sldMk cId="3371124155" sldId="2076138025"/>
            <ac:spMk id="12" creationId="{2F668CB5-30E1-2CD7-408B-A9E6BAB180E2}"/>
          </ac:spMkLst>
        </pc:spChg>
        <pc:spChg chg="add mod">
          <ac:chgData name="Nishanth Chandran" userId="ff149687-74c4-402e-981b-1e4a95712656" providerId="ADAL" clId="{CF617857-A3B3-4AAC-BC15-142D25867CEC}" dt="2023-07-13T04:23:56.091" v="12720" actId="20577"/>
          <ac:spMkLst>
            <pc:docMk/>
            <pc:sldMk cId="3371124155" sldId="2076138025"/>
            <ac:spMk id="13" creationId="{59ECE714-5A17-22E3-F176-A2B13EA26042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14" creationId="{9105FCE1-D902-B91B-66E7-F956658C3F75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17" creationId="{647FC323-FCE4-81C2-A216-036DB7A648BD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18" creationId="{F891D161-C2EA-6F2C-6E99-E8FDEB99C362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23" creationId="{49BD49B3-FA59-1C21-7E26-9C4EE19CDBEA}"/>
          </ac:spMkLst>
        </pc:spChg>
        <pc:spChg chg="add mod">
          <ac:chgData name="Nishanth Chandran" userId="ff149687-74c4-402e-981b-1e4a95712656" providerId="ADAL" clId="{CF617857-A3B3-4AAC-BC15-142D25867CEC}" dt="2023-07-13T04:29:20.030" v="12884" actId="207"/>
          <ac:spMkLst>
            <pc:docMk/>
            <pc:sldMk cId="3371124155" sldId="2076138025"/>
            <ac:spMk id="26" creationId="{FA340560-0153-4F45-ADA4-2121D7CFF7EA}"/>
          </ac:spMkLst>
        </pc:spChg>
        <pc:picChg chg="add mod">
          <ac:chgData name="Nishanth Chandran" userId="ff149687-74c4-402e-981b-1e4a95712656" providerId="ADAL" clId="{CF617857-A3B3-4AAC-BC15-142D25867CEC}" dt="2023-07-13T04:22:43.986" v="12689"/>
          <ac:picMkLst>
            <pc:docMk/>
            <pc:sldMk cId="3371124155" sldId="2076138025"/>
            <ac:picMk id="5" creationId="{D36114AE-B79C-CE76-3B08-5621BF97D017}"/>
          </ac:picMkLst>
        </pc:picChg>
        <pc:picChg chg="add mod">
          <ac:chgData name="Nishanth Chandran" userId="ff149687-74c4-402e-981b-1e4a95712656" providerId="ADAL" clId="{CF617857-A3B3-4AAC-BC15-142D25867CEC}" dt="2023-07-13T04:23:18.530" v="12714"/>
          <ac:picMkLst>
            <pc:docMk/>
            <pc:sldMk cId="3371124155" sldId="2076138025"/>
            <ac:picMk id="8" creationId="{46C57E49-67E5-3661-C7AB-DEC800A45C71}"/>
          </ac:picMkLst>
        </pc:picChg>
        <pc:picChg chg="add mod">
          <ac:chgData name="Nishanth Chandran" userId="ff149687-74c4-402e-981b-1e4a95712656" providerId="ADAL" clId="{CF617857-A3B3-4AAC-BC15-142D25867CEC}" dt="2023-07-13T04:23:18.530" v="12714"/>
          <ac:picMkLst>
            <pc:docMk/>
            <pc:sldMk cId="3371124155" sldId="2076138025"/>
            <ac:picMk id="9" creationId="{E4BAA1F6-6E1F-A7B6-C22E-15AE35ABE139}"/>
          </ac:picMkLst>
        </pc:picChg>
        <pc:cxnChg chg="add mod">
          <ac:chgData name="Nishanth Chandran" userId="ff149687-74c4-402e-981b-1e4a95712656" providerId="ADAL" clId="{CF617857-A3B3-4AAC-BC15-142D25867CEC}" dt="2023-07-13T04:24:46.621" v="12746" actId="552"/>
          <ac:cxnSpMkLst>
            <pc:docMk/>
            <pc:sldMk cId="3371124155" sldId="2076138025"/>
            <ac:cxnSpMk id="15" creationId="{071198B1-FA66-02AD-4676-5C171798F680}"/>
          </ac:cxnSpMkLst>
        </pc:cxnChg>
        <pc:cxnChg chg="add mod">
          <ac:chgData name="Nishanth Chandran" userId="ff149687-74c4-402e-981b-1e4a95712656" providerId="ADAL" clId="{CF617857-A3B3-4AAC-BC15-142D25867CEC}" dt="2023-07-13T04:24:46.621" v="12746" actId="552"/>
          <ac:cxnSpMkLst>
            <pc:docMk/>
            <pc:sldMk cId="3371124155" sldId="2076138025"/>
            <ac:cxnSpMk id="16" creationId="{799BC29D-14F4-2D55-5378-B36301BE3AFB}"/>
          </ac:cxnSpMkLst>
        </pc:cxnChg>
        <pc:cxnChg chg="add mod">
          <ac:chgData name="Nishanth Chandran" userId="ff149687-74c4-402e-981b-1e4a95712656" providerId="ADAL" clId="{CF617857-A3B3-4AAC-BC15-142D25867CEC}" dt="2023-07-13T04:24:54.050" v="12755" actId="1037"/>
          <ac:cxnSpMkLst>
            <pc:docMk/>
            <pc:sldMk cId="3371124155" sldId="2076138025"/>
            <ac:cxnSpMk id="19" creationId="{02855889-4D98-0374-A272-3AEEFB9D10D0}"/>
          </ac:cxnSpMkLst>
        </pc:cxnChg>
        <pc:cxnChg chg="add mod">
          <ac:chgData name="Nishanth Chandran" userId="ff149687-74c4-402e-981b-1e4a95712656" providerId="ADAL" clId="{CF617857-A3B3-4AAC-BC15-142D25867CEC}" dt="2023-07-13T04:25:14.976" v="12789" actId="1037"/>
          <ac:cxnSpMkLst>
            <pc:docMk/>
            <pc:sldMk cId="3371124155" sldId="2076138025"/>
            <ac:cxnSpMk id="20" creationId="{348A2E2B-D3EE-6780-7FAC-1883672EC966}"/>
          </ac:cxnSpMkLst>
        </pc:cxnChg>
        <pc:cxnChg chg="add mod">
          <ac:chgData name="Nishanth Chandran" userId="ff149687-74c4-402e-981b-1e4a95712656" providerId="ADAL" clId="{CF617857-A3B3-4AAC-BC15-142D25867CEC}" dt="2023-07-13T04:24:57.818" v="12763" actId="1037"/>
          <ac:cxnSpMkLst>
            <pc:docMk/>
            <pc:sldMk cId="3371124155" sldId="2076138025"/>
            <ac:cxnSpMk id="21" creationId="{5DA83EF4-33DD-E0AA-C36E-5D1ECD2A4257}"/>
          </ac:cxnSpMkLst>
        </pc:cxnChg>
        <pc:cxnChg chg="add mod">
          <ac:chgData name="Nishanth Chandran" userId="ff149687-74c4-402e-981b-1e4a95712656" providerId="ADAL" clId="{CF617857-A3B3-4AAC-BC15-142D25867CEC}" dt="2023-07-13T04:25:12.161" v="12784" actId="1037"/>
          <ac:cxnSpMkLst>
            <pc:docMk/>
            <pc:sldMk cId="3371124155" sldId="2076138025"/>
            <ac:cxnSpMk id="22" creationId="{36147346-E833-65D5-C98A-C219435E9C6C}"/>
          </ac:cxnSpMkLst>
        </pc:cxnChg>
        <pc:cxnChg chg="add mod">
          <ac:chgData name="Nishanth Chandran" userId="ff149687-74c4-402e-981b-1e4a95712656" providerId="ADAL" clId="{CF617857-A3B3-4AAC-BC15-142D25867CEC}" dt="2023-07-13T04:25:05.416" v="12774" actId="1038"/>
          <ac:cxnSpMkLst>
            <pc:docMk/>
            <pc:sldMk cId="3371124155" sldId="2076138025"/>
            <ac:cxnSpMk id="24" creationId="{4B6FC988-D324-0201-AF5C-0A432F34117F}"/>
          </ac:cxnSpMkLst>
        </pc:cxnChg>
        <pc:cxnChg chg="add mod">
          <ac:chgData name="Nishanth Chandran" userId="ff149687-74c4-402e-981b-1e4a95712656" providerId="ADAL" clId="{CF617857-A3B3-4AAC-BC15-142D25867CEC}" dt="2023-07-13T04:25:09.730" v="12779" actId="1035"/>
          <ac:cxnSpMkLst>
            <pc:docMk/>
            <pc:sldMk cId="3371124155" sldId="2076138025"/>
            <ac:cxnSpMk id="25" creationId="{AE74DEAE-8666-0C85-BD6A-4D87FBAAF41D}"/>
          </ac:cxnSpMkLst>
        </pc:cxnChg>
      </pc:sldChg>
      <pc:sldChg chg="modSp add del mod modAnim">
        <pc:chgData name="Nishanth Chandran" userId="ff149687-74c4-402e-981b-1e4a95712656" providerId="ADAL" clId="{CF617857-A3B3-4AAC-BC15-142D25867CEC}" dt="2023-07-13T04:41:55.510" v="12958" actId="47"/>
        <pc:sldMkLst>
          <pc:docMk/>
          <pc:sldMk cId="2837514533" sldId="2076138026"/>
        </pc:sldMkLst>
        <pc:spChg chg="mod">
          <ac:chgData name="Nishanth Chandran" userId="ff149687-74c4-402e-981b-1e4a95712656" providerId="ADAL" clId="{CF617857-A3B3-4AAC-BC15-142D25867CEC}" dt="2023-07-13T04:29:41.018" v="12886" actId="27636"/>
          <ac:spMkLst>
            <pc:docMk/>
            <pc:sldMk cId="2837514533" sldId="2076138026"/>
            <ac:spMk id="3" creationId="{FA4E19D2-1533-F08D-B304-B1AFB15529A9}"/>
          </ac:spMkLst>
        </pc:spChg>
        <pc:spChg chg="mod">
          <ac:chgData name="Nishanth Chandran" userId="ff149687-74c4-402e-981b-1e4a95712656" providerId="ADAL" clId="{CF617857-A3B3-4AAC-BC15-142D25867CEC}" dt="2023-07-13T04:29:46.665" v="12887" actId="115"/>
          <ac:spMkLst>
            <pc:docMk/>
            <pc:sldMk cId="2837514533" sldId="2076138026"/>
            <ac:spMk id="9" creationId="{CB0108D6-0A67-F504-E03D-DCA142B76028}"/>
          </ac:spMkLst>
        </pc:spChg>
      </pc:sldChg>
      <pc:sldChg chg="addSp delSp modSp add mod addAnim delAnim modAnim">
        <pc:chgData name="Nishanth Chandran" userId="ff149687-74c4-402e-981b-1e4a95712656" providerId="ADAL" clId="{CF617857-A3B3-4AAC-BC15-142D25867CEC}" dt="2023-07-13T05:10:26.513" v="13317" actId="20577"/>
        <pc:sldMkLst>
          <pc:docMk/>
          <pc:sldMk cId="4269388267" sldId="2076138027"/>
        </pc:sldMkLst>
        <pc:spChg chg="mod">
          <ac:chgData name="Nishanth Chandran" userId="ff149687-74c4-402e-981b-1e4a95712656" providerId="ADAL" clId="{CF617857-A3B3-4AAC-BC15-142D25867CEC}" dt="2023-07-13T05:10:26.513" v="13317" actId="20577"/>
          <ac:spMkLst>
            <pc:docMk/>
            <pc:sldMk cId="4269388267" sldId="2076138027"/>
            <ac:spMk id="2" creationId="{E048092E-562D-9546-5643-CF97EDA867FF}"/>
          </ac:spMkLst>
        </pc:spChg>
        <pc:spChg chg="add del">
          <ac:chgData name="Nishanth Chandran" userId="ff149687-74c4-402e-981b-1e4a95712656" providerId="ADAL" clId="{CF617857-A3B3-4AAC-BC15-142D25867CEC}" dt="2023-07-13T04:41:10.353" v="12957" actId="478"/>
          <ac:spMkLst>
            <pc:docMk/>
            <pc:sldMk cId="4269388267" sldId="2076138027"/>
            <ac:spMk id="14" creationId="{EE2C4D46-61D3-6900-4892-3E293078ADE7}"/>
          </ac:spMkLst>
        </pc:spChg>
        <pc:spChg chg="mod">
          <ac:chgData name="Nishanth Chandran" userId="ff149687-74c4-402e-981b-1e4a95712656" providerId="ADAL" clId="{CF617857-A3B3-4AAC-BC15-142D25867CEC}" dt="2023-07-13T04:44:29.270" v="12980" actId="207"/>
          <ac:spMkLst>
            <pc:docMk/>
            <pc:sldMk cId="4269388267" sldId="2076138027"/>
            <ac:spMk id="16" creationId="{27382F59-89AF-4D0D-0A0E-3A83D2F68823}"/>
          </ac:spMkLst>
        </pc:spChg>
        <pc:spChg chg="del">
          <ac:chgData name="Nishanth Chandran" userId="ff149687-74c4-402e-981b-1e4a95712656" providerId="ADAL" clId="{CF617857-A3B3-4AAC-BC15-142D25867CEC}" dt="2023-07-13T04:44:00.960" v="12977" actId="478"/>
          <ac:spMkLst>
            <pc:docMk/>
            <pc:sldMk cId="4269388267" sldId="2076138027"/>
            <ac:spMk id="31" creationId="{6A52642D-AB15-EC8F-AEF5-32D157EFEFE3}"/>
          </ac:spMkLst>
        </pc:spChg>
        <pc:spChg chg="add mod">
          <ac:chgData name="Nishanth Chandran" userId="ff149687-74c4-402e-981b-1e4a95712656" providerId="ADAL" clId="{CF617857-A3B3-4AAC-BC15-142D25867CEC}" dt="2023-07-13T04:48:32.548" v="13082" actId="1076"/>
          <ac:spMkLst>
            <pc:docMk/>
            <pc:sldMk cId="4269388267" sldId="2076138027"/>
            <ac:spMk id="39" creationId="{66857B49-F2DE-A499-BB3F-AD5464C24D84}"/>
          </ac:spMkLst>
        </pc:spChg>
        <pc:spChg chg="add mod">
          <ac:chgData name="Nishanth Chandran" userId="ff149687-74c4-402e-981b-1e4a95712656" providerId="ADAL" clId="{CF617857-A3B3-4AAC-BC15-142D25867CEC}" dt="2023-07-13T04:48:56.965" v="13088" actId="20577"/>
          <ac:spMkLst>
            <pc:docMk/>
            <pc:sldMk cId="4269388267" sldId="2076138027"/>
            <ac:spMk id="40" creationId="{8E83AF72-BFF6-38C9-5192-5AABB8E4EF67}"/>
          </ac:spMkLst>
        </pc:spChg>
        <pc:spChg chg="add mod">
          <ac:chgData name="Nishanth Chandran" userId="ff149687-74c4-402e-981b-1e4a95712656" providerId="ADAL" clId="{CF617857-A3B3-4AAC-BC15-142D25867CEC}" dt="2023-07-13T04:50:30.200" v="13104" actId="1076"/>
          <ac:spMkLst>
            <pc:docMk/>
            <pc:sldMk cId="4269388267" sldId="2076138027"/>
            <ac:spMk id="41" creationId="{90F39924-91C0-2A43-98BF-A674F0C6BB70}"/>
          </ac:spMkLst>
        </pc:spChg>
        <pc:spChg chg="add mod">
          <ac:chgData name="Nishanth Chandran" userId="ff149687-74c4-402e-981b-1e4a95712656" providerId="ADAL" clId="{CF617857-A3B3-4AAC-BC15-142D25867CEC}" dt="2023-07-13T04:52:30.147" v="13114" actId="1076"/>
          <ac:spMkLst>
            <pc:docMk/>
            <pc:sldMk cId="4269388267" sldId="2076138027"/>
            <ac:spMk id="45" creationId="{306BF615-4960-86D3-C632-4B66E9FA5DA6}"/>
          </ac:spMkLst>
        </pc:spChg>
        <pc:spChg chg="add mod">
          <ac:chgData name="Nishanth Chandran" userId="ff149687-74c4-402e-981b-1e4a95712656" providerId="ADAL" clId="{CF617857-A3B3-4AAC-BC15-142D25867CEC}" dt="2023-07-13T04:52:45.420" v="13117" actId="20577"/>
          <ac:spMkLst>
            <pc:docMk/>
            <pc:sldMk cId="4269388267" sldId="2076138027"/>
            <ac:spMk id="46" creationId="{26E66096-6038-6051-034B-4A35CE394C5F}"/>
          </ac:spMkLst>
        </pc:spChg>
        <pc:spChg chg="add mod">
          <ac:chgData name="Nishanth Chandran" userId="ff149687-74c4-402e-981b-1e4a95712656" providerId="ADAL" clId="{CF617857-A3B3-4AAC-BC15-142D25867CEC}" dt="2023-07-13T04:53:02.832" v="13120" actId="20577"/>
          <ac:spMkLst>
            <pc:docMk/>
            <pc:sldMk cId="4269388267" sldId="2076138027"/>
            <ac:spMk id="47" creationId="{68D26CFF-07A8-4AB1-B758-9A46B564CB9E}"/>
          </ac:spMkLst>
        </pc:spChg>
        <pc:spChg chg="add mod">
          <ac:chgData name="Nishanth Chandran" userId="ff149687-74c4-402e-981b-1e4a95712656" providerId="ADAL" clId="{CF617857-A3B3-4AAC-BC15-142D25867CEC}" dt="2023-07-13T05:08:06.049" v="13237" actId="1035"/>
          <ac:spMkLst>
            <pc:docMk/>
            <pc:sldMk cId="4269388267" sldId="2076138027"/>
            <ac:spMk id="48" creationId="{9463E1CB-4E5F-83BA-5388-518B50956835}"/>
          </ac:spMkLst>
        </pc:spChg>
        <pc:spChg chg="add mod">
          <ac:chgData name="Nishanth Chandran" userId="ff149687-74c4-402e-981b-1e4a95712656" providerId="ADAL" clId="{CF617857-A3B3-4AAC-BC15-142D25867CEC}" dt="2023-07-13T05:08:35.704" v="13261" actId="1035"/>
          <ac:spMkLst>
            <pc:docMk/>
            <pc:sldMk cId="4269388267" sldId="2076138027"/>
            <ac:spMk id="51" creationId="{B8C39C56-4EDD-3DE8-4D7C-87E74334D593}"/>
          </ac:spMkLst>
        </pc:spChg>
        <pc:spChg chg="add mod">
          <ac:chgData name="Nishanth Chandran" userId="ff149687-74c4-402e-981b-1e4a95712656" providerId="ADAL" clId="{CF617857-A3B3-4AAC-BC15-142D25867CEC}" dt="2023-07-13T05:08:35.704" v="13261" actId="1035"/>
          <ac:spMkLst>
            <pc:docMk/>
            <pc:sldMk cId="4269388267" sldId="2076138027"/>
            <ac:spMk id="52" creationId="{ACBBF95A-CE9A-441B-DCEC-AB82BE4C2FA5}"/>
          </ac:spMkLst>
        </pc:spChg>
        <pc:spChg chg="add mod">
          <ac:chgData name="Nishanth Chandran" userId="ff149687-74c4-402e-981b-1e4a95712656" providerId="ADAL" clId="{CF617857-A3B3-4AAC-BC15-142D25867CEC}" dt="2023-07-13T05:09:30.249" v="13304" actId="207"/>
          <ac:spMkLst>
            <pc:docMk/>
            <pc:sldMk cId="4269388267" sldId="2076138027"/>
            <ac:spMk id="53" creationId="{AB39AAD3-202C-7C6C-EEC2-416C542F25F8}"/>
          </ac:spMkLst>
        </pc:spChg>
        <pc:picChg chg="add mod">
          <ac:chgData name="Nishanth Chandran" userId="ff149687-74c4-402e-981b-1e4a95712656" providerId="ADAL" clId="{CF617857-A3B3-4AAC-BC15-142D25867CEC}" dt="2023-07-13T04:39:29.771" v="12955" actId="1076"/>
          <ac:picMkLst>
            <pc:docMk/>
            <pc:sldMk cId="4269388267" sldId="2076138027"/>
            <ac:picMk id="4" creationId="{B15ED48B-C4ED-1BEC-AC6E-59AFAFB1E3DA}"/>
          </ac:picMkLst>
        </pc:picChg>
        <pc:picChg chg="del">
          <ac:chgData name="Nishanth Chandran" userId="ff149687-74c4-402e-981b-1e4a95712656" providerId="ADAL" clId="{CF617857-A3B3-4AAC-BC15-142D25867CEC}" dt="2023-07-13T04:38:19.892" v="12948" actId="478"/>
          <ac:picMkLst>
            <pc:docMk/>
            <pc:sldMk cId="4269388267" sldId="2076138027"/>
            <ac:picMk id="5" creationId="{0D5D9592-DD26-5FB1-F9D6-39A05E174351}"/>
          </ac:picMkLst>
        </pc:picChg>
        <pc:cxnChg chg="add mod">
          <ac:chgData name="Nishanth Chandran" userId="ff149687-74c4-402e-981b-1e4a95712656" providerId="ADAL" clId="{CF617857-A3B3-4AAC-BC15-142D25867CEC}" dt="2023-07-13T04:45:18.541" v="12985" actId="14100"/>
          <ac:cxnSpMkLst>
            <pc:docMk/>
            <pc:sldMk cId="4269388267" sldId="2076138027"/>
            <ac:cxnSpMk id="8" creationId="{F02BAACF-E1F3-39EC-A858-8E0F44507E33}"/>
          </ac:cxnSpMkLst>
        </pc:cxnChg>
        <pc:cxnChg chg="mod">
          <ac:chgData name="Nishanth Chandran" userId="ff149687-74c4-402e-981b-1e4a95712656" providerId="ADAL" clId="{CF617857-A3B3-4AAC-BC15-142D25867CEC}" dt="2023-07-13T04:41:10.353" v="12957" actId="478"/>
          <ac:cxnSpMkLst>
            <pc:docMk/>
            <pc:sldMk cId="4269388267" sldId="2076138027"/>
            <ac:cxnSpMk id="18" creationId="{AD62C95F-14E2-9B00-EF32-7CD15DA44A35}"/>
          </ac:cxnSpMkLst>
        </pc:cxnChg>
        <pc:cxnChg chg="add mod">
          <ac:chgData name="Nishanth Chandran" userId="ff149687-74c4-402e-981b-1e4a95712656" providerId="ADAL" clId="{CF617857-A3B3-4AAC-BC15-142D25867CEC}" dt="2023-07-13T04:45:36.801" v="12989" actId="1076"/>
          <ac:cxnSpMkLst>
            <pc:docMk/>
            <pc:sldMk cId="4269388267" sldId="2076138027"/>
            <ac:cxnSpMk id="24" creationId="{723D7394-66AF-AB49-3B98-7581D3AE3B66}"/>
          </ac:cxnSpMkLst>
        </pc:cxnChg>
        <pc:cxnChg chg="add mod">
          <ac:chgData name="Nishanth Chandran" userId="ff149687-74c4-402e-981b-1e4a95712656" providerId="ADAL" clId="{CF617857-A3B3-4AAC-BC15-142D25867CEC}" dt="2023-07-13T04:45:51.147" v="12992" actId="14100"/>
          <ac:cxnSpMkLst>
            <pc:docMk/>
            <pc:sldMk cId="4269388267" sldId="2076138027"/>
            <ac:cxnSpMk id="35" creationId="{44C71A70-B4A8-A2D4-082D-2B188039EA13}"/>
          </ac:cxnSpMkLst>
        </pc:cxnChg>
      </pc:sldChg>
      <pc:sldChg chg="modSp add modAnim">
        <pc:chgData name="Nishanth Chandran" userId="ff149687-74c4-402e-981b-1e4a95712656" providerId="ADAL" clId="{CF617857-A3B3-4AAC-BC15-142D25867CEC}" dt="2023-07-13T04:42:18.099" v="12965"/>
        <pc:sldMkLst>
          <pc:docMk/>
          <pc:sldMk cId="1895859093" sldId="2076138028"/>
        </pc:sldMkLst>
        <pc:spChg chg="mod">
          <ac:chgData name="Nishanth Chandran" userId="ff149687-74c4-402e-981b-1e4a95712656" providerId="ADAL" clId="{CF617857-A3B3-4AAC-BC15-142D25867CEC}" dt="2023-07-13T04:42:12.373" v="12964" actId="115"/>
          <ac:spMkLst>
            <pc:docMk/>
            <pc:sldMk cId="1895859093" sldId="2076138028"/>
            <ac:spMk id="9" creationId="{CB0108D6-0A67-F504-E03D-DCA142B76028}"/>
          </ac:spMkLst>
        </pc:spChg>
      </pc:sldChg>
      <pc:sldChg chg="modSp add del mod">
        <pc:chgData name="Nishanth Chandran" userId="ff149687-74c4-402e-981b-1e4a95712656" providerId="ADAL" clId="{CF617857-A3B3-4AAC-BC15-142D25867CEC}" dt="2023-07-13T04:42:07.862" v="12962"/>
        <pc:sldMkLst>
          <pc:docMk/>
          <pc:sldMk cId="3799217291" sldId="2076138028"/>
        </pc:sldMkLst>
        <pc:spChg chg="mod">
          <ac:chgData name="Nishanth Chandran" userId="ff149687-74c4-402e-981b-1e4a95712656" providerId="ADAL" clId="{CF617857-A3B3-4AAC-BC15-142D25867CEC}" dt="2023-07-13T04:42:07.862" v="12962"/>
          <ac:spMkLst>
            <pc:docMk/>
            <pc:sldMk cId="3799217291" sldId="2076138028"/>
            <ac:spMk id="3" creationId="{FA4E19D2-1533-F08D-B304-B1AFB15529A9}"/>
          </ac:spMkLst>
        </pc:spChg>
      </pc:sldChg>
      <pc:sldChg chg="addSp delSp modSp new mod">
        <pc:chgData name="Nishanth Chandran" userId="ff149687-74c4-402e-981b-1e4a95712656" providerId="ADAL" clId="{CF617857-A3B3-4AAC-BC15-142D25867CEC}" dt="2023-07-13T05:23:33.405" v="13759" actId="1076"/>
        <pc:sldMkLst>
          <pc:docMk/>
          <pc:sldMk cId="1745387323" sldId="2076138029"/>
        </pc:sldMkLst>
        <pc:spChg chg="mod">
          <ac:chgData name="Nishanth Chandran" userId="ff149687-74c4-402e-981b-1e4a95712656" providerId="ADAL" clId="{CF617857-A3B3-4AAC-BC15-142D25867CEC}" dt="2023-07-13T05:11:14.331" v="13343" actId="20577"/>
          <ac:spMkLst>
            <pc:docMk/>
            <pc:sldMk cId="1745387323" sldId="2076138029"/>
            <ac:spMk id="2" creationId="{417D66C7-DB2F-0948-3666-C6886B7983F5}"/>
          </ac:spMkLst>
        </pc:spChg>
        <pc:spChg chg="del">
          <ac:chgData name="Nishanth Chandran" userId="ff149687-74c4-402e-981b-1e4a95712656" providerId="ADAL" clId="{CF617857-A3B3-4AAC-BC15-142D25867CEC}" dt="2023-07-13T05:11:16.888" v="13344" actId="478"/>
          <ac:spMkLst>
            <pc:docMk/>
            <pc:sldMk cId="1745387323" sldId="2076138029"/>
            <ac:spMk id="3" creationId="{B6581522-5326-6621-0D87-C4BACC0E82C2}"/>
          </ac:spMkLst>
        </pc:spChg>
        <pc:spChg chg="add mod">
          <ac:chgData name="Nishanth Chandran" userId="ff149687-74c4-402e-981b-1e4a95712656" providerId="ADAL" clId="{CF617857-A3B3-4AAC-BC15-142D25867CEC}" dt="2023-07-13T05:23:12.621" v="13755" actId="115"/>
          <ac:spMkLst>
            <pc:docMk/>
            <pc:sldMk cId="1745387323" sldId="2076138029"/>
            <ac:spMk id="6" creationId="{81519216-BF49-DF7D-0751-922D16FD7D64}"/>
          </ac:spMkLst>
        </pc:spChg>
        <pc:graphicFrameChg chg="add mod modGraphic">
          <ac:chgData name="Nishanth Chandran" userId="ff149687-74c4-402e-981b-1e4a95712656" providerId="ADAL" clId="{CF617857-A3B3-4AAC-BC15-142D25867CEC}" dt="2023-07-13T05:23:33.405" v="13759" actId="1076"/>
          <ac:graphicFrameMkLst>
            <pc:docMk/>
            <pc:sldMk cId="1745387323" sldId="2076138029"/>
            <ac:graphicFrameMk id="4" creationId="{584107A4-01B1-F7DD-975D-C3042D7C1D29}"/>
          </ac:graphicFrameMkLst>
        </pc:graphicFrameChg>
      </pc:sldChg>
      <pc:sldChg chg="modSp add mod">
        <pc:chgData name="Nishanth Chandran" userId="ff149687-74c4-402e-981b-1e4a95712656" providerId="ADAL" clId="{CF617857-A3B3-4AAC-BC15-142D25867CEC}" dt="2023-07-13T05:13:02.908" v="13378" actId="20577"/>
        <pc:sldMkLst>
          <pc:docMk/>
          <pc:sldMk cId="3885634901" sldId="2076138030"/>
        </pc:sldMkLst>
        <pc:spChg chg="mod">
          <ac:chgData name="Nishanth Chandran" userId="ff149687-74c4-402e-981b-1e4a95712656" providerId="ADAL" clId="{CF617857-A3B3-4AAC-BC15-142D25867CEC}" dt="2023-07-13T05:13:02.908" v="13378" actId="20577"/>
          <ac:spMkLst>
            <pc:docMk/>
            <pc:sldMk cId="3885634901" sldId="2076138030"/>
            <ac:spMk id="9" creationId="{CB0108D6-0A67-F504-E03D-DCA142B76028}"/>
          </ac:spMkLst>
        </pc:spChg>
      </pc:sldChg>
      <pc:sldChg chg="modSp add del mod">
        <pc:chgData name="Nishanth Chandran" userId="ff149687-74c4-402e-981b-1e4a95712656" providerId="ADAL" clId="{CF617857-A3B3-4AAC-BC15-142D25867CEC}" dt="2023-07-13T05:12:38.924" v="13348"/>
        <pc:sldMkLst>
          <pc:docMk/>
          <pc:sldMk cId="3932256990" sldId="2076138030"/>
        </pc:sldMkLst>
        <pc:spChg chg="mod">
          <ac:chgData name="Nishanth Chandran" userId="ff149687-74c4-402e-981b-1e4a95712656" providerId="ADAL" clId="{CF617857-A3B3-4AAC-BC15-142D25867CEC}" dt="2023-07-13T05:12:38.924" v="13348"/>
          <ac:spMkLst>
            <pc:docMk/>
            <pc:sldMk cId="3932256990" sldId="2076138030"/>
            <ac:spMk id="3" creationId="{FA4E19D2-1533-F08D-B304-B1AFB15529A9}"/>
          </ac:spMkLst>
        </pc:spChg>
      </pc:sldChg>
      <pc:sldChg chg="addSp modSp add mod modAnim">
        <pc:chgData name="Nishanth Chandran" userId="ff149687-74c4-402e-981b-1e4a95712656" providerId="ADAL" clId="{CF617857-A3B3-4AAC-BC15-142D25867CEC}" dt="2023-07-13T05:16:39.373" v="13493"/>
        <pc:sldMkLst>
          <pc:docMk/>
          <pc:sldMk cId="620528832" sldId="2076138031"/>
        </pc:sldMkLst>
        <pc:spChg chg="add mod">
          <ac:chgData name="Nishanth Chandran" userId="ff149687-74c4-402e-981b-1e4a95712656" providerId="ADAL" clId="{CF617857-A3B3-4AAC-BC15-142D25867CEC}" dt="2023-07-13T05:14:27.860" v="13432" actId="1076"/>
          <ac:spMkLst>
            <pc:docMk/>
            <pc:sldMk cId="620528832" sldId="2076138031"/>
            <ac:spMk id="3" creationId="{96205F21-4A9B-F5A8-DDCB-9555F13A8C5C}"/>
          </ac:spMkLst>
        </pc:spChg>
        <pc:spChg chg="add mod">
          <ac:chgData name="Nishanth Chandran" userId="ff149687-74c4-402e-981b-1e4a95712656" providerId="ADAL" clId="{CF617857-A3B3-4AAC-BC15-142D25867CEC}" dt="2023-07-13T05:14:43.687" v="13457" actId="20577"/>
          <ac:spMkLst>
            <pc:docMk/>
            <pc:sldMk cId="620528832" sldId="2076138031"/>
            <ac:spMk id="5" creationId="{98DA619E-5FC7-525D-9FE5-EDAE570EB030}"/>
          </ac:spMkLst>
        </pc:spChg>
        <pc:spChg chg="add mod">
          <ac:chgData name="Nishanth Chandran" userId="ff149687-74c4-402e-981b-1e4a95712656" providerId="ADAL" clId="{CF617857-A3B3-4AAC-BC15-142D25867CEC}" dt="2023-07-13T05:16:00.442" v="13490" actId="207"/>
          <ac:spMkLst>
            <pc:docMk/>
            <pc:sldMk cId="620528832" sldId="2076138031"/>
            <ac:spMk id="10" creationId="{6EC1772D-2274-C858-9421-8DA84066464E}"/>
          </ac:spMkLst>
        </pc:spChg>
      </pc:sldChg>
      <pc:sldChg chg="add del">
        <pc:chgData name="Nishanth Chandran" userId="ff149687-74c4-402e-981b-1e4a95712656" providerId="ADAL" clId="{CF617857-A3B3-4AAC-BC15-142D25867CEC}" dt="2023-07-13T05:13:42.927" v="13380"/>
        <pc:sldMkLst>
          <pc:docMk/>
          <pc:sldMk cId="700663768" sldId="2076138031"/>
        </pc:sldMkLst>
      </pc:sldChg>
      <pc:sldMasterChg chg="add del addSldLayout delSldLayout">
        <pc:chgData name="Nishanth Chandran" userId="ff149687-74c4-402e-981b-1e4a95712656" providerId="ADAL" clId="{CF617857-A3B3-4AAC-BC15-142D25867CEC}" dt="2023-06-27T03:58:32.610" v="107" actId="26606"/>
        <pc:sldMasterMkLst>
          <pc:docMk/>
          <pc:sldMasterMk cId="2526842596" sldId="2147483648"/>
        </pc:sldMasterMkLst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3940104247" sldId="2147483649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007944061" sldId="2147483650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794295692" sldId="2147483651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1817673855" sldId="2147483652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937738525" sldId="2147483653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1714437501" sldId="2147483654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4053104692" sldId="2147483655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684794901" sldId="2147483656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932720590" sldId="2147483657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483184735" sldId="2147483658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611274207" sldId="2147483659"/>
          </pc:sldLayoutMkLst>
        </pc:sldLayoutChg>
      </pc:sldMasterChg>
      <pc:sldMasterChg chg="add del addSldLayout delSldLayout">
        <pc:chgData name="Nishanth Chandran" userId="ff149687-74c4-402e-981b-1e4a95712656" providerId="ADAL" clId="{CF617857-A3B3-4AAC-BC15-142D25867CEC}" dt="2023-06-27T03:57:56.238" v="102" actId="26606"/>
        <pc:sldMasterMkLst>
          <pc:docMk/>
          <pc:sldMasterMk cId="967433658" sldId="2147483673"/>
        </pc:sldMasterMkLst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514537296" sldId="2147483662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741093636" sldId="2147483663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462448855" sldId="2147483664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772879305" sldId="2147483665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4002616835" sldId="2147483666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519184503" sldId="2147483667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199899099" sldId="2147483668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1683778341" sldId="2147483669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70907299" sldId="2147483670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296085999" sldId="2147483671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1275638766" sldId="2147483672"/>
          </pc:sldLayoutMkLst>
        </pc:sldLayoutChg>
      </pc:sldMasterChg>
      <pc:sldMasterChg chg="add del addSldLayout delSldLayout">
        <pc:chgData name="Nishanth Chandran" userId="ff149687-74c4-402e-981b-1e4a95712656" providerId="ADAL" clId="{CF617857-A3B3-4AAC-BC15-142D25867CEC}" dt="2023-06-27T03:58:32.579" v="106" actId="26606"/>
        <pc:sldMasterMkLst>
          <pc:docMk/>
          <pc:sldMasterMk cId="1726810128" sldId="2147483686"/>
        </pc:sldMasterMkLst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058898039" sldId="2147483675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2955064828" sldId="2147483676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695600376" sldId="2147483677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4171855803" sldId="2147483678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3219533616" sldId="2147483679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33270858" sldId="2147483680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282786152" sldId="2147483681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696054177" sldId="2147483682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669233456" sldId="2147483683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3500878433" sldId="2147483684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3435727662" sldId="2147483685"/>
          </pc:sldLayoutMkLst>
        </pc:sldLayoutChg>
      </pc:sldMasterChg>
      <pc:sldMasterChg chg="add addSldLayout">
        <pc:chgData name="Nishanth Chandran" userId="ff149687-74c4-402e-981b-1e4a95712656" providerId="ADAL" clId="{CF617857-A3B3-4AAC-BC15-142D25867CEC}" dt="2023-06-27T03:58:32.610" v="107" actId="26606"/>
        <pc:sldMasterMkLst>
          <pc:docMk/>
          <pc:sldMasterMk cId="4213333949" sldId="2147483751"/>
        </pc:sldMasterMkLst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904172121" sldId="2147483740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231474686" sldId="2147483741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853839060" sldId="2147483742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261180304" sldId="2147483743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3088426473" sldId="2147483744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442086636" sldId="2147483745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537354437" sldId="2147483746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82167241" sldId="2147483747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382433810" sldId="2147483748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482714426" sldId="2147483749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847729057" sldId="2147483750"/>
          </pc:sldLayoutMkLst>
        </pc:sldLayoutChg>
      </pc:sldMasterChg>
    </pc:docChg>
  </pc:docChgLst>
  <pc:docChgLst>
    <pc:chgData name="Nishanth Chandran" userId="ff149687-74c4-402e-981b-1e4a95712656" providerId="ADAL" clId="{CD27FF24-48CD-4E4C-AB4A-E019ED65667B}"/>
    <pc:docChg chg="undo redo custSel addSld delSld modSld delMainMaster">
      <pc:chgData name="Nishanth Chandran" userId="ff149687-74c4-402e-981b-1e4a95712656" providerId="ADAL" clId="{CD27FF24-48CD-4E4C-AB4A-E019ED65667B}" dt="2024-06-11T02:46:01.759" v="1183" actId="20577"/>
      <pc:docMkLst>
        <pc:docMk/>
      </pc:docMkLst>
      <pc:sldChg chg="modSp mod">
        <pc:chgData name="Nishanth Chandran" userId="ff149687-74c4-402e-981b-1e4a95712656" providerId="ADAL" clId="{CD27FF24-48CD-4E4C-AB4A-E019ED65667B}" dt="2024-06-09T06:59:49.043" v="15" actId="20577"/>
        <pc:sldMkLst>
          <pc:docMk/>
          <pc:sldMk cId="4122156722" sldId="256"/>
        </pc:sldMkLst>
        <pc:spChg chg="mod">
          <ac:chgData name="Nishanth Chandran" userId="ff149687-74c4-402e-981b-1e4a95712656" providerId="ADAL" clId="{CD27FF24-48CD-4E4C-AB4A-E019ED65667B}" dt="2024-06-09T06:59:49.043" v="15" actId="20577"/>
          <ac:spMkLst>
            <pc:docMk/>
            <pc:sldMk cId="4122156722" sldId="256"/>
            <ac:spMk id="2" creationId="{01702C73-85B7-6132-3944-8824D85520A9}"/>
          </ac:spMkLst>
        </pc:spChg>
      </pc:sldChg>
      <pc:sldChg chg="del mod modShow">
        <pc:chgData name="Nishanth Chandran" userId="ff149687-74c4-402e-981b-1e4a95712656" providerId="ADAL" clId="{CD27FF24-48CD-4E4C-AB4A-E019ED65667B}" dt="2024-06-10T04:14:12.343" v="110" actId="47"/>
        <pc:sldMkLst>
          <pc:docMk/>
          <pc:sldMk cId="849797928" sldId="259"/>
        </pc:sldMkLst>
      </pc:sldChg>
      <pc:sldChg chg="del mod modShow">
        <pc:chgData name="Nishanth Chandran" userId="ff149687-74c4-402e-981b-1e4a95712656" providerId="ADAL" clId="{CD27FF24-48CD-4E4C-AB4A-E019ED65667B}" dt="2024-06-10T04:14:12.343" v="110" actId="47"/>
        <pc:sldMkLst>
          <pc:docMk/>
          <pc:sldMk cId="125444535" sldId="260"/>
        </pc:sldMkLst>
      </pc:sldChg>
      <pc:sldChg chg="del mod modShow">
        <pc:chgData name="Nishanth Chandran" userId="ff149687-74c4-402e-981b-1e4a95712656" providerId="ADAL" clId="{CD27FF24-48CD-4E4C-AB4A-E019ED65667B}" dt="2024-06-10T04:14:12.343" v="110" actId="47"/>
        <pc:sldMkLst>
          <pc:docMk/>
          <pc:sldMk cId="3140272353" sldId="261"/>
        </pc:sldMkLst>
      </pc:sldChg>
      <pc:sldChg chg="del">
        <pc:chgData name="Nishanth Chandran" userId="ff149687-74c4-402e-981b-1e4a95712656" providerId="ADAL" clId="{CD27FF24-48CD-4E4C-AB4A-E019ED65667B}" dt="2024-06-10T04:14:12.343" v="110" actId="47"/>
        <pc:sldMkLst>
          <pc:docMk/>
          <pc:sldMk cId="3358853997" sldId="272"/>
        </pc:sldMkLst>
      </pc:sldChg>
      <pc:sldChg chg="del">
        <pc:chgData name="Nishanth Chandran" userId="ff149687-74c4-402e-981b-1e4a95712656" providerId="ADAL" clId="{CD27FF24-48CD-4E4C-AB4A-E019ED65667B}" dt="2024-06-10T04:08:43.809" v="101" actId="47"/>
        <pc:sldMkLst>
          <pc:docMk/>
          <pc:sldMk cId="118223772" sldId="276"/>
        </pc:sldMkLst>
      </pc:sldChg>
      <pc:sldChg chg="del">
        <pc:chgData name="Nishanth Chandran" userId="ff149687-74c4-402e-981b-1e4a95712656" providerId="ADAL" clId="{CD27FF24-48CD-4E4C-AB4A-E019ED65667B}" dt="2024-06-10T04:09:16.432" v="103" actId="47"/>
        <pc:sldMkLst>
          <pc:docMk/>
          <pc:sldMk cId="2955778721" sldId="277"/>
        </pc:sldMkLst>
      </pc:sldChg>
      <pc:sldChg chg="del">
        <pc:chgData name="Nishanth Chandran" userId="ff149687-74c4-402e-981b-1e4a95712656" providerId="ADAL" clId="{CD27FF24-48CD-4E4C-AB4A-E019ED65667B}" dt="2024-06-10T04:09:16.432" v="103" actId="47"/>
        <pc:sldMkLst>
          <pc:docMk/>
          <pc:sldMk cId="75464652" sldId="279"/>
        </pc:sldMkLst>
      </pc:sldChg>
      <pc:sldChg chg="delSp modSp del mod">
        <pc:chgData name="Nishanth Chandran" userId="ff149687-74c4-402e-981b-1e4a95712656" providerId="ADAL" clId="{CD27FF24-48CD-4E4C-AB4A-E019ED65667B}" dt="2024-06-10T04:09:16.432" v="103" actId="47"/>
        <pc:sldMkLst>
          <pc:docMk/>
          <pc:sldMk cId="569568285" sldId="280"/>
        </pc:sldMkLst>
        <pc:spChg chg="del">
          <ac:chgData name="Nishanth Chandran" userId="ff149687-74c4-402e-981b-1e4a95712656" providerId="ADAL" clId="{CD27FF24-48CD-4E4C-AB4A-E019ED65667B}" dt="2024-06-09T07:00:38.800" v="36" actId="478"/>
          <ac:spMkLst>
            <pc:docMk/>
            <pc:sldMk cId="569568285" sldId="280"/>
            <ac:spMk id="7" creationId="{7C656815-FFF6-8842-B2BD-7A05EBFD43DD}"/>
          </ac:spMkLst>
        </pc:spChg>
        <pc:graphicFrameChg chg="modGraphic">
          <ac:chgData name="Nishanth Chandran" userId="ff149687-74c4-402e-981b-1e4a95712656" providerId="ADAL" clId="{CD27FF24-48CD-4E4C-AB4A-E019ED65667B}" dt="2024-06-09T07:00:35.616" v="35" actId="20577"/>
          <ac:graphicFrameMkLst>
            <pc:docMk/>
            <pc:sldMk cId="569568285" sldId="280"/>
            <ac:graphicFrameMk id="4" creationId="{4268498F-3978-2E45-A86A-6F22CCFC6F28}"/>
          </ac:graphicFrameMkLst>
        </pc:graphicFrameChg>
      </pc:sldChg>
      <pc:sldChg chg="modSp mod">
        <pc:chgData name="Nishanth Chandran" userId="ff149687-74c4-402e-981b-1e4a95712656" providerId="ADAL" clId="{CD27FF24-48CD-4E4C-AB4A-E019ED65667B}" dt="2024-06-11T02:46:01.759" v="1183" actId="20577"/>
        <pc:sldMkLst>
          <pc:docMk/>
          <pc:sldMk cId="3084241823" sldId="285"/>
        </pc:sldMkLst>
        <pc:spChg chg="mod">
          <ac:chgData name="Nishanth Chandran" userId="ff149687-74c4-402e-981b-1e4a95712656" providerId="ADAL" clId="{CD27FF24-48CD-4E4C-AB4A-E019ED65667B}" dt="2024-06-11T02:46:01.759" v="1183" actId="20577"/>
          <ac:spMkLst>
            <pc:docMk/>
            <pc:sldMk cId="3084241823" sldId="285"/>
            <ac:spMk id="3" creationId="{EAA0CCD1-40EB-2BBD-BB49-47C886B0E799}"/>
          </ac:spMkLst>
        </pc:spChg>
        <pc:graphicFrameChg chg="modGraphic">
          <ac:chgData name="Nishanth Chandran" userId="ff149687-74c4-402e-981b-1e4a95712656" providerId="ADAL" clId="{CD27FF24-48CD-4E4C-AB4A-E019ED65667B}" dt="2024-06-11T02:45:58.173" v="1181" actId="20577"/>
          <ac:graphicFrameMkLst>
            <pc:docMk/>
            <pc:sldMk cId="3084241823" sldId="285"/>
            <ac:graphicFrameMk id="4" creationId="{3BFAE63E-9448-D384-8DF4-7F25F26FF7EF}"/>
          </ac:graphicFrameMkLst>
        </pc:graphicFrameChg>
      </pc:sldChg>
      <pc:sldChg chg="del">
        <pc:chgData name="Nishanth Chandran" userId="ff149687-74c4-402e-981b-1e4a95712656" providerId="ADAL" clId="{CD27FF24-48CD-4E4C-AB4A-E019ED65667B}" dt="2024-06-09T07:02:08.333" v="100" actId="47"/>
        <pc:sldMkLst>
          <pc:docMk/>
          <pc:sldMk cId="860974470" sldId="353"/>
        </pc:sldMkLst>
      </pc:sldChg>
      <pc:sldChg chg="modSp mod">
        <pc:chgData name="Nishanth Chandran" userId="ff149687-74c4-402e-981b-1e4a95712656" providerId="ADAL" clId="{CD27FF24-48CD-4E4C-AB4A-E019ED65667B}" dt="2024-06-11T02:45:36.521" v="1177" actId="20577"/>
        <pc:sldMkLst>
          <pc:docMk/>
          <pc:sldMk cId="3577423253" sldId="471"/>
        </pc:sldMkLst>
        <pc:spChg chg="mod">
          <ac:chgData name="Nishanth Chandran" userId="ff149687-74c4-402e-981b-1e4a95712656" providerId="ADAL" clId="{CD27FF24-48CD-4E4C-AB4A-E019ED65667B}" dt="2024-06-11T02:45:36.521" v="1177" actId="20577"/>
          <ac:spMkLst>
            <pc:docMk/>
            <pc:sldMk cId="3577423253" sldId="471"/>
            <ac:spMk id="12" creationId="{41F0D3DD-054B-12DF-4AD7-0852D02E1E46}"/>
          </ac:spMkLst>
        </pc:spChg>
      </pc:sldChg>
      <pc:sldChg chg="del">
        <pc:chgData name="Nishanth Chandran" userId="ff149687-74c4-402e-981b-1e4a95712656" providerId="ADAL" clId="{CD27FF24-48CD-4E4C-AB4A-E019ED65667B}" dt="2024-06-10T04:24:34.096" v="290" actId="47"/>
        <pc:sldMkLst>
          <pc:docMk/>
          <pc:sldMk cId="4207586292" sldId="1735"/>
        </pc:sldMkLst>
      </pc:sldChg>
      <pc:sldChg chg="modSp mod">
        <pc:chgData name="Nishanth Chandran" userId="ff149687-74c4-402e-981b-1e4a95712656" providerId="ADAL" clId="{CD27FF24-48CD-4E4C-AB4A-E019ED65667B}" dt="2024-06-10T04:32:53.028" v="561" actId="20577"/>
        <pc:sldMkLst>
          <pc:docMk/>
          <pc:sldMk cId="3438537793" sldId="1736"/>
        </pc:sldMkLst>
        <pc:spChg chg="mod">
          <ac:chgData name="Nishanth Chandran" userId="ff149687-74c4-402e-981b-1e4a95712656" providerId="ADAL" clId="{CD27FF24-48CD-4E4C-AB4A-E019ED65667B}" dt="2024-06-10T04:32:53.028" v="561" actId="20577"/>
          <ac:spMkLst>
            <pc:docMk/>
            <pc:sldMk cId="3438537793" sldId="1736"/>
            <ac:spMk id="2" creationId="{C8797F7C-F416-1735-7664-542C1DFE36D7}"/>
          </ac:spMkLst>
        </pc:spChg>
        <pc:spChg chg="mod">
          <ac:chgData name="Nishanth Chandran" userId="ff149687-74c4-402e-981b-1e4a95712656" providerId="ADAL" clId="{CD27FF24-48CD-4E4C-AB4A-E019ED65667B}" dt="2024-06-09T07:02:00.274" v="99" actId="20577"/>
          <ac:spMkLst>
            <pc:docMk/>
            <pc:sldMk cId="3438537793" sldId="1736"/>
            <ac:spMk id="3" creationId="{B9EBD098-D53A-79A7-023F-D5D2DDA76746}"/>
          </ac:spMkLst>
        </pc:spChg>
      </pc:sldChg>
      <pc:sldChg chg="del">
        <pc:chgData name="Nishanth Chandran" userId="ff149687-74c4-402e-981b-1e4a95712656" providerId="ADAL" clId="{CD27FF24-48CD-4E4C-AB4A-E019ED65667B}" dt="2024-06-10T04:08:43.809" v="101" actId="47"/>
        <pc:sldMkLst>
          <pc:docMk/>
          <pc:sldMk cId="1218042337" sldId="1751"/>
        </pc:sldMkLst>
      </pc:sldChg>
      <pc:sldChg chg="del">
        <pc:chgData name="Nishanth Chandran" userId="ff149687-74c4-402e-981b-1e4a95712656" providerId="ADAL" clId="{CD27FF24-48CD-4E4C-AB4A-E019ED65667B}" dt="2024-06-10T04:08:43.809" v="101" actId="47"/>
        <pc:sldMkLst>
          <pc:docMk/>
          <pc:sldMk cId="3546438626" sldId="2076137975"/>
        </pc:sldMkLst>
      </pc:sldChg>
      <pc:sldChg chg="del">
        <pc:chgData name="Nishanth Chandran" userId="ff149687-74c4-402e-981b-1e4a95712656" providerId="ADAL" clId="{CD27FF24-48CD-4E4C-AB4A-E019ED65667B}" dt="2024-06-10T04:08:43.809" v="101" actId="47"/>
        <pc:sldMkLst>
          <pc:docMk/>
          <pc:sldMk cId="572913561" sldId="2076137976"/>
        </pc:sldMkLst>
      </pc:sldChg>
      <pc:sldChg chg="del">
        <pc:chgData name="Nishanth Chandran" userId="ff149687-74c4-402e-981b-1e4a95712656" providerId="ADAL" clId="{CD27FF24-48CD-4E4C-AB4A-E019ED65667B}" dt="2024-06-10T04:08:43.809" v="101" actId="47"/>
        <pc:sldMkLst>
          <pc:docMk/>
          <pc:sldMk cId="2195906614" sldId="2076137977"/>
        </pc:sldMkLst>
      </pc:sldChg>
      <pc:sldChg chg="del">
        <pc:chgData name="Nishanth Chandran" userId="ff149687-74c4-402e-981b-1e4a95712656" providerId="ADAL" clId="{CD27FF24-48CD-4E4C-AB4A-E019ED65667B}" dt="2024-06-10T04:08:43.809" v="101" actId="47"/>
        <pc:sldMkLst>
          <pc:docMk/>
          <pc:sldMk cId="2299499948" sldId="2076137986"/>
        </pc:sldMkLst>
      </pc:sldChg>
      <pc:sldChg chg="del">
        <pc:chgData name="Nishanth Chandran" userId="ff149687-74c4-402e-981b-1e4a95712656" providerId="ADAL" clId="{CD27FF24-48CD-4E4C-AB4A-E019ED65667B}" dt="2024-06-10T04:08:43.809" v="101" actId="47"/>
        <pc:sldMkLst>
          <pc:docMk/>
          <pc:sldMk cId="3728830364" sldId="2076137988"/>
        </pc:sldMkLst>
      </pc:sldChg>
      <pc:sldChg chg="del">
        <pc:chgData name="Nishanth Chandran" userId="ff149687-74c4-402e-981b-1e4a95712656" providerId="ADAL" clId="{CD27FF24-48CD-4E4C-AB4A-E019ED65667B}" dt="2024-06-10T04:08:50.903" v="102" actId="47"/>
        <pc:sldMkLst>
          <pc:docMk/>
          <pc:sldMk cId="3479051161" sldId="2076138012"/>
        </pc:sldMkLst>
      </pc:sldChg>
      <pc:sldChg chg="del">
        <pc:chgData name="Nishanth Chandran" userId="ff149687-74c4-402e-981b-1e4a95712656" providerId="ADAL" clId="{CD27FF24-48CD-4E4C-AB4A-E019ED65667B}" dt="2024-06-10T04:13:16.410" v="109" actId="47"/>
        <pc:sldMkLst>
          <pc:docMk/>
          <pc:sldMk cId="1053242340" sldId="2076138013"/>
        </pc:sldMkLst>
      </pc:sldChg>
      <pc:sldChg chg="del">
        <pc:chgData name="Nishanth Chandran" userId="ff149687-74c4-402e-981b-1e4a95712656" providerId="ADAL" clId="{CD27FF24-48CD-4E4C-AB4A-E019ED65667B}" dt="2024-06-10T04:09:16.432" v="103" actId="47"/>
        <pc:sldMkLst>
          <pc:docMk/>
          <pc:sldMk cId="2719177059" sldId="2076138016"/>
        </pc:sldMkLst>
      </pc:sldChg>
      <pc:sldChg chg="modSp mod">
        <pc:chgData name="Nishanth Chandran" userId="ff149687-74c4-402e-981b-1e4a95712656" providerId="ADAL" clId="{CD27FF24-48CD-4E4C-AB4A-E019ED65667B}" dt="2024-06-09T07:00:17.483" v="34" actId="20577"/>
        <pc:sldMkLst>
          <pc:docMk/>
          <pc:sldMk cId="3154507945" sldId="2076138024"/>
        </pc:sldMkLst>
        <pc:spChg chg="mod">
          <ac:chgData name="Nishanth Chandran" userId="ff149687-74c4-402e-981b-1e4a95712656" providerId="ADAL" clId="{CD27FF24-48CD-4E4C-AB4A-E019ED65667B}" dt="2024-06-09T07:00:13.419" v="31" actId="20577"/>
          <ac:spMkLst>
            <pc:docMk/>
            <pc:sldMk cId="3154507945" sldId="2076138024"/>
            <ac:spMk id="9" creationId="{CB0108D6-0A67-F504-E03D-DCA142B76028}"/>
          </ac:spMkLst>
        </pc:spChg>
        <pc:spChg chg="mod">
          <ac:chgData name="Nishanth Chandran" userId="ff149687-74c4-402e-981b-1e4a95712656" providerId="ADAL" clId="{CD27FF24-48CD-4E4C-AB4A-E019ED65667B}" dt="2024-06-09T07:00:17.483" v="34" actId="20577"/>
          <ac:spMkLst>
            <pc:docMk/>
            <pc:sldMk cId="3154507945" sldId="2076138024"/>
            <ac:spMk id="10" creationId="{7B602CE5-F466-813A-7C9A-AE975575F306}"/>
          </ac:spMkLst>
        </pc:spChg>
      </pc:sldChg>
      <pc:sldChg chg="del">
        <pc:chgData name="Nishanth Chandran" userId="ff149687-74c4-402e-981b-1e4a95712656" providerId="ADAL" clId="{CD27FF24-48CD-4E4C-AB4A-E019ED65667B}" dt="2024-06-10T04:09:16.432" v="103" actId="47"/>
        <pc:sldMkLst>
          <pc:docMk/>
          <pc:sldMk cId="857996481" sldId="2076138026"/>
        </pc:sldMkLst>
      </pc:sldChg>
      <pc:sldChg chg="del mod modShow">
        <pc:chgData name="Nishanth Chandran" userId="ff149687-74c4-402e-981b-1e4a95712656" providerId="ADAL" clId="{CD27FF24-48CD-4E4C-AB4A-E019ED65667B}" dt="2024-06-10T04:14:12.343" v="110" actId="47"/>
        <pc:sldMkLst>
          <pc:docMk/>
          <pc:sldMk cId="3215863659" sldId="2076138027"/>
        </pc:sldMkLst>
      </pc:sldChg>
      <pc:sldChg chg="del mod modShow">
        <pc:chgData name="Nishanth Chandran" userId="ff149687-74c4-402e-981b-1e4a95712656" providerId="ADAL" clId="{CD27FF24-48CD-4E4C-AB4A-E019ED65667B}" dt="2024-06-10T04:14:17.257" v="111" actId="47"/>
        <pc:sldMkLst>
          <pc:docMk/>
          <pc:sldMk cId="1805797873" sldId="2076138028"/>
        </pc:sldMkLst>
      </pc:sldChg>
      <pc:sldChg chg="delSp modSp mod modAnim">
        <pc:chgData name="Nishanth Chandran" userId="ff149687-74c4-402e-981b-1e4a95712656" providerId="ADAL" clId="{CD27FF24-48CD-4E4C-AB4A-E019ED65667B}" dt="2024-06-10T12:12:09.876" v="1168"/>
        <pc:sldMkLst>
          <pc:docMk/>
          <pc:sldMk cId="3441104788" sldId="2076138030"/>
        </pc:sldMkLst>
        <pc:spChg chg="mod">
          <ac:chgData name="Nishanth Chandran" userId="ff149687-74c4-402e-981b-1e4a95712656" providerId="ADAL" clId="{CD27FF24-48CD-4E4C-AB4A-E019ED65667B}" dt="2024-06-10T12:12:05.517" v="1164" actId="1035"/>
          <ac:spMkLst>
            <pc:docMk/>
            <pc:sldMk cId="3441104788" sldId="2076138030"/>
            <ac:spMk id="3" creationId="{9A70DE38-F86A-9C9A-2801-311DCA522B5A}"/>
          </ac:spMkLst>
        </pc:spChg>
        <pc:spChg chg="del mod">
          <ac:chgData name="Nishanth Chandran" userId="ff149687-74c4-402e-981b-1e4a95712656" providerId="ADAL" clId="{CD27FF24-48CD-4E4C-AB4A-E019ED65667B}" dt="2024-06-10T12:12:00.996" v="1155" actId="478"/>
          <ac:spMkLst>
            <pc:docMk/>
            <pc:sldMk cId="3441104788" sldId="2076138030"/>
            <ac:spMk id="9" creationId="{A3093982-17D3-5435-44F6-2D4D1B0A460B}"/>
          </ac:spMkLst>
        </pc:spChg>
      </pc:sldChg>
      <pc:sldChg chg="delSp modSp mod delAnim">
        <pc:chgData name="Nishanth Chandran" userId="ff149687-74c4-402e-981b-1e4a95712656" providerId="ADAL" clId="{CD27FF24-48CD-4E4C-AB4A-E019ED65667B}" dt="2024-06-10T04:41:59.371" v="631" actId="478"/>
        <pc:sldMkLst>
          <pc:docMk/>
          <pc:sldMk cId="4020830254" sldId="2076138031"/>
        </pc:sldMkLst>
        <pc:spChg chg="mod">
          <ac:chgData name="Nishanth Chandran" userId="ff149687-74c4-402e-981b-1e4a95712656" providerId="ADAL" clId="{CD27FF24-48CD-4E4C-AB4A-E019ED65667B}" dt="2024-06-10T04:41:49.637" v="630" actId="20577"/>
          <ac:spMkLst>
            <pc:docMk/>
            <pc:sldMk cId="4020830254" sldId="2076138031"/>
            <ac:spMk id="3" creationId="{237D63C1-AB75-AC98-7B68-9E5B83927B4A}"/>
          </ac:spMkLst>
        </pc:spChg>
        <pc:spChg chg="del">
          <ac:chgData name="Nishanth Chandran" userId="ff149687-74c4-402e-981b-1e4a95712656" providerId="ADAL" clId="{CD27FF24-48CD-4E4C-AB4A-E019ED65667B}" dt="2024-06-10T04:41:59.371" v="631" actId="478"/>
          <ac:spMkLst>
            <pc:docMk/>
            <pc:sldMk cId="4020830254" sldId="2076138031"/>
            <ac:spMk id="6" creationId="{733E05AB-F13C-621F-5573-D9770F4DE82F}"/>
          </ac:spMkLst>
        </pc:spChg>
      </pc:sldChg>
      <pc:sldChg chg="modSp del mod">
        <pc:chgData name="Nishanth Chandran" userId="ff149687-74c4-402e-981b-1e4a95712656" providerId="ADAL" clId="{CD27FF24-48CD-4E4C-AB4A-E019ED65667B}" dt="2024-06-10T12:12:27.181" v="1169" actId="47"/>
        <pc:sldMkLst>
          <pc:docMk/>
          <pc:sldMk cId="3550263225" sldId="2076138032"/>
        </pc:sldMkLst>
        <pc:spChg chg="mod">
          <ac:chgData name="Nishanth Chandran" userId="ff149687-74c4-402e-981b-1e4a95712656" providerId="ADAL" clId="{CD27FF24-48CD-4E4C-AB4A-E019ED65667B}" dt="2024-06-10T04:33:59.017" v="622" actId="20577"/>
          <ac:spMkLst>
            <pc:docMk/>
            <pc:sldMk cId="3550263225" sldId="2076138032"/>
            <ac:spMk id="9" creationId="{A3093982-17D3-5435-44F6-2D4D1B0A460B}"/>
          </ac:spMkLst>
        </pc:spChg>
      </pc:sldChg>
      <pc:sldChg chg="modSp mod">
        <pc:chgData name="Nishanth Chandran" userId="ff149687-74c4-402e-981b-1e4a95712656" providerId="ADAL" clId="{CD27FF24-48CD-4E4C-AB4A-E019ED65667B}" dt="2024-06-10T04:24:00.174" v="289" actId="20577"/>
        <pc:sldMkLst>
          <pc:docMk/>
          <pc:sldMk cId="2264650661" sldId="2076138033"/>
        </pc:sldMkLst>
        <pc:spChg chg="mod">
          <ac:chgData name="Nishanth Chandran" userId="ff149687-74c4-402e-981b-1e4a95712656" providerId="ADAL" clId="{CD27FF24-48CD-4E4C-AB4A-E019ED65667B}" dt="2024-06-10T04:24:00.174" v="289" actId="20577"/>
          <ac:spMkLst>
            <pc:docMk/>
            <pc:sldMk cId="2264650661" sldId="2076138033"/>
            <ac:spMk id="3" creationId="{C7EA0290-3C87-0E6D-8205-7F52349B5A2B}"/>
          </ac:spMkLst>
        </pc:spChg>
      </pc:sldChg>
      <pc:sldChg chg="del">
        <pc:chgData name="Nishanth Chandran" userId="ff149687-74c4-402e-981b-1e4a95712656" providerId="ADAL" clId="{CD27FF24-48CD-4E4C-AB4A-E019ED65667B}" dt="2024-06-10T04:09:16.432" v="103" actId="47"/>
        <pc:sldMkLst>
          <pc:docMk/>
          <pc:sldMk cId="4269388267" sldId="2076138034"/>
        </pc:sldMkLst>
      </pc:sldChg>
      <pc:sldChg chg="modSp add mod">
        <pc:chgData name="Nishanth Chandran" userId="ff149687-74c4-402e-981b-1e4a95712656" providerId="ADAL" clId="{CD27FF24-48CD-4E4C-AB4A-E019ED65667B}" dt="2024-06-10T04:33:03.621" v="595" actId="20577"/>
        <pc:sldMkLst>
          <pc:docMk/>
          <pc:sldMk cId="704157562" sldId="2076138036"/>
        </pc:sldMkLst>
        <pc:spChg chg="mod">
          <ac:chgData name="Nishanth Chandran" userId="ff149687-74c4-402e-981b-1e4a95712656" providerId="ADAL" clId="{CD27FF24-48CD-4E4C-AB4A-E019ED65667B}" dt="2024-06-10T04:33:03.621" v="595" actId="20577"/>
          <ac:spMkLst>
            <pc:docMk/>
            <pc:sldMk cId="704157562" sldId="2076138036"/>
            <ac:spMk id="2" creationId="{C8797F7C-F416-1735-7664-542C1DFE36D7}"/>
          </ac:spMkLst>
        </pc:spChg>
        <pc:spChg chg="mod">
          <ac:chgData name="Nishanth Chandran" userId="ff149687-74c4-402e-981b-1e4a95712656" providerId="ADAL" clId="{CD27FF24-48CD-4E4C-AB4A-E019ED65667B}" dt="2024-06-10T04:28:32.399" v="523" actId="27636"/>
          <ac:spMkLst>
            <pc:docMk/>
            <pc:sldMk cId="704157562" sldId="2076138036"/>
            <ac:spMk id="3" creationId="{B9EBD098-D53A-79A7-023F-D5D2DDA76746}"/>
          </ac:spMkLst>
        </pc:spChg>
        <pc:spChg chg="mod">
          <ac:chgData name="Nishanth Chandran" userId="ff149687-74c4-402e-981b-1e4a95712656" providerId="ADAL" clId="{CD27FF24-48CD-4E4C-AB4A-E019ED65667B}" dt="2024-06-10T04:32:26.362" v="530"/>
          <ac:spMkLst>
            <pc:docMk/>
            <pc:sldMk cId="704157562" sldId="2076138036"/>
            <ac:spMk id="9" creationId="{0FF1A088-6580-37D9-F1CE-47E78066A8D0}"/>
          </ac:spMkLst>
        </pc:spChg>
      </pc:sldChg>
      <pc:sldChg chg="delSp modSp add del mod setBg modAnim delDesignElem">
        <pc:chgData name="Nishanth Chandran" userId="ff149687-74c4-402e-981b-1e4a95712656" providerId="ADAL" clId="{CD27FF24-48CD-4E4C-AB4A-E019ED65667B}" dt="2024-06-10T04:46:17.617" v="1012" actId="47"/>
        <pc:sldMkLst>
          <pc:docMk/>
          <pc:sldMk cId="1967238540" sldId="2076138037"/>
        </pc:sldMkLst>
        <pc:spChg chg="mod">
          <ac:chgData name="Nishanth Chandran" userId="ff149687-74c4-402e-981b-1e4a95712656" providerId="ADAL" clId="{CD27FF24-48CD-4E4C-AB4A-E019ED65667B}" dt="2024-06-10T04:42:24.687" v="651" actId="20577"/>
          <ac:spMkLst>
            <pc:docMk/>
            <pc:sldMk cId="1967238540" sldId="2076138037"/>
            <ac:spMk id="2" creationId="{0CC2141C-57AF-323F-C91E-9460E74FBFD9}"/>
          </ac:spMkLst>
        </pc:spChg>
        <pc:spChg chg="mod">
          <ac:chgData name="Nishanth Chandran" userId="ff149687-74c4-402e-981b-1e4a95712656" providerId="ADAL" clId="{CD27FF24-48CD-4E4C-AB4A-E019ED65667B}" dt="2024-06-10T04:45:35.217" v="987" actId="207"/>
          <ac:spMkLst>
            <pc:docMk/>
            <pc:sldMk cId="1967238540" sldId="2076138037"/>
            <ac:spMk id="3" creationId="{237D63C1-AB75-AC98-7B68-9E5B83927B4A}"/>
          </ac:spMkLst>
        </pc:spChg>
        <pc:spChg chg="del">
          <ac:chgData name="Nishanth Chandran" userId="ff149687-74c4-402e-981b-1e4a95712656" providerId="ADAL" clId="{CD27FF24-48CD-4E4C-AB4A-E019ED65667B}" dt="2024-06-10T04:42:17.585" v="633"/>
          <ac:spMkLst>
            <pc:docMk/>
            <pc:sldMk cId="1967238540" sldId="2076138037"/>
            <ac:spMk id="14" creationId="{45D37F4E-DDB4-456B-97E0-9937730A039F}"/>
          </ac:spMkLst>
        </pc:spChg>
        <pc:spChg chg="del">
          <ac:chgData name="Nishanth Chandran" userId="ff149687-74c4-402e-981b-1e4a95712656" providerId="ADAL" clId="{CD27FF24-48CD-4E4C-AB4A-E019ED65667B}" dt="2024-06-10T04:42:17.585" v="633"/>
          <ac:spMkLst>
            <pc:docMk/>
            <pc:sldMk cId="1967238540" sldId="2076138037"/>
            <ac:spMk id="15" creationId="{B2DD41CD-8F47-4F56-AD12-4E2FF7696987}"/>
          </ac:spMkLst>
        </pc:spChg>
      </pc:sldChg>
      <pc:sldChg chg="addSp delSp add del setBg delDesignElem">
        <pc:chgData name="Nishanth Chandran" userId="ff149687-74c4-402e-981b-1e4a95712656" providerId="ADAL" clId="{CD27FF24-48CD-4E4C-AB4A-E019ED65667B}" dt="2024-06-10T04:45:49.331" v="990"/>
        <pc:sldMkLst>
          <pc:docMk/>
          <pc:sldMk cId="52623141" sldId="2076138038"/>
        </pc:sldMkLst>
        <pc:spChg chg="add del">
          <ac:chgData name="Nishanth Chandran" userId="ff149687-74c4-402e-981b-1e4a95712656" providerId="ADAL" clId="{CD27FF24-48CD-4E4C-AB4A-E019ED65667B}" dt="2024-06-10T04:45:49.331" v="990"/>
          <ac:spMkLst>
            <pc:docMk/>
            <pc:sldMk cId="52623141" sldId="2076138038"/>
            <ac:spMk id="14" creationId="{45D37F4E-DDB4-456B-97E0-9937730A039F}"/>
          </ac:spMkLst>
        </pc:spChg>
        <pc:spChg chg="add del">
          <ac:chgData name="Nishanth Chandran" userId="ff149687-74c4-402e-981b-1e4a95712656" providerId="ADAL" clId="{CD27FF24-48CD-4E4C-AB4A-E019ED65667B}" dt="2024-06-10T04:45:49.331" v="990"/>
          <ac:spMkLst>
            <pc:docMk/>
            <pc:sldMk cId="52623141" sldId="2076138038"/>
            <ac:spMk id="15" creationId="{B2DD41CD-8F47-4F56-AD12-4E2FF7696987}"/>
          </ac:spMkLst>
        </pc:spChg>
      </pc:sldChg>
      <pc:sldChg chg="addSp delSp modSp add mod delAnim modAnim">
        <pc:chgData name="Nishanth Chandran" userId="ff149687-74c4-402e-981b-1e4a95712656" providerId="ADAL" clId="{CD27FF24-48CD-4E4C-AB4A-E019ED65667B}" dt="2024-06-10T12:13:53.060" v="1174"/>
        <pc:sldMkLst>
          <pc:docMk/>
          <pc:sldMk cId="589687763" sldId="2076138038"/>
        </pc:sldMkLst>
        <pc:spChg chg="mod">
          <ac:chgData name="Nishanth Chandran" userId="ff149687-74c4-402e-981b-1e4a95712656" providerId="ADAL" clId="{CD27FF24-48CD-4E4C-AB4A-E019ED65667B}" dt="2024-06-10T04:46:15.381" v="1011" actId="20577"/>
          <ac:spMkLst>
            <pc:docMk/>
            <pc:sldMk cId="589687763" sldId="2076138038"/>
            <ac:spMk id="2" creationId="{0CC2141C-57AF-323F-C91E-9460E74FBFD9}"/>
          </ac:spMkLst>
        </pc:spChg>
        <pc:spChg chg="del">
          <ac:chgData name="Nishanth Chandran" userId="ff149687-74c4-402e-981b-1e4a95712656" providerId="ADAL" clId="{CD27FF24-48CD-4E4C-AB4A-E019ED65667B}" dt="2024-06-10T04:45:57.659" v="992" actId="478"/>
          <ac:spMkLst>
            <pc:docMk/>
            <pc:sldMk cId="589687763" sldId="2076138038"/>
            <ac:spMk id="3" creationId="{237D63C1-AB75-AC98-7B68-9E5B83927B4A}"/>
          </ac:spMkLst>
        </pc:spChg>
        <pc:spChg chg="add del mod">
          <ac:chgData name="Nishanth Chandran" userId="ff149687-74c4-402e-981b-1e4a95712656" providerId="ADAL" clId="{CD27FF24-48CD-4E4C-AB4A-E019ED65667B}" dt="2024-06-10T04:46:01.347" v="993" actId="478"/>
          <ac:spMkLst>
            <pc:docMk/>
            <pc:sldMk cId="589687763" sldId="2076138038"/>
            <ac:spMk id="6" creationId="{570351E1-A562-30FC-CB49-6653613223C6}"/>
          </ac:spMkLst>
        </pc:spChg>
        <pc:spChg chg="add mod">
          <ac:chgData name="Nishanth Chandran" userId="ff149687-74c4-402e-981b-1e4a95712656" providerId="ADAL" clId="{CD27FF24-48CD-4E4C-AB4A-E019ED65667B}" dt="2024-06-10T04:46:01.765" v="994"/>
          <ac:spMkLst>
            <pc:docMk/>
            <pc:sldMk cId="589687763" sldId="2076138038"/>
            <ac:spMk id="7" creationId="{0E26B9B8-35D3-F678-2FDE-C801A64388CD}"/>
          </ac:spMkLst>
        </pc:spChg>
      </pc:sldChg>
      <pc:sldChg chg="addSp delSp modSp new mod setBg">
        <pc:chgData name="Nishanth Chandran" userId="ff149687-74c4-402e-981b-1e4a95712656" providerId="ADAL" clId="{CD27FF24-48CD-4E4C-AB4A-E019ED65667B}" dt="2024-06-10T04:47:30.485" v="1146" actId="26606"/>
        <pc:sldMkLst>
          <pc:docMk/>
          <pc:sldMk cId="1993433207" sldId="2076138039"/>
        </pc:sldMkLst>
        <pc:spChg chg="mod">
          <ac:chgData name="Nishanth Chandran" userId="ff149687-74c4-402e-981b-1e4a95712656" providerId="ADAL" clId="{CD27FF24-48CD-4E4C-AB4A-E019ED65667B}" dt="2024-06-10T04:47:30.485" v="1146" actId="26606"/>
          <ac:spMkLst>
            <pc:docMk/>
            <pc:sldMk cId="1993433207" sldId="2076138039"/>
            <ac:spMk id="2" creationId="{2B3B0B0F-8CEE-F969-3952-FAFCF8CDC179}"/>
          </ac:spMkLst>
        </pc:spChg>
        <pc:spChg chg="del mod">
          <ac:chgData name="Nishanth Chandran" userId="ff149687-74c4-402e-981b-1e4a95712656" providerId="ADAL" clId="{CD27FF24-48CD-4E4C-AB4A-E019ED65667B}" dt="2024-06-10T04:47:30.485" v="1146" actId="26606"/>
          <ac:spMkLst>
            <pc:docMk/>
            <pc:sldMk cId="1993433207" sldId="2076138039"/>
            <ac:spMk id="3" creationId="{7905CD8B-D0B6-AC3A-172A-4AC50F23E715}"/>
          </ac:spMkLst>
        </pc:spChg>
        <pc:spChg chg="add">
          <ac:chgData name="Nishanth Chandran" userId="ff149687-74c4-402e-981b-1e4a95712656" providerId="ADAL" clId="{CD27FF24-48CD-4E4C-AB4A-E019ED65667B}" dt="2024-06-10T04:47:30.485" v="1146" actId="26606"/>
          <ac:spMkLst>
            <pc:docMk/>
            <pc:sldMk cId="1993433207" sldId="2076138039"/>
            <ac:spMk id="9" creationId="{5C8908E2-EE49-44D2-9428-A28D2312A8D5}"/>
          </ac:spMkLst>
        </pc:spChg>
        <pc:spChg chg="add">
          <ac:chgData name="Nishanth Chandran" userId="ff149687-74c4-402e-981b-1e4a95712656" providerId="ADAL" clId="{CD27FF24-48CD-4E4C-AB4A-E019ED65667B}" dt="2024-06-10T04:47:30.485" v="1146" actId="26606"/>
          <ac:spMkLst>
            <pc:docMk/>
            <pc:sldMk cId="1993433207" sldId="2076138039"/>
            <ac:spMk id="15" creationId="{7449A6C7-D15F-4AA5-BFA5-71A404B47016}"/>
          </ac:spMkLst>
        </pc:spChg>
        <pc:spChg chg="add">
          <ac:chgData name="Nishanth Chandran" userId="ff149687-74c4-402e-981b-1e4a95712656" providerId="ADAL" clId="{CD27FF24-48CD-4E4C-AB4A-E019ED65667B}" dt="2024-06-10T04:47:30.485" v="1146" actId="26606"/>
          <ac:spMkLst>
            <pc:docMk/>
            <pc:sldMk cId="1993433207" sldId="2076138039"/>
            <ac:spMk id="17" creationId="{ED888B23-07FA-482A-96DF-47E31AF1A603}"/>
          </ac:spMkLst>
        </pc:spChg>
        <pc:grpChg chg="add">
          <ac:chgData name="Nishanth Chandran" userId="ff149687-74c4-402e-981b-1e4a95712656" providerId="ADAL" clId="{CD27FF24-48CD-4E4C-AB4A-E019ED65667B}" dt="2024-06-10T04:47:30.485" v="1146" actId="26606"/>
          <ac:grpSpMkLst>
            <pc:docMk/>
            <pc:sldMk cId="1993433207" sldId="2076138039"/>
            <ac:grpSpMk id="11" creationId="{05314994-6337-4875-8CF5-652CAFE8342C}"/>
          </ac:grpSpMkLst>
        </pc:grpChg>
        <pc:graphicFrameChg chg="add">
          <ac:chgData name="Nishanth Chandran" userId="ff149687-74c4-402e-981b-1e4a95712656" providerId="ADAL" clId="{CD27FF24-48CD-4E4C-AB4A-E019ED65667B}" dt="2024-06-10T04:47:30.485" v="1146" actId="26606"/>
          <ac:graphicFrameMkLst>
            <pc:docMk/>
            <pc:sldMk cId="1993433207" sldId="2076138039"/>
            <ac:graphicFrameMk id="5" creationId="{E66D7961-D66E-F934-E7C8-824005216D4C}"/>
          </ac:graphicFrameMkLst>
        </pc:graphicFrameChg>
      </pc:sldChg>
      <pc:sldMasterChg chg="del delSldLayout">
        <pc:chgData name="Nishanth Chandran" userId="ff149687-74c4-402e-981b-1e4a95712656" providerId="ADAL" clId="{CD27FF24-48CD-4E4C-AB4A-E019ED65667B}" dt="2024-06-09T07:02:08.333" v="100" actId="47"/>
        <pc:sldMasterMkLst>
          <pc:docMk/>
          <pc:sldMasterMk cId="4156741913" sldId="2147483776"/>
        </pc:sldMasterMkLst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3143574" sldId="2147483777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3392004072" sldId="2147483778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2873855018" sldId="2147483779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3159313984" sldId="2147483780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3595112958" sldId="2147483781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4106834763" sldId="2147483782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3247571715" sldId="2147483783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1801262399" sldId="2147483784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3112432912" sldId="2147483785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720683484" sldId="2147483786"/>
          </pc:sldLayoutMkLst>
        </pc:sldLayoutChg>
        <pc:sldLayoutChg chg="del">
          <pc:chgData name="Nishanth Chandran" userId="ff149687-74c4-402e-981b-1e4a95712656" providerId="ADAL" clId="{CD27FF24-48CD-4E4C-AB4A-E019ED65667B}" dt="2024-06-09T07:02:08.333" v="100" actId="47"/>
          <pc:sldLayoutMkLst>
            <pc:docMk/>
            <pc:sldMasterMk cId="4156741913" sldId="2147483776"/>
            <pc:sldLayoutMk cId="4217459735" sldId="2147483787"/>
          </pc:sldLayoutMkLst>
        </pc:sldLayoutChg>
      </pc:sldMasterChg>
    </pc:docChg>
  </pc:docChgLst>
  <pc:docChgLst>
    <pc:chgData name="Nishanth Chandran" userId="ff149687-74c4-402e-981b-1e4a95712656" providerId="ADAL" clId="{B290AA39-5870-4B81-8FAD-540E9E4D6F7B}"/>
    <pc:docChg chg="custSel addSld delSld modSld">
      <pc:chgData name="Nishanth Chandran" userId="ff149687-74c4-402e-981b-1e4a95712656" providerId="ADAL" clId="{B290AA39-5870-4B81-8FAD-540E9E4D6F7B}" dt="2023-07-21T03:22:39.348" v="6" actId="47"/>
      <pc:docMkLst>
        <pc:docMk/>
      </pc:docMkLst>
      <pc:sldChg chg="add">
        <pc:chgData name="Nishanth Chandran" userId="ff149687-74c4-402e-981b-1e4a95712656" providerId="ADAL" clId="{B290AA39-5870-4B81-8FAD-540E9E4D6F7B}" dt="2023-07-21T03:22:34.791" v="5"/>
        <pc:sldMkLst>
          <pc:docMk/>
          <pc:sldMk cId="1053242340" sldId="2076138013"/>
        </pc:sldMkLst>
      </pc:sldChg>
      <pc:sldChg chg="addSp delSp modSp new del mod">
        <pc:chgData name="Nishanth Chandran" userId="ff149687-74c4-402e-981b-1e4a95712656" providerId="ADAL" clId="{B290AA39-5870-4B81-8FAD-540E9E4D6F7B}" dt="2023-07-21T03:22:39.348" v="6" actId="47"/>
        <pc:sldMkLst>
          <pc:docMk/>
          <pc:sldMk cId="3985996583" sldId="2076138031"/>
        </pc:sldMkLst>
        <pc:spChg chg="del">
          <ac:chgData name="Nishanth Chandran" userId="ff149687-74c4-402e-981b-1e4a95712656" providerId="ADAL" clId="{B290AA39-5870-4B81-8FAD-540E9E4D6F7B}" dt="2023-07-21T03:21:15.888" v="1" actId="478"/>
          <ac:spMkLst>
            <pc:docMk/>
            <pc:sldMk cId="3985996583" sldId="2076138031"/>
            <ac:spMk id="2" creationId="{80793840-8CBD-0631-69BF-D73B6908816B}"/>
          </ac:spMkLst>
        </pc:spChg>
        <pc:spChg chg="del">
          <ac:chgData name="Nishanth Chandran" userId="ff149687-74c4-402e-981b-1e4a95712656" providerId="ADAL" clId="{B290AA39-5870-4B81-8FAD-540E9E4D6F7B}" dt="2023-07-21T03:21:18.188" v="2" actId="478"/>
          <ac:spMkLst>
            <pc:docMk/>
            <pc:sldMk cId="3985996583" sldId="2076138031"/>
            <ac:spMk id="3" creationId="{D47F1CC4-6105-D24D-1822-C427E9F5450F}"/>
          </ac:spMkLst>
        </pc:spChg>
        <pc:picChg chg="add del mod">
          <ac:chgData name="Nishanth Chandran" userId="ff149687-74c4-402e-981b-1e4a95712656" providerId="ADAL" clId="{B290AA39-5870-4B81-8FAD-540E9E4D6F7B}" dt="2023-07-21T03:22:15.670" v="4" actId="478"/>
          <ac:picMkLst>
            <pc:docMk/>
            <pc:sldMk cId="3985996583" sldId="2076138031"/>
            <ac:picMk id="4" creationId="{082538C0-18F9-1158-244D-B5CB7DE718F5}"/>
          </ac:picMkLst>
        </pc:picChg>
      </pc:sldChg>
    </pc:docChg>
  </pc:docChgLst>
  <pc:docChgLst>
    <pc:chgData name="Nishanth Chandran" userId="ff149687-74c4-402e-981b-1e4a95712656" providerId="ADAL" clId="{751924CD-CC21-4B40-8ACA-AE3575C09CDF}"/>
    <pc:docChg chg="addSld delSld modSld sldOrd">
      <pc:chgData name="Nishanth Chandran" userId="ff149687-74c4-402e-981b-1e4a95712656" providerId="ADAL" clId="{751924CD-CC21-4B40-8ACA-AE3575C09CDF}" dt="2023-07-13T05:35:58.045" v="98"/>
      <pc:docMkLst>
        <pc:docMk/>
      </pc:docMkLst>
      <pc:sldChg chg="modSp mod">
        <pc:chgData name="Nishanth Chandran" userId="ff149687-74c4-402e-981b-1e4a95712656" providerId="ADAL" clId="{751924CD-CC21-4B40-8ACA-AE3575C09CDF}" dt="2023-07-13T05:26:40.097" v="0" actId="20577"/>
        <pc:sldMkLst>
          <pc:docMk/>
          <pc:sldMk cId="4122156722" sldId="256"/>
        </pc:sldMkLst>
        <pc:spChg chg="mod">
          <ac:chgData name="Nishanth Chandran" userId="ff149687-74c4-402e-981b-1e4a95712656" providerId="ADAL" clId="{751924CD-CC21-4B40-8ACA-AE3575C09CDF}" dt="2023-07-13T05:26:40.097" v="0" actId="20577"/>
          <ac:spMkLst>
            <pc:docMk/>
            <pc:sldMk cId="4122156722" sldId="256"/>
            <ac:spMk id="2" creationId="{01702C73-85B7-6132-3944-8824D85520A9}"/>
          </ac:spMkLst>
        </pc:spChg>
      </pc:sldChg>
      <pc:sldChg chg="del">
        <pc:chgData name="Nishanth Chandran" userId="ff149687-74c4-402e-981b-1e4a95712656" providerId="ADAL" clId="{751924CD-CC21-4B40-8ACA-AE3575C09CDF}" dt="2023-07-13T05:27:42.928" v="47" actId="47"/>
        <pc:sldMkLst>
          <pc:docMk/>
          <pc:sldMk cId="3196175561" sldId="257"/>
        </pc:sldMkLst>
      </pc:sldChg>
      <pc:sldChg chg="modAnim">
        <pc:chgData name="Nishanth Chandran" userId="ff149687-74c4-402e-981b-1e4a95712656" providerId="ADAL" clId="{751924CD-CC21-4B40-8ACA-AE3575C09CDF}" dt="2023-07-13T05:31:12.021" v="74"/>
        <pc:sldMkLst>
          <pc:docMk/>
          <pc:sldMk cId="118223772" sldId="276"/>
        </pc:sldMkLst>
      </pc:sldChg>
      <pc:sldChg chg="ord">
        <pc:chgData name="Nishanth Chandran" userId="ff149687-74c4-402e-981b-1e4a95712656" providerId="ADAL" clId="{751924CD-CC21-4B40-8ACA-AE3575C09CDF}" dt="2023-07-13T05:34:34.302" v="91"/>
        <pc:sldMkLst>
          <pc:docMk/>
          <pc:sldMk cId="2955778721" sldId="277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2715634401" sldId="278"/>
        </pc:sldMkLst>
      </pc:sldChg>
      <pc:sldChg chg="del">
        <pc:chgData name="Nishanth Chandran" userId="ff149687-74c4-402e-981b-1e4a95712656" providerId="ADAL" clId="{751924CD-CC21-4B40-8ACA-AE3575C09CDF}" dt="2023-07-13T05:29:34.434" v="55" actId="47"/>
        <pc:sldMkLst>
          <pc:docMk/>
          <pc:sldMk cId="75464652" sldId="279"/>
        </pc:sldMkLst>
      </pc:sldChg>
      <pc:sldChg chg="add del modAnim">
        <pc:chgData name="Nishanth Chandran" userId="ff149687-74c4-402e-981b-1e4a95712656" providerId="ADAL" clId="{751924CD-CC21-4B40-8ACA-AE3575C09CDF}" dt="2023-07-13T05:34:25.585" v="89"/>
        <pc:sldMkLst>
          <pc:docMk/>
          <pc:sldMk cId="569568285" sldId="280"/>
        </pc:sldMkLst>
      </pc:sldChg>
      <pc:sldChg chg="add del">
        <pc:chgData name="Nishanth Chandran" userId="ff149687-74c4-402e-981b-1e4a95712656" providerId="ADAL" clId="{751924CD-CC21-4B40-8ACA-AE3575C09CDF}" dt="2023-07-13T05:35:04.457" v="94"/>
        <pc:sldMkLst>
          <pc:docMk/>
          <pc:sldMk cId="1134873902" sldId="281"/>
        </pc:sldMkLst>
      </pc:sldChg>
      <pc:sldChg chg="add del">
        <pc:chgData name="Nishanth Chandran" userId="ff149687-74c4-402e-981b-1e4a95712656" providerId="ADAL" clId="{751924CD-CC21-4B40-8ACA-AE3575C09CDF}" dt="2023-07-13T05:35:04.457" v="94"/>
        <pc:sldMkLst>
          <pc:docMk/>
          <pc:sldMk cId="2713972794" sldId="282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3013500288" sldId="283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1997024945" sldId="285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1005419431" sldId="286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3814156025" sldId="287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2781111509" sldId="289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1786198971" sldId="294"/>
        </pc:sldMkLst>
      </pc:sldChg>
      <pc:sldChg chg="del">
        <pc:chgData name="Nishanth Chandran" userId="ff149687-74c4-402e-981b-1e4a95712656" providerId="ADAL" clId="{751924CD-CC21-4B40-8ACA-AE3575C09CDF}" dt="2023-07-13T05:29:34.434" v="55" actId="47"/>
        <pc:sldMkLst>
          <pc:docMk/>
          <pc:sldMk cId="424370619" sldId="308"/>
        </pc:sldMkLst>
      </pc:sldChg>
      <pc:sldChg chg="add del">
        <pc:chgData name="Nishanth Chandran" userId="ff149687-74c4-402e-981b-1e4a95712656" providerId="ADAL" clId="{751924CD-CC21-4B40-8ACA-AE3575C09CDF}" dt="2023-07-13T05:35:24.460" v="95" actId="47"/>
        <pc:sldMkLst>
          <pc:docMk/>
          <pc:sldMk cId="3126633521" sldId="310"/>
        </pc:sldMkLst>
      </pc:sldChg>
      <pc:sldChg chg="del">
        <pc:chgData name="Nishanth Chandran" userId="ff149687-74c4-402e-981b-1e4a95712656" providerId="ADAL" clId="{751924CD-CC21-4B40-8ACA-AE3575C09CDF}" dt="2023-07-13T05:27:45.810" v="49" actId="47"/>
        <pc:sldMkLst>
          <pc:docMk/>
          <pc:sldMk cId="1292965499" sldId="343"/>
        </pc:sldMkLst>
      </pc:sldChg>
      <pc:sldChg chg="del">
        <pc:chgData name="Nishanth Chandran" userId="ff149687-74c4-402e-981b-1e4a95712656" providerId="ADAL" clId="{751924CD-CC21-4B40-8ACA-AE3575C09CDF}" dt="2023-07-13T05:27:44.242" v="48" actId="47"/>
        <pc:sldMkLst>
          <pc:docMk/>
          <pc:sldMk cId="57677855" sldId="406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494367888" sldId="440"/>
        </pc:sldMkLst>
      </pc:sldChg>
      <pc:sldChg chg="add del">
        <pc:chgData name="Nishanth Chandran" userId="ff149687-74c4-402e-981b-1e4a95712656" providerId="ADAL" clId="{751924CD-CC21-4B40-8ACA-AE3575C09CDF}" dt="2023-07-13T05:35:04.457" v="94"/>
        <pc:sldMkLst>
          <pc:docMk/>
          <pc:sldMk cId="4218643512" sldId="462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2199982832" sldId="464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131699572" sldId="465"/>
        </pc:sldMkLst>
      </pc:sldChg>
      <pc:sldChg chg="add del">
        <pc:chgData name="Nishanth Chandran" userId="ff149687-74c4-402e-981b-1e4a95712656" providerId="ADAL" clId="{751924CD-CC21-4B40-8ACA-AE3575C09CDF}" dt="2023-07-13T05:35:58.045" v="98"/>
        <pc:sldMkLst>
          <pc:docMk/>
          <pc:sldMk cId="4228032455" sldId="470"/>
        </pc:sldMkLst>
      </pc:sldChg>
      <pc:sldChg chg="modAnim">
        <pc:chgData name="Nishanth Chandran" userId="ff149687-74c4-402e-981b-1e4a95712656" providerId="ADAL" clId="{751924CD-CC21-4B40-8ACA-AE3575C09CDF}" dt="2023-07-13T05:30:35.543" v="69"/>
        <pc:sldMkLst>
          <pc:docMk/>
          <pc:sldMk cId="1218042337" sldId="1751"/>
        </pc:sldMkLst>
      </pc:sldChg>
      <pc:sldChg chg="del">
        <pc:chgData name="Nishanth Chandran" userId="ff149687-74c4-402e-981b-1e4a95712656" providerId="ADAL" clId="{751924CD-CC21-4B40-8ACA-AE3575C09CDF}" dt="2023-07-13T05:27:37.437" v="46" actId="47"/>
        <pc:sldMkLst>
          <pc:docMk/>
          <pc:sldMk cId="938159659" sldId="2076137972"/>
        </pc:sldMkLst>
      </pc:sldChg>
      <pc:sldChg chg="del">
        <pc:chgData name="Nishanth Chandran" userId="ff149687-74c4-402e-981b-1e4a95712656" providerId="ADAL" clId="{751924CD-CC21-4B40-8ACA-AE3575C09CDF}" dt="2023-07-13T05:27:36.272" v="44" actId="47"/>
        <pc:sldMkLst>
          <pc:docMk/>
          <pc:sldMk cId="1298186214" sldId="2076137973"/>
        </pc:sldMkLst>
      </pc:sldChg>
      <pc:sldChg chg="del">
        <pc:chgData name="Nishanth Chandran" userId="ff149687-74c4-402e-981b-1e4a95712656" providerId="ADAL" clId="{751924CD-CC21-4B40-8ACA-AE3575C09CDF}" dt="2023-07-13T05:27:36.954" v="45" actId="47"/>
        <pc:sldMkLst>
          <pc:docMk/>
          <pc:sldMk cId="4237250818" sldId="2076137974"/>
        </pc:sldMkLst>
      </pc:sldChg>
      <pc:sldChg chg="modSp mod">
        <pc:chgData name="Nishanth Chandran" userId="ff149687-74c4-402e-981b-1e4a95712656" providerId="ADAL" clId="{751924CD-CC21-4B40-8ACA-AE3575C09CDF}" dt="2023-07-13T05:26:44.640" v="5" actId="20577"/>
        <pc:sldMkLst>
          <pc:docMk/>
          <pc:sldMk cId="3546438626" sldId="2076137975"/>
        </pc:sldMkLst>
        <pc:spChg chg="mod">
          <ac:chgData name="Nishanth Chandran" userId="ff149687-74c4-402e-981b-1e4a95712656" providerId="ADAL" clId="{751924CD-CC21-4B40-8ACA-AE3575C09CDF}" dt="2023-07-13T05:26:44.640" v="5" actId="20577"/>
          <ac:spMkLst>
            <pc:docMk/>
            <pc:sldMk cId="3546438626" sldId="2076137975"/>
            <ac:spMk id="2" creationId="{A4DCF8A3-C2DB-6DE1-E066-0A9855113228}"/>
          </ac:spMkLst>
        </pc:spChg>
      </pc:sldChg>
      <pc:sldChg chg="modAnim">
        <pc:chgData name="Nishanth Chandran" userId="ff149687-74c4-402e-981b-1e4a95712656" providerId="ADAL" clId="{751924CD-CC21-4B40-8ACA-AE3575C09CDF}" dt="2023-07-13T05:30:47.902" v="70"/>
        <pc:sldMkLst>
          <pc:docMk/>
          <pc:sldMk cId="2195906614" sldId="2076137977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2116832041" sldId="2076137978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2128444447" sldId="2076137979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3716239926" sldId="2076137980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3646380551" sldId="2076137981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4259483975" sldId="2076137982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3071073900" sldId="2076137983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3000779485" sldId="2076137984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1945494375" sldId="2076137985"/>
        </pc:sldMkLst>
      </pc:sldChg>
      <pc:sldChg chg="modAnim">
        <pc:chgData name="Nishanth Chandran" userId="ff149687-74c4-402e-981b-1e4a95712656" providerId="ADAL" clId="{751924CD-CC21-4B40-8ACA-AE3575C09CDF}" dt="2023-07-13T05:31:04.135" v="73"/>
        <pc:sldMkLst>
          <pc:docMk/>
          <pc:sldMk cId="2299499948" sldId="2076137986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3628646843" sldId="2076137987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694832762" sldId="2076137989"/>
        </pc:sldMkLst>
      </pc:sldChg>
      <pc:sldChg chg="del">
        <pc:chgData name="Nishanth Chandran" userId="ff149687-74c4-402e-981b-1e4a95712656" providerId="ADAL" clId="{751924CD-CC21-4B40-8ACA-AE3575C09CDF}" dt="2023-07-13T05:28:12.320" v="50" actId="47"/>
        <pc:sldMkLst>
          <pc:docMk/>
          <pc:sldMk cId="866786804" sldId="2076137990"/>
        </pc:sldMkLst>
      </pc:sldChg>
      <pc:sldChg chg="del">
        <pc:chgData name="Nishanth Chandran" userId="ff149687-74c4-402e-981b-1e4a95712656" providerId="ADAL" clId="{751924CD-CC21-4B40-8ACA-AE3575C09CDF}" dt="2023-07-13T05:28:35.217" v="51" actId="47"/>
        <pc:sldMkLst>
          <pc:docMk/>
          <pc:sldMk cId="1056124381" sldId="2076137991"/>
        </pc:sldMkLst>
      </pc:sldChg>
      <pc:sldChg chg="del">
        <pc:chgData name="Nishanth Chandran" userId="ff149687-74c4-402e-981b-1e4a95712656" providerId="ADAL" clId="{751924CD-CC21-4B40-8ACA-AE3575C09CDF}" dt="2023-07-13T05:28:46.630" v="52" actId="47"/>
        <pc:sldMkLst>
          <pc:docMk/>
          <pc:sldMk cId="3818323686" sldId="2076138006"/>
        </pc:sldMkLst>
      </pc:sldChg>
      <pc:sldChg chg="del">
        <pc:chgData name="Nishanth Chandran" userId="ff149687-74c4-402e-981b-1e4a95712656" providerId="ADAL" clId="{751924CD-CC21-4B40-8ACA-AE3575C09CDF}" dt="2023-07-13T05:29:00.568" v="53" actId="47"/>
        <pc:sldMkLst>
          <pc:docMk/>
          <pc:sldMk cId="1216924357" sldId="2076138007"/>
        </pc:sldMkLst>
      </pc:sldChg>
      <pc:sldChg chg="del">
        <pc:chgData name="Nishanth Chandran" userId="ff149687-74c4-402e-981b-1e4a95712656" providerId="ADAL" clId="{751924CD-CC21-4B40-8ACA-AE3575C09CDF}" dt="2023-07-13T05:29:00.568" v="53" actId="47"/>
        <pc:sldMkLst>
          <pc:docMk/>
          <pc:sldMk cId="3019665974" sldId="2076138008"/>
        </pc:sldMkLst>
      </pc:sldChg>
      <pc:sldChg chg="del">
        <pc:chgData name="Nishanth Chandran" userId="ff149687-74c4-402e-981b-1e4a95712656" providerId="ADAL" clId="{751924CD-CC21-4B40-8ACA-AE3575C09CDF}" dt="2023-07-13T05:29:12.887" v="54" actId="47"/>
        <pc:sldMkLst>
          <pc:docMk/>
          <pc:sldMk cId="2872996381" sldId="2076138009"/>
        </pc:sldMkLst>
      </pc:sldChg>
      <pc:sldChg chg="del">
        <pc:chgData name="Nishanth Chandran" userId="ff149687-74c4-402e-981b-1e4a95712656" providerId="ADAL" clId="{751924CD-CC21-4B40-8ACA-AE3575C09CDF}" dt="2023-07-13T05:29:12.887" v="54" actId="47"/>
        <pc:sldMkLst>
          <pc:docMk/>
          <pc:sldMk cId="1739788115" sldId="2076138010"/>
        </pc:sldMkLst>
      </pc:sldChg>
      <pc:sldChg chg="del">
        <pc:chgData name="Nishanth Chandran" userId="ff149687-74c4-402e-981b-1e4a95712656" providerId="ADAL" clId="{751924CD-CC21-4B40-8ACA-AE3575C09CDF}" dt="2023-07-13T05:28:46.630" v="52" actId="47"/>
        <pc:sldMkLst>
          <pc:docMk/>
          <pc:sldMk cId="1452694350" sldId="2076138011"/>
        </pc:sldMkLst>
      </pc:sldChg>
      <pc:sldChg chg="modAnim">
        <pc:chgData name="Nishanth Chandran" userId="ff149687-74c4-402e-981b-1e4a95712656" providerId="ADAL" clId="{751924CD-CC21-4B40-8ACA-AE3575C09CDF}" dt="2023-07-13T05:31:20.231" v="76"/>
        <pc:sldMkLst>
          <pc:docMk/>
          <pc:sldMk cId="3479051161" sldId="2076138012"/>
        </pc:sldMkLst>
      </pc:sldChg>
      <pc:sldChg chg="del">
        <pc:chgData name="Nishanth Chandran" userId="ff149687-74c4-402e-981b-1e4a95712656" providerId="ADAL" clId="{751924CD-CC21-4B40-8ACA-AE3575C09CDF}" dt="2023-07-13T05:29:12.887" v="54" actId="47"/>
        <pc:sldMkLst>
          <pc:docMk/>
          <pc:sldMk cId="3292194513" sldId="2076138013"/>
        </pc:sldMkLst>
      </pc:sldChg>
      <pc:sldChg chg="del">
        <pc:chgData name="Nishanth Chandran" userId="ff149687-74c4-402e-981b-1e4a95712656" providerId="ADAL" clId="{751924CD-CC21-4B40-8ACA-AE3575C09CDF}" dt="2023-07-13T05:29:12.887" v="54" actId="47"/>
        <pc:sldMkLst>
          <pc:docMk/>
          <pc:sldMk cId="2627503813" sldId="2076138014"/>
        </pc:sldMkLst>
      </pc:sldChg>
      <pc:sldChg chg="del">
        <pc:chgData name="Nishanth Chandran" userId="ff149687-74c4-402e-981b-1e4a95712656" providerId="ADAL" clId="{751924CD-CC21-4B40-8ACA-AE3575C09CDF}" dt="2023-07-13T05:29:51.956" v="67" actId="47"/>
        <pc:sldMkLst>
          <pc:docMk/>
          <pc:sldMk cId="1088583491" sldId="2076138015"/>
        </pc:sldMkLst>
      </pc:sldChg>
      <pc:sldChg chg="del">
        <pc:chgData name="Nishanth Chandran" userId="ff149687-74c4-402e-981b-1e4a95712656" providerId="ADAL" clId="{751924CD-CC21-4B40-8ACA-AE3575C09CDF}" dt="2023-07-13T05:29:34.434" v="55" actId="47"/>
        <pc:sldMkLst>
          <pc:docMk/>
          <pc:sldMk cId="2719177059" sldId="2076138016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346203330" sldId="2076138017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4199180096" sldId="2076138018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4294241153" sldId="2076138019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3540727990" sldId="2076138020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3287338244" sldId="2076138021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529384558" sldId="2076138022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1801594471" sldId="2076138023"/>
        </pc:sldMkLst>
      </pc:sldChg>
      <pc:sldChg chg="addSp modSp mod ord modAnim">
        <pc:chgData name="Nishanth Chandran" userId="ff149687-74c4-402e-981b-1e4a95712656" providerId="ADAL" clId="{751924CD-CC21-4B40-8ACA-AE3575C09CDF}" dt="2023-07-13T05:33:14.347" v="85"/>
        <pc:sldMkLst>
          <pc:docMk/>
          <pc:sldMk cId="3154507945" sldId="2076138024"/>
        </pc:sldMkLst>
        <pc:spChg chg="mod">
          <ac:chgData name="Nishanth Chandran" userId="ff149687-74c4-402e-981b-1e4a95712656" providerId="ADAL" clId="{751924CD-CC21-4B40-8ACA-AE3575C09CDF}" dt="2023-07-13T05:29:44.125" v="64" actId="20577"/>
          <ac:spMkLst>
            <pc:docMk/>
            <pc:sldMk cId="3154507945" sldId="2076138024"/>
            <ac:spMk id="9" creationId="{CB0108D6-0A67-F504-E03D-DCA142B76028}"/>
          </ac:spMkLst>
        </pc:spChg>
        <pc:spChg chg="add mod">
          <ac:chgData name="Nishanth Chandran" userId="ff149687-74c4-402e-981b-1e4a95712656" providerId="ADAL" clId="{751924CD-CC21-4B40-8ACA-AE3575C09CDF}" dt="2023-07-13T05:32:03.947" v="84" actId="20577"/>
          <ac:spMkLst>
            <pc:docMk/>
            <pc:sldMk cId="3154507945" sldId="2076138024"/>
            <ac:spMk id="10" creationId="{7B602CE5-F466-813A-7C9A-AE975575F306}"/>
          </ac:spMkLst>
        </pc:spChg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3371124155" sldId="2076138025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4269388267" sldId="2076138027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1895859093" sldId="2076138028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1745387323" sldId="2076138029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3885634901" sldId="2076138030"/>
        </pc:sldMkLst>
      </pc:sldChg>
      <pc:sldChg chg="del">
        <pc:chgData name="Nishanth Chandran" userId="ff149687-74c4-402e-981b-1e4a95712656" providerId="ADAL" clId="{751924CD-CC21-4B40-8ACA-AE3575C09CDF}" dt="2023-07-13T05:30:19.947" v="68" actId="47"/>
        <pc:sldMkLst>
          <pc:docMk/>
          <pc:sldMk cId="620528832" sldId="2076138031"/>
        </pc:sldMkLst>
      </pc:sldChg>
      <pc:sldChg chg="modSp new del mod">
        <pc:chgData name="Nishanth Chandran" userId="ff149687-74c4-402e-981b-1e4a95712656" providerId="ADAL" clId="{751924CD-CC21-4B40-8ACA-AE3575C09CDF}" dt="2023-07-13T05:27:34.920" v="43" actId="47"/>
        <pc:sldMkLst>
          <pc:docMk/>
          <pc:sldMk cId="285272487" sldId="2076138032"/>
        </pc:sldMkLst>
        <pc:spChg chg="mod">
          <ac:chgData name="Nishanth Chandran" userId="ff149687-74c4-402e-981b-1e4a95712656" providerId="ADAL" clId="{751924CD-CC21-4B40-8ACA-AE3575C09CDF}" dt="2023-07-13T05:27:17.551" v="42" actId="20577"/>
          <ac:spMkLst>
            <pc:docMk/>
            <pc:sldMk cId="285272487" sldId="2076138032"/>
            <ac:spMk id="2" creationId="{430D72CE-04C0-E121-1A98-48633BFE202F}"/>
          </ac:spMkLst>
        </pc:spChg>
      </pc:sldChg>
    </pc:docChg>
  </pc:docChgLst>
  <pc:docChgLst>
    <pc:chgData name="Nishanth Chandran" userId="ff149687-74c4-402e-981b-1e4a95712656" providerId="ADAL" clId="{96EEAFCF-54FE-4FD1-8EE4-4CEE5E3C33F2}"/>
    <pc:docChg chg="undo custSel addSld delSld modSld">
      <pc:chgData name="Nishanth Chandran" userId="ff149687-74c4-402e-981b-1e4a95712656" providerId="ADAL" clId="{96EEAFCF-54FE-4FD1-8EE4-4CEE5E3C33F2}" dt="2023-08-01T07:15:36.287" v="447"/>
      <pc:docMkLst>
        <pc:docMk/>
      </pc:docMkLst>
      <pc:sldChg chg="modSp">
        <pc:chgData name="Nishanth Chandran" userId="ff149687-74c4-402e-981b-1e4a95712656" providerId="ADAL" clId="{96EEAFCF-54FE-4FD1-8EE4-4CEE5E3C33F2}" dt="2023-07-30T09:32:43.418" v="441" actId="20577"/>
        <pc:sldMkLst>
          <pc:docMk/>
          <pc:sldMk cId="1335340962" sldId="271"/>
        </pc:sldMkLst>
        <pc:spChg chg="mod">
          <ac:chgData name="Nishanth Chandran" userId="ff149687-74c4-402e-981b-1e4a95712656" providerId="ADAL" clId="{96EEAFCF-54FE-4FD1-8EE4-4CEE5E3C33F2}" dt="2023-07-30T09:32:43.418" v="441" actId="20577"/>
          <ac:spMkLst>
            <pc:docMk/>
            <pc:sldMk cId="1335340962" sldId="271"/>
            <ac:spMk id="54" creationId="{66E3E76E-C3F3-AC2B-CB6A-E7FD01A22E04}"/>
          </ac:spMkLst>
        </pc:spChg>
      </pc:sldChg>
      <pc:sldChg chg="mod modShow">
        <pc:chgData name="Nishanth Chandran" userId="ff149687-74c4-402e-981b-1e4a95712656" providerId="ADAL" clId="{96EEAFCF-54FE-4FD1-8EE4-4CEE5E3C33F2}" dt="2023-07-30T09:33:57.322" v="442" actId="729"/>
        <pc:sldMkLst>
          <pc:docMk/>
          <pc:sldMk cId="3358853997" sldId="272"/>
        </pc:sldMkLst>
      </pc:sldChg>
      <pc:sldChg chg="addSp delSp modSp new mod setBg modAnim">
        <pc:chgData name="Nishanth Chandran" userId="ff149687-74c4-402e-981b-1e4a95712656" providerId="ADAL" clId="{96EEAFCF-54FE-4FD1-8EE4-4CEE5E3C33F2}" dt="2023-07-29T11:40:56.606" v="437"/>
        <pc:sldMkLst>
          <pc:docMk/>
          <pc:sldMk cId="4020830254" sldId="2076138031"/>
        </pc:sldMkLst>
        <pc:spChg chg="mod">
          <ac:chgData name="Nishanth Chandran" userId="ff149687-74c4-402e-981b-1e4a95712656" providerId="ADAL" clId="{96EEAFCF-54FE-4FD1-8EE4-4CEE5E3C33F2}" dt="2023-07-29T11:35:50.458" v="378" actId="26606"/>
          <ac:spMkLst>
            <pc:docMk/>
            <pc:sldMk cId="4020830254" sldId="2076138031"/>
            <ac:spMk id="2" creationId="{0CC2141C-57AF-323F-C91E-9460E74FBFD9}"/>
          </ac:spMkLst>
        </pc:spChg>
        <pc:spChg chg="mod">
          <ac:chgData name="Nishanth Chandran" userId="ff149687-74c4-402e-981b-1e4a95712656" providerId="ADAL" clId="{96EEAFCF-54FE-4FD1-8EE4-4CEE5E3C33F2}" dt="2023-07-29T11:38:51.706" v="401" actId="20577"/>
          <ac:spMkLst>
            <pc:docMk/>
            <pc:sldMk cId="4020830254" sldId="2076138031"/>
            <ac:spMk id="3" creationId="{237D63C1-AB75-AC98-7B68-9E5B83927B4A}"/>
          </ac:spMkLst>
        </pc:spChg>
        <pc:spChg chg="add mod">
          <ac:chgData name="Nishanth Chandran" userId="ff149687-74c4-402e-981b-1e4a95712656" providerId="ADAL" clId="{96EEAFCF-54FE-4FD1-8EE4-4CEE5E3C33F2}" dt="2023-07-29T11:39:35.410" v="432" actId="1076"/>
          <ac:spMkLst>
            <pc:docMk/>
            <pc:sldMk cId="4020830254" sldId="2076138031"/>
            <ac:spMk id="6" creationId="{733E05AB-F13C-621F-5573-D9770F4DE82F}"/>
          </ac:spMkLst>
        </pc:spChg>
        <pc:spChg chg="add del">
          <ac:chgData name="Nishanth Chandran" userId="ff149687-74c4-402e-981b-1e4a95712656" providerId="ADAL" clId="{96EEAFCF-54FE-4FD1-8EE4-4CEE5E3C33F2}" dt="2023-07-29T11:35:50.436" v="377" actId="26606"/>
          <ac:spMkLst>
            <pc:docMk/>
            <pc:sldMk cId="4020830254" sldId="2076138031"/>
            <ac:spMk id="10" creationId="{F13C74B1-5B17-4795-BED0-7140497B445A}"/>
          </ac:spMkLst>
        </pc:spChg>
        <pc:spChg chg="add del">
          <ac:chgData name="Nishanth Chandran" userId="ff149687-74c4-402e-981b-1e4a95712656" providerId="ADAL" clId="{96EEAFCF-54FE-4FD1-8EE4-4CEE5E3C33F2}" dt="2023-07-29T11:35:50.436" v="377" actId="26606"/>
          <ac:spMkLst>
            <pc:docMk/>
            <pc:sldMk cId="4020830254" sldId="2076138031"/>
            <ac:spMk id="12" creationId="{D4974D33-8DC5-464E-8C6D-BE58F0669C17}"/>
          </ac:spMkLst>
        </pc:spChg>
        <pc:spChg chg="add">
          <ac:chgData name="Nishanth Chandran" userId="ff149687-74c4-402e-981b-1e4a95712656" providerId="ADAL" clId="{96EEAFCF-54FE-4FD1-8EE4-4CEE5E3C33F2}" dt="2023-07-29T11:35:50.458" v="378" actId="26606"/>
          <ac:spMkLst>
            <pc:docMk/>
            <pc:sldMk cId="4020830254" sldId="2076138031"/>
            <ac:spMk id="14" creationId="{45D37F4E-DDB4-456B-97E0-9937730A039F}"/>
          </ac:spMkLst>
        </pc:spChg>
        <pc:spChg chg="add">
          <ac:chgData name="Nishanth Chandran" userId="ff149687-74c4-402e-981b-1e4a95712656" providerId="ADAL" clId="{96EEAFCF-54FE-4FD1-8EE4-4CEE5E3C33F2}" dt="2023-07-29T11:35:50.458" v="378" actId="26606"/>
          <ac:spMkLst>
            <pc:docMk/>
            <pc:sldMk cId="4020830254" sldId="2076138031"/>
            <ac:spMk id="15" creationId="{B2DD41CD-8F47-4F56-AD12-4E2FF7696987}"/>
          </ac:spMkLst>
        </pc:spChg>
        <pc:picChg chg="add mod">
          <ac:chgData name="Nishanth Chandran" userId="ff149687-74c4-402e-981b-1e4a95712656" providerId="ADAL" clId="{96EEAFCF-54FE-4FD1-8EE4-4CEE5E3C33F2}" dt="2023-07-29T11:35:50.458" v="378" actId="26606"/>
          <ac:picMkLst>
            <pc:docMk/>
            <pc:sldMk cId="4020830254" sldId="2076138031"/>
            <ac:picMk id="5" creationId="{E9EF8C0D-B3D8-5B8C-0B22-AD20CF32076B}"/>
          </ac:picMkLst>
        </pc:picChg>
      </pc:sldChg>
      <pc:sldChg chg="delSp modSp add mod delAnim modAnim">
        <pc:chgData name="Nishanth Chandran" userId="ff149687-74c4-402e-981b-1e4a95712656" providerId="ADAL" clId="{96EEAFCF-54FE-4FD1-8EE4-4CEE5E3C33F2}" dt="2023-07-29T11:41:11.249" v="440"/>
        <pc:sldMkLst>
          <pc:docMk/>
          <pc:sldMk cId="3550263225" sldId="2076138032"/>
        </pc:sldMkLst>
        <pc:spChg chg="del mod">
          <ac:chgData name="Nishanth Chandran" userId="ff149687-74c4-402e-981b-1e4a95712656" providerId="ADAL" clId="{96EEAFCF-54FE-4FD1-8EE4-4CEE5E3C33F2}" dt="2023-07-29T11:32:32.098" v="28" actId="478"/>
          <ac:spMkLst>
            <pc:docMk/>
            <pc:sldMk cId="3550263225" sldId="2076138032"/>
            <ac:spMk id="3" creationId="{9A70DE38-F86A-9C9A-2801-311DCA522B5A}"/>
          </ac:spMkLst>
        </pc:spChg>
        <pc:spChg chg="mod">
          <ac:chgData name="Nishanth Chandran" userId="ff149687-74c4-402e-981b-1e4a95712656" providerId="ADAL" clId="{96EEAFCF-54FE-4FD1-8EE4-4CEE5E3C33F2}" dt="2023-07-29T11:32:38.132" v="29" actId="207"/>
          <ac:spMkLst>
            <pc:docMk/>
            <pc:sldMk cId="3550263225" sldId="2076138032"/>
            <ac:spMk id="9" creationId="{A3093982-17D3-5435-44F6-2D4D1B0A460B}"/>
          </ac:spMkLst>
        </pc:spChg>
      </pc:sldChg>
      <pc:sldChg chg="modSp add mod">
        <pc:chgData name="Nishanth Chandran" userId="ff149687-74c4-402e-981b-1e4a95712656" providerId="ADAL" clId="{96EEAFCF-54FE-4FD1-8EE4-4CEE5E3C33F2}" dt="2023-07-31T14:02:04.452" v="444" actId="20577"/>
        <pc:sldMkLst>
          <pc:docMk/>
          <pc:sldMk cId="2264650661" sldId="2076138033"/>
        </pc:sldMkLst>
        <pc:spChg chg="mod">
          <ac:chgData name="Nishanth Chandran" userId="ff149687-74c4-402e-981b-1e4a95712656" providerId="ADAL" clId="{96EEAFCF-54FE-4FD1-8EE4-4CEE5E3C33F2}" dt="2023-07-31T14:02:04.452" v="444" actId="20577"/>
          <ac:spMkLst>
            <pc:docMk/>
            <pc:sldMk cId="2264650661" sldId="2076138033"/>
            <ac:spMk id="7" creationId="{B0E234FB-0C73-33D0-9FFC-CA840FFFEA85}"/>
          </ac:spMkLst>
        </pc:spChg>
      </pc:sldChg>
      <pc:sldChg chg="add del">
        <pc:chgData name="Nishanth Chandran" userId="ff149687-74c4-402e-981b-1e4a95712656" providerId="ADAL" clId="{96EEAFCF-54FE-4FD1-8EE4-4CEE5E3C33F2}" dt="2023-08-01T07:15:36.287" v="447"/>
        <pc:sldMkLst>
          <pc:docMk/>
          <pc:sldMk cId="4269388267" sldId="2076138034"/>
        </pc:sldMkLst>
      </pc:sldChg>
      <pc:sldChg chg="add del">
        <pc:chgData name="Nishanth Chandran" userId="ff149687-74c4-402e-981b-1e4a95712656" providerId="ADAL" clId="{96EEAFCF-54FE-4FD1-8EE4-4CEE5E3C33F2}" dt="2023-08-01T07:15:36.287" v="447"/>
        <pc:sldMkLst>
          <pc:docMk/>
          <pc:sldMk cId="1745387323" sldId="207613803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624A54-9DEA-4E5E-B5F0-EFFA8464CD9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2B2B6BD-F6D9-43B0-97B5-49EEB7105AF6}">
      <dgm:prSet/>
      <dgm:spPr/>
      <dgm:t>
        <a:bodyPr/>
        <a:lstStyle/>
        <a:p>
          <a:r>
            <a:rPr lang="en-US"/>
            <a:t>How to use EzPC to generate 2PC protocols for secure inference</a:t>
          </a:r>
        </a:p>
      </dgm:t>
    </dgm:pt>
    <dgm:pt modelId="{3126F491-07EC-4700-AB41-13DB90CBBDFA}" type="parTrans" cxnId="{C9BD89EE-1D75-4934-ABCB-A1D374890FB5}">
      <dgm:prSet/>
      <dgm:spPr/>
      <dgm:t>
        <a:bodyPr/>
        <a:lstStyle/>
        <a:p>
          <a:endParaRPr lang="en-US"/>
        </a:p>
      </dgm:t>
    </dgm:pt>
    <dgm:pt modelId="{C6CAB262-4E4B-48CB-ACFE-F63648B56AE2}" type="sibTrans" cxnId="{C9BD89EE-1D75-4934-ABCB-A1D374890FB5}">
      <dgm:prSet/>
      <dgm:spPr/>
      <dgm:t>
        <a:bodyPr/>
        <a:lstStyle/>
        <a:p>
          <a:endParaRPr lang="en-US"/>
        </a:p>
      </dgm:t>
    </dgm:pt>
    <dgm:pt modelId="{40EB2EB3-BBE5-4E2E-BF8E-6EA3F2BCC0CA}">
      <dgm:prSet/>
      <dgm:spPr/>
      <dgm:t>
        <a:bodyPr/>
        <a:lstStyle/>
        <a:p>
          <a:r>
            <a:rPr lang="en-US"/>
            <a:t>How to use MP-SPDZ for n-PC protocols</a:t>
          </a:r>
        </a:p>
      </dgm:t>
    </dgm:pt>
    <dgm:pt modelId="{0494BB2F-9AE8-43A0-8289-CC8C7D806716}" type="parTrans" cxnId="{5276E38A-A00B-45D1-9454-7E193E85D111}">
      <dgm:prSet/>
      <dgm:spPr/>
      <dgm:t>
        <a:bodyPr/>
        <a:lstStyle/>
        <a:p>
          <a:endParaRPr lang="en-US"/>
        </a:p>
      </dgm:t>
    </dgm:pt>
    <dgm:pt modelId="{07ABC656-7790-41BD-831C-677074F1B61E}" type="sibTrans" cxnId="{5276E38A-A00B-45D1-9454-7E193E85D111}">
      <dgm:prSet/>
      <dgm:spPr/>
      <dgm:t>
        <a:bodyPr/>
        <a:lstStyle/>
        <a:p>
          <a:endParaRPr lang="en-US"/>
        </a:p>
      </dgm:t>
    </dgm:pt>
    <dgm:pt modelId="{DA5021FF-8DEC-4BDB-B978-A23ED964FB82}" type="pres">
      <dgm:prSet presAssocID="{41624A54-9DEA-4E5E-B5F0-EFFA8464CD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F1481E5-E880-4842-9DB6-B51570A5C602}" type="pres">
      <dgm:prSet presAssocID="{62B2B6BD-F6D9-43B0-97B5-49EEB7105AF6}" presName="hierRoot1" presStyleCnt="0"/>
      <dgm:spPr/>
    </dgm:pt>
    <dgm:pt modelId="{065F891E-907D-454B-A425-E05AE79CFF95}" type="pres">
      <dgm:prSet presAssocID="{62B2B6BD-F6D9-43B0-97B5-49EEB7105AF6}" presName="composite" presStyleCnt="0"/>
      <dgm:spPr/>
    </dgm:pt>
    <dgm:pt modelId="{CF86CFDD-06AF-4BBB-911C-7914F455AD98}" type="pres">
      <dgm:prSet presAssocID="{62B2B6BD-F6D9-43B0-97B5-49EEB7105AF6}" presName="background" presStyleLbl="node0" presStyleIdx="0" presStyleCnt="2"/>
      <dgm:spPr/>
    </dgm:pt>
    <dgm:pt modelId="{50A45DA9-E3AA-48DD-B83C-950556FC4419}" type="pres">
      <dgm:prSet presAssocID="{62B2B6BD-F6D9-43B0-97B5-49EEB7105AF6}" presName="text" presStyleLbl="fgAcc0" presStyleIdx="0" presStyleCnt="2">
        <dgm:presLayoutVars>
          <dgm:chPref val="3"/>
        </dgm:presLayoutVars>
      </dgm:prSet>
      <dgm:spPr/>
    </dgm:pt>
    <dgm:pt modelId="{C4570091-F645-4977-B97C-BF3AC257BBC3}" type="pres">
      <dgm:prSet presAssocID="{62B2B6BD-F6D9-43B0-97B5-49EEB7105AF6}" presName="hierChild2" presStyleCnt="0"/>
      <dgm:spPr/>
    </dgm:pt>
    <dgm:pt modelId="{00E33C27-593A-4DD1-AFE0-07FC8D27BBC1}" type="pres">
      <dgm:prSet presAssocID="{40EB2EB3-BBE5-4E2E-BF8E-6EA3F2BCC0CA}" presName="hierRoot1" presStyleCnt="0"/>
      <dgm:spPr/>
    </dgm:pt>
    <dgm:pt modelId="{7486FED7-D75B-4F26-8E77-21FCE8BA3B1C}" type="pres">
      <dgm:prSet presAssocID="{40EB2EB3-BBE5-4E2E-BF8E-6EA3F2BCC0CA}" presName="composite" presStyleCnt="0"/>
      <dgm:spPr/>
    </dgm:pt>
    <dgm:pt modelId="{87FD6214-AFE4-463C-8189-BEF9375F48DB}" type="pres">
      <dgm:prSet presAssocID="{40EB2EB3-BBE5-4E2E-BF8E-6EA3F2BCC0CA}" presName="background" presStyleLbl="node0" presStyleIdx="1" presStyleCnt="2"/>
      <dgm:spPr/>
    </dgm:pt>
    <dgm:pt modelId="{E95A4A19-A65A-47AD-8A79-3BC8D94EB45A}" type="pres">
      <dgm:prSet presAssocID="{40EB2EB3-BBE5-4E2E-BF8E-6EA3F2BCC0CA}" presName="text" presStyleLbl="fgAcc0" presStyleIdx="1" presStyleCnt="2">
        <dgm:presLayoutVars>
          <dgm:chPref val="3"/>
        </dgm:presLayoutVars>
      </dgm:prSet>
      <dgm:spPr/>
    </dgm:pt>
    <dgm:pt modelId="{A03D03AD-7DD9-4D14-9F9B-D71935C075CE}" type="pres">
      <dgm:prSet presAssocID="{40EB2EB3-BBE5-4E2E-BF8E-6EA3F2BCC0CA}" presName="hierChild2" presStyleCnt="0"/>
      <dgm:spPr/>
    </dgm:pt>
  </dgm:ptLst>
  <dgm:cxnLst>
    <dgm:cxn modelId="{FBAE0051-24DF-475B-AE51-1432C14A6C68}" type="presOf" srcId="{41624A54-9DEA-4E5E-B5F0-EFFA8464CD99}" destId="{DA5021FF-8DEC-4BDB-B978-A23ED964FB82}" srcOrd="0" destOrd="0" presId="urn:microsoft.com/office/officeart/2005/8/layout/hierarchy1"/>
    <dgm:cxn modelId="{5276E38A-A00B-45D1-9454-7E193E85D111}" srcId="{41624A54-9DEA-4E5E-B5F0-EFFA8464CD99}" destId="{40EB2EB3-BBE5-4E2E-BF8E-6EA3F2BCC0CA}" srcOrd="1" destOrd="0" parTransId="{0494BB2F-9AE8-43A0-8289-CC8C7D806716}" sibTransId="{07ABC656-7790-41BD-831C-677074F1B61E}"/>
    <dgm:cxn modelId="{3465E8DD-A586-4BD4-8BBD-0E69A86E52EA}" type="presOf" srcId="{62B2B6BD-F6D9-43B0-97B5-49EEB7105AF6}" destId="{50A45DA9-E3AA-48DD-B83C-950556FC4419}" srcOrd="0" destOrd="0" presId="urn:microsoft.com/office/officeart/2005/8/layout/hierarchy1"/>
    <dgm:cxn modelId="{DA1604E2-7F60-4949-806B-A144D5E689E5}" type="presOf" srcId="{40EB2EB3-BBE5-4E2E-BF8E-6EA3F2BCC0CA}" destId="{E95A4A19-A65A-47AD-8A79-3BC8D94EB45A}" srcOrd="0" destOrd="0" presId="urn:microsoft.com/office/officeart/2005/8/layout/hierarchy1"/>
    <dgm:cxn modelId="{C9BD89EE-1D75-4934-ABCB-A1D374890FB5}" srcId="{41624A54-9DEA-4E5E-B5F0-EFFA8464CD99}" destId="{62B2B6BD-F6D9-43B0-97B5-49EEB7105AF6}" srcOrd="0" destOrd="0" parTransId="{3126F491-07EC-4700-AB41-13DB90CBBDFA}" sibTransId="{C6CAB262-4E4B-48CB-ACFE-F63648B56AE2}"/>
    <dgm:cxn modelId="{99283A91-6A1B-4F8E-9B89-22418C5C6DA6}" type="presParOf" srcId="{DA5021FF-8DEC-4BDB-B978-A23ED964FB82}" destId="{0F1481E5-E880-4842-9DB6-B51570A5C602}" srcOrd="0" destOrd="0" presId="urn:microsoft.com/office/officeart/2005/8/layout/hierarchy1"/>
    <dgm:cxn modelId="{C47F9B79-E4D5-45BD-B77B-777412C94D1A}" type="presParOf" srcId="{0F1481E5-E880-4842-9DB6-B51570A5C602}" destId="{065F891E-907D-454B-A425-E05AE79CFF95}" srcOrd="0" destOrd="0" presId="urn:microsoft.com/office/officeart/2005/8/layout/hierarchy1"/>
    <dgm:cxn modelId="{01B3FD6C-8247-410C-9DBC-5FAE0E54B690}" type="presParOf" srcId="{065F891E-907D-454B-A425-E05AE79CFF95}" destId="{CF86CFDD-06AF-4BBB-911C-7914F455AD98}" srcOrd="0" destOrd="0" presId="urn:microsoft.com/office/officeart/2005/8/layout/hierarchy1"/>
    <dgm:cxn modelId="{80529FA6-17FE-4511-A53A-0D7FBD88E3F2}" type="presParOf" srcId="{065F891E-907D-454B-A425-E05AE79CFF95}" destId="{50A45DA9-E3AA-48DD-B83C-950556FC4419}" srcOrd="1" destOrd="0" presId="urn:microsoft.com/office/officeart/2005/8/layout/hierarchy1"/>
    <dgm:cxn modelId="{3421EF1F-378E-4DD1-BDF9-FA7EA1DA3DA8}" type="presParOf" srcId="{0F1481E5-E880-4842-9DB6-B51570A5C602}" destId="{C4570091-F645-4977-B97C-BF3AC257BBC3}" srcOrd="1" destOrd="0" presId="urn:microsoft.com/office/officeart/2005/8/layout/hierarchy1"/>
    <dgm:cxn modelId="{6EC86EBF-4FB8-4AD7-AADE-8BF74B5AC08E}" type="presParOf" srcId="{DA5021FF-8DEC-4BDB-B978-A23ED964FB82}" destId="{00E33C27-593A-4DD1-AFE0-07FC8D27BBC1}" srcOrd="1" destOrd="0" presId="urn:microsoft.com/office/officeart/2005/8/layout/hierarchy1"/>
    <dgm:cxn modelId="{AE3ABC48-9861-4CAB-8B90-8423BF3C185D}" type="presParOf" srcId="{00E33C27-593A-4DD1-AFE0-07FC8D27BBC1}" destId="{7486FED7-D75B-4F26-8E77-21FCE8BA3B1C}" srcOrd="0" destOrd="0" presId="urn:microsoft.com/office/officeart/2005/8/layout/hierarchy1"/>
    <dgm:cxn modelId="{DC6A3665-D940-47B4-9C2B-5BBE9859094E}" type="presParOf" srcId="{7486FED7-D75B-4F26-8E77-21FCE8BA3B1C}" destId="{87FD6214-AFE4-463C-8189-BEF9375F48DB}" srcOrd="0" destOrd="0" presId="urn:microsoft.com/office/officeart/2005/8/layout/hierarchy1"/>
    <dgm:cxn modelId="{FEDC4DD2-8F24-4722-A77E-F6E304DF0F0F}" type="presParOf" srcId="{7486FED7-D75B-4F26-8E77-21FCE8BA3B1C}" destId="{E95A4A19-A65A-47AD-8A79-3BC8D94EB45A}" srcOrd="1" destOrd="0" presId="urn:microsoft.com/office/officeart/2005/8/layout/hierarchy1"/>
    <dgm:cxn modelId="{FB9C2892-0809-4717-A208-79FB05923803}" type="presParOf" srcId="{00E33C27-593A-4DD1-AFE0-07FC8D27BBC1}" destId="{A03D03AD-7DD9-4D14-9F9B-D71935C075C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6CFDD-06AF-4BBB-911C-7914F455AD98}">
      <dsp:nvSpPr>
        <dsp:cNvPr id="0" name=""/>
        <dsp:cNvSpPr/>
      </dsp:nvSpPr>
      <dsp:spPr>
        <a:xfrm>
          <a:off x="1320" y="150224"/>
          <a:ext cx="4636182" cy="2943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45DA9-E3AA-48DD-B83C-950556FC4419}">
      <dsp:nvSpPr>
        <dsp:cNvPr id="0" name=""/>
        <dsp:cNvSpPr/>
      </dsp:nvSpPr>
      <dsp:spPr>
        <a:xfrm>
          <a:off x="516452" y="639599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How to use EzPC to generate 2PC protocols for secure inference</a:t>
          </a:r>
        </a:p>
      </dsp:txBody>
      <dsp:txXfrm>
        <a:off x="602678" y="725825"/>
        <a:ext cx="4463730" cy="2771523"/>
      </dsp:txXfrm>
    </dsp:sp>
    <dsp:sp modelId="{87FD6214-AFE4-463C-8189-BEF9375F48DB}">
      <dsp:nvSpPr>
        <dsp:cNvPr id="0" name=""/>
        <dsp:cNvSpPr/>
      </dsp:nvSpPr>
      <dsp:spPr>
        <a:xfrm>
          <a:off x="5667765" y="150224"/>
          <a:ext cx="4636182" cy="2943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A4A19-A65A-47AD-8A79-3BC8D94EB45A}">
      <dsp:nvSpPr>
        <dsp:cNvPr id="0" name=""/>
        <dsp:cNvSpPr/>
      </dsp:nvSpPr>
      <dsp:spPr>
        <a:xfrm>
          <a:off x="6182897" y="639599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How to use MP-SPDZ for n-PC protocols</a:t>
          </a:r>
        </a:p>
      </dsp:txBody>
      <dsp:txXfrm>
        <a:off x="6269123" y="725825"/>
        <a:ext cx="4463730" cy="2771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9D285-A5FF-4F6F-B0AB-F5ABB88C773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29066-AECE-44CE-A6AB-76B131E83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74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064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527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981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294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4581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480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201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223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809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35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6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43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14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29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2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172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7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83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086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D6C0-1D7F-895B-1C33-32B4BB4FE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13957-E8FC-9241-5FF9-DD6BAA6D5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72831-77E1-0982-8502-5E98619F5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37D34-FEEC-04CF-BF08-3ECE2A22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7334C-EF07-5277-54F5-E67CE6495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28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2B7CA-E7F6-4F52-FF77-FC000DDFD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59020-E377-74EF-08D9-6B19BFB45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D8773-7D87-A27F-C6A0-4F4EBDA6C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3551C-6430-3685-0FA4-FFB8A476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953A7-954C-35F3-74FA-5A696163C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12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0BB72-BFF2-2A4F-5ECB-D99D2279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F383E-8EE0-340C-169C-AB37963CD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6D182-A03F-F16B-1B08-9D924F7E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ACB11-415B-2E72-7520-BF3AF8B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24387-8EB9-AC47-9903-5EDEEF886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27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27F06-BF65-1A8E-F775-68282A9A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56FAA-4418-8D54-782D-9AD70C29F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8B3BF-2273-CAF7-EC73-B8D9D36A7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AFEBC-CC36-5ADE-E3FE-35C2E2D5F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DBCA3-6811-F43E-27DB-3F2928459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98055-A046-93BE-5B3E-41A14E11F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96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A3E4-D157-391C-C317-2E9ED8E5D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E68D8-3E33-98DC-27F7-2A87C618B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1D391-F56A-1878-640A-0EA600797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728A10-EA5F-2244-5658-1147945C88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3FE04-E0D9-B69A-9650-7842E073B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387DCA-BAFB-E374-3073-0598ECD7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3C7110-AC9B-DB13-7AE5-C88A57710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88CF1B-E7A7-0D6F-04DA-40AE45168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35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3E62-4546-341A-3EE0-4ABF97F9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C08F65-3CAF-FA86-A5BC-67D27E9D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357BD-4DE0-EC29-346B-B12F13999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2D49B-49AA-D361-257D-96294072E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22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A42A3D-1790-3C3A-7C0C-E3E0B508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6C9412-E23F-226B-163F-1A1935191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F8AD2-1EA1-7372-D603-6D1515EB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49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66DB-8B4D-F65D-7959-BCBBA6660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834D8-9D25-719A-DE0B-B998F83A4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6E008-4D85-E783-CAE0-E5A2F719E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CD23-70FC-231E-AC3E-D2EE8F0C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DF6E8-7210-0531-35D0-136517FA1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0F701-BDAC-13EE-1D52-29B562F0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00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CEB54-345F-3CC6-77E8-FB55F1140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9583F-EE64-5982-F654-839654B4C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D3AED-69CC-E6A7-95D7-A151517B1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AD07E-8F36-E051-1BDA-3F3610107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54ECF-8FD6-1900-78B0-2812068C2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B9D77-4DD6-5390-9A59-3981457DC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39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ABC8-681B-A6DE-3E57-F686D4208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23CDBC-C044-1E9C-7A31-D29119479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62144-D46F-60F1-217B-54A53FFBC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1C1B7-A562-215B-8711-7BF93352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4C7A2-F9F7-B385-2782-2D545AB4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63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89633D-D709-0D01-CF06-81FBBB592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5E896F-355F-99A9-6FF0-B368EF460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F6148-5AC6-30F4-5221-FE6FE0F19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FA010-2BE8-DCFB-0D5C-1A07B937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A0915-237D-B079-A7FD-EC41DB9B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3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249B454-676E-004D-9938-47BAC7704B25}" type="datetime1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86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1A75-2910-3B47-A9E9-8F294CF92A50}" type="datetime1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7817-782A-E049-8D9A-4F108344A896}" type="datetime1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555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00AC-22D1-A94F-9A94-609E5E76A9DE}" type="datetime1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65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C24D-1322-664F-B441-E190B0468362}" type="datetime1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608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CE-821C-1C48-A070-D41AD1BF2FE2}" type="datetime1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51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4901-51E0-4D42-B391-C67C6EF4DBA7}" type="datetime1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589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9904-6243-104F-A7A3-81A35B36C652}" type="datetime1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497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9D913-97DF-BF4D-BDCA-B2F0627BE46C}" type="datetime1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865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5246-4927-5B47-B43E-FB9600C5EA79}" type="datetime1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128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A614-943F-D04A-8EB5-AC9EDAC0FDB9}" type="datetime1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0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33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7C007-2DD0-D237-C1C0-A2FA702D2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443B4-C7C7-60AA-7CA3-F1BD883A2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550F3-9C1F-7FBB-747B-1D9C5384A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A85A-3780-2A34-0D6F-743C0D138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685F8-5B4D-DA40-F383-222BE7E20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5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DC5148CA-2743-C340-9841-473E838B356E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996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bg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bientebio.it/societa/machine-learn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image" Target="../media/image25.png"/><Relationship Id="rId5" Type="http://schemas.openxmlformats.org/officeDocument/2006/relationships/image" Target="../media/image24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330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openxmlformats.org/officeDocument/2006/relationships/image" Target="../media/image350.png"/><Relationship Id="rId5" Type="http://schemas.openxmlformats.org/officeDocument/2006/relationships/image" Target="../media/image32.png"/><Relationship Id="rId4" Type="http://schemas.openxmlformats.org/officeDocument/2006/relationships/image" Target="../media/image3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8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.xml"/><Relationship Id="rId11" Type="http://schemas.openxmlformats.org/officeDocument/2006/relationships/image" Target="../media/image320.png"/><Relationship Id="rId10" Type="http://schemas.openxmlformats.org/officeDocument/2006/relationships/image" Target="../media/image310.png"/><Relationship Id="rId4" Type="http://schemas.openxmlformats.org/officeDocument/2006/relationships/image" Target="../media/image4.png"/><Relationship Id="rId9" Type="http://schemas.openxmlformats.org/officeDocument/2006/relationships/image" Target="../media/image30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8.xml"/><Relationship Id="rId6" Type="http://schemas.openxmlformats.org/officeDocument/2006/relationships/image" Target="../media/image6.png"/><Relationship Id="rId11" Type="http://schemas.openxmlformats.org/officeDocument/2006/relationships/image" Target="../media/image38.png"/><Relationship Id="rId5" Type="http://schemas.openxmlformats.org/officeDocument/2006/relationships/image" Target="../media/image36.png"/><Relationship Id="rId10" Type="http://schemas.openxmlformats.org/officeDocument/2006/relationships/image" Target="../media/image440.png"/><Relationship Id="rId4" Type="http://schemas.openxmlformats.org/officeDocument/2006/relationships/image" Target="../media/image5.png"/><Relationship Id="rId9" Type="http://schemas.openxmlformats.org/officeDocument/2006/relationships/image" Target="../media/image4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xpixel.net/Guide-Help-Faq-Question-Answer-Test-Question-Mark-16007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xpixel.net/Guide-Help-Faq-Question-Answer-Test-Question-Mark-16007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C9B7F88A-EE9B-4C9D-9477-42E234662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587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ircuit board in the shape of a human head&#10;&#10;Description automatically generated with low confidence">
            <a:extLst>
              <a:ext uri="{FF2B5EF4-FFF2-40B4-BE49-F238E27FC236}">
                <a16:creationId xmlns:a16="http://schemas.microsoft.com/office/drawing/2014/main" id="{30F7D479-73AE-4EA2-5741-1FAFF38D31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160" b="12840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18" name="Rectangle 12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3118982"/>
            <a:ext cx="7537704" cy="246266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702C73-85B7-6132-3944-8824D8552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5517" y="4024744"/>
            <a:ext cx="7040228" cy="536005"/>
          </a:xfrm>
        </p:spPr>
        <p:txBody>
          <a:bodyPr>
            <a:normAutofit fontScale="9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Applied MPC: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Practical Secure Machine Learning – Part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9A307B-9AB1-41C7-9C68-18A844F0B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5517" y="4773212"/>
            <a:ext cx="6470693" cy="750430"/>
          </a:xfrm>
        </p:spPr>
        <p:txBody>
          <a:bodyPr>
            <a:normAutofit fontScale="77500" lnSpcReduction="20000"/>
          </a:bodyPr>
          <a:lstStyle/>
          <a:p>
            <a:r>
              <a:rPr lang="en-US" sz="3400" dirty="0"/>
              <a:t>Nishanth Chandran</a:t>
            </a:r>
            <a:br>
              <a:rPr lang="en-US" sz="3400" dirty="0"/>
            </a:br>
            <a:r>
              <a:rPr lang="en-US" dirty="0"/>
              <a:t>(Microsoft Research India)</a:t>
            </a:r>
          </a:p>
        </p:txBody>
      </p:sp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4641183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!!footer rectangle">
            <a:extLst>
              <a:ext uri="{FF2B5EF4-FFF2-40B4-BE49-F238E27FC236}">
                <a16:creationId xmlns:a16="http://schemas.microsoft.com/office/drawing/2014/main" id="{D50218C5-E017-43D2-8345-FD9FBF0C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 descr="Shape, square&#10;&#10;Description automatically generated">
            <a:extLst>
              <a:ext uri="{FF2B5EF4-FFF2-40B4-BE49-F238E27FC236}">
                <a16:creationId xmlns:a16="http://schemas.microsoft.com/office/drawing/2014/main" id="{25887CE3-889D-6361-720F-7CC0BB1CD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93" y="4735799"/>
            <a:ext cx="750430" cy="75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56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8BB0-A573-98AA-5B13-ABB968F9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19D2-1533-F08D-B304-B1AFB155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Addition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Matrix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Convolutions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Truncations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ReLU</a:t>
            </a:r>
            <a:r>
              <a:rPr lang="en-US" dirty="0"/>
              <a:t>, Derivative of </a:t>
            </a:r>
            <a:r>
              <a:rPr lang="en-US" dirty="0" err="1"/>
              <a:t>ReLU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Maxpool</a:t>
            </a:r>
            <a:r>
              <a:rPr lang="en-US" dirty="0"/>
              <a:t>, </a:t>
            </a:r>
            <a:r>
              <a:rPr lang="en-US" dirty="0" err="1"/>
              <a:t>Averagepool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Transcendental (Splines)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C11BB-7193-8352-B00C-662F3A7F2259}"/>
              </a:ext>
            </a:extLst>
          </p:cNvPr>
          <p:cNvSpPr/>
          <p:nvPr/>
        </p:nvSpPr>
        <p:spPr>
          <a:xfrm>
            <a:off x="1036320" y="2095248"/>
            <a:ext cx="3492887" cy="133375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42F3F-722B-6D0D-A07B-DD72D85F2406}"/>
              </a:ext>
            </a:extLst>
          </p:cNvPr>
          <p:cNvSpPr/>
          <p:nvPr/>
        </p:nvSpPr>
        <p:spPr>
          <a:xfrm>
            <a:off x="1036320" y="4417534"/>
            <a:ext cx="3492887" cy="452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51C81-ABC7-C69F-1779-E0CA291DC878}"/>
              </a:ext>
            </a:extLst>
          </p:cNvPr>
          <p:cNvSpPr/>
          <p:nvPr/>
        </p:nvSpPr>
        <p:spPr>
          <a:xfrm>
            <a:off x="1036320" y="5350920"/>
            <a:ext cx="3492887" cy="452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A31D-6D86-0D0E-9149-A288E084869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E3842-73C7-FE17-B5AC-B8C7B4F09863}"/>
              </a:ext>
            </a:extLst>
          </p:cNvPr>
          <p:cNvSpPr/>
          <p:nvPr/>
        </p:nvSpPr>
        <p:spPr>
          <a:xfrm>
            <a:off x="5286456" y="4391535"/>
            <a:ext cx="3914580" cy="1185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Boolean Computation (Many options):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Garbled Circuit (GC)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Secret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Function Secret Sharing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B21E844-DD94-82FF-94FA-9AA6E2253418}"/>
              </a:ext>
            </a:extLst>
          </p:cNvPr>
          <p:cNvSpPr/>
          <p:nvPr/>
        </p:nvSpPr>
        <p:spPr>
          <a:xfrm>
            <a:off x="4656779" y="2095248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79D43-E6BD-BFE0-F444-1D0D165D3412}"/>
              </a:ext>
            </a:extLst>
          </p:cNvPr>
          <p:cNvSpPr/>
          <p:nvPr/>
        </p:nvSpPr>
        <p:spPr>
          <a:xfrm>
            <a:off x="5286456" y="2495614"/>
            <a:ext cx="3734526" cy="907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Arithmetic Computation: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Beaver Triples based protocols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8E180E1-E56D-8FB8-9D83-9CD23CF5C875}"/>
              </a:ext>
            </a:extLst>
          </p:cNvPr>
          <p:cNvSpPr/>
          <p:nvPr/>
        </p:nvSpPr>
        <p:spPr>
          <a:xfrm>
            <a:off x="4656779" y="4081769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0108D6-0A67-F504-E03D-DCA142B76028}"/>
              </a:ext>
            </a:extLst>
          </p:cNvPr>
          <p:cNvSpPr/>
          <p:nvPr/>
        </p:nvSpPr>
        <p:spPr>
          <a:xfrm>
            <a:off x="9301446" y="3257928"/>
            <a:ext cx="2737145" cy="145075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Before the break:</a:t>
            </a:r>
            <a:r>
              <a:rPr lang="en-US" sz="2000" dirty="0">
                <a:solidFill>
                  <a:schemeClr val="tx1"/>
                </a:solidFill>
              </a:rPr>
              <a:t> FSS protocols for equality test and comparison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B602CE5-F466-813A-7C9A-AE975575F306}"/>
              </a:ext>
            </a:extLst>
          </p:cNvPr>
          <p:cNvSpPr/>
          <p:nvPr/>
        </p:nvSpPr>
        <p:spPr>
          <a:xfrm>
            <a:off x="9301446" y="4851546"/>
            <a:ext cx="2737145" cy="145075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Now: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FSS protocols for </a:t>
            </a: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splines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 (and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ReLU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5450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D66C7-DB2F-0948-3666-C6886B79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DCF [BGI16, B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/>
              <a:t>GGIKR21, SVLH22]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584107A4-01B1-F7DD-975D-C3042D7C1D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5199" y="2971953"/>
              <a:ext cx="6856269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5423">
                      <a:extLst>
                        <a:ext uri="{9D8B030D-6E8A-4147-A177-3AD203B41FA5}">
                          <a16:colId xmlns:a16="http://schemas.microsoft.com/office/drawing/2014/main" val="2594809893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2346317812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376322056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[BGI16]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GGIKR21]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[SVLH22]</a:t>
                          </a:r>
                        </a:p>
                        <a:p>
                          <a:pPr algn="ctr"/>
                          <a:r>
                            <a:rPr lang="en-US" dirty="0"/>
                            <a:t>(only bit outputs; simpler construction)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43030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≈4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624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584107A4-01B1-F7DD-975D-C3042D7C1D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7931367"/>
                  </p:ext>
                </p:extLst>
              </p:nvPr>
            </p:nvGraphicFramePr>
            <p:xfrm>
              <a:off x="965199" y="2971953"/>
              <a:ext cx="6856269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5423">
                      <a:extLst>
                        <a:ext uri="{9D8B030D-6E8A-4147-A177-3AD203B41FA5}">
                          <a16:colId xmlns:a16="http://schemas.microsoft.com/office/drawing/2014/main" val="2594809893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2346317812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3763220568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[BGI16]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GGIKR21]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[SVLH22]</a:t>
                          </a:r>
                        </a:p>
                        <a:p>
                          <a:pPr algn="ctr"/>
                          <a:r>
                            <a:rPr lang="en-US" dirty="0"/>
                            <a:t>(only bit outputs; simpler construction)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43030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7" t="-255738" r="-201333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255738" r="-100798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533" t="-255738" r="-1067" b="-11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624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519216-BF49-DF7D-0751-922D16FD7D64}"/>
                  </a:ext>
                </a:extLst>
              </p:cNvPr>
              <p:cNvSpPr txBox="1"/>
              <p:nvPr/>
            </p:nvSpPr>
            <p:spPr>
              <a:xfrm>
                <a:off x="965199" y="1348137"/>
                <a:ext cx="178031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Key Size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Input            :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Output         : </a:t>
                </a:r>
                <a14:m>
                  <m:oMath xmlns:m="http://schemas.openxmlformats.org/officeDocument/2006/math">
                    <m:r>
                      <a:rPr kumimoji="0" lang="en-US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ℓ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Sec. param. : </a:t>
                </a:r>
                <a14:m>
                  <m:oMath xmlns:m="http://schemas.openxmlformats.org/officeDocument/2006/math">
                    <m:r>
                      <a:rPr kumimoji="0" lang="en-US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𝝀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519216-BF49-DF7D-0751-922D16FD7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99" y="1348137"/>
                <a:ext cx="1780310" cy="1200329"/>
              </a:xfrm>
              <a:prstGeom prst="rect">
                <a:avLst/>
              </a:prstGeom>
              <a:blipFill>
                <a:blip r:embed="rId3"/>
                <a:stretch>
                  <a:fillRect l="-2740"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82F61B2-C6C6-DDD5-5627-AE0ABBC4EC23}"/>
              </a:ext>
            </a:extLst>
          </p:cNvPr>
          <p:cNvSpPr txBox="1"/>
          <p:nvPr/>
        </p:nvSpPr>
        <p:spPr>
          <a:xfrm>
            <a:off x="890337" y="119984"/>
            <a:ext cx="9065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Boyle,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Gilboa, Gupta, Ishai, Kumar, Rathee;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“Function Secret Sharing for Mixed-Mode and Fixed-Point Secure Computation”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Eurocrypt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74538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2AF90-4183-DA96-8365-99FA1C77E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964" y="2766218"/>
            <a:ext cx="10515600" cy="1325563"/>
          </a:xfrm>
        </p:spPr>
        <p:txBody>
          <a:bodyPr/>
          <a:lstStyle/>
          <a:p>
            <a:r>
              <a:rPr lang="en-US" dirty="0"/>
              <a:t>Why care about correlation size?</a:t>
            </a:r>
          </a:p>
        </p:txBody>
      </p:sp>
    </p:spTree>
    <p:extLst>
      <p:ext uri="{BB962C8B-B14F-4D97-AF65-F5344CB8AC3E}">
        <p14:creationId xmlns:p14="http://schemas.microsoft.com/office/powerpoint/2010/main" val="4218643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C7E23D-CCD6-3F02-3932-8BE0954DF54C}"/>
              </a:ext>
            </a:extLst>
          </p:cNvPr>
          <p:cNvSpPr/>
          <p:nvPr/>
        </p:nvSpPr>
        <p:spPr>
          <a:xfrm>
            <a:off x="978773" y="4620497"/>
            <a:ext cx="8565976" cy="78158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Effects of reducing correlation size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30F4E1-0BB4-4947-AD19-6B1531840A95}"/>
              </a:ext>
            </a:extLst>
          </p:cNvPr>
          <p:cNvSpPr txBox="1"/>
          <p:nvPr/>
        </p:nvSpPr>
        <p:spPr>
          <a:xfrm>
            <a:off x="6559297" y="1605671"/>
            <a:ext cx="4151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FSS approach bottlenecked by: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244B45-89E8-8F45-9681-E3A7D041EFDA}"/>
              </a:ext>
            </a:extLst>
          </p:cNvPr>
          <p:cNvSpPr txBox="1"/>
          <p:nvPr/>
        </p:nvSpPr>
        <p:spPr>
          <a:xfrm>
            <a:off x="6566916" y="2135550"/>
            <a:ext cx="4151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correlated randomness size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Slow preprocessing phase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24D838-2420-5042-BAAD-74B3EDF34851}"/>
              </a:ext>
            </a:extLst>
          </p:cNvPr>
          <p:cNvSpPr txBox="1"/>
          <p:nvPr/>
        </p:nvSpPr>
        <p:spPr>
          <a:xfrm>
            <a:off x="1322832" y="1605671"/>
            <a:ext cx="4151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FSS approach benefits: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F741E3-0089-804F-A091-4C3CFC158BBE}"/>
              </a:ext>
            </a:extLst>
          </p:cNvPr>
          <p:cNvSpPr txBox="1"/>
          <p:nvPr/>
        </p:nvSpPr>
        <p:spPr>
          <a:xfrm>
            <a:off x="1322832" y="2134909"/>
            <a:ext cx="4151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B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online rounds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B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online communication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7F8C48-AE4D-7A4D-833A-E12AAE13282A}"/>
              </a:ext>
            </a:extLst>
          </p:cNvPr>
          <p:cNvSpPr/>
          <p:nvPr/>
        </p:nvSpPr>
        <p:spPr>
          <a:xfrm>
            <a:off x="1069848" y="1491066"/>
            <a:ext cx="9887712" cy="177334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94821-C91E-5744-BD9A-839719866DA9}"/>
              </a:ext>
            </a:extLst>
          </p:cNvPr>
          <p:cNvCxnSpPr>
            <a:cxnSpLocks/>
          </p:cNvCxnSpPr>
          <p:nvPr/>
        </p:nvCxnSpPr>
        <p:spPr>
          <a:xfrm>
            <a:off x="6327648" y="1491066"/>
            <a:ext cx="0" cy="17733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5CC3AE7-D0EB-3E4C-8CE1-F482D7B33210}"/>
              </a:ext>
            </a:extLst>
          </p:cNvPr>
          <p:cNvSpPr txBox="1"/>
          <p:nvPr/>
        </p:nvSpPr>
        <p:spPr>
          <a:xfrm>
            <a:off x="1091199" y="4661684"/>
            <a:ext cx="9496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Function Secret Sharing for Mixed-Mode and Fixed-Point Secure Computation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”,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Boyle,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Gilboa, Gupta, Ishai, Kumar, Rathee,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EUROCRYPT 2021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correlation size for FSS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CFCBA9-6AD4-8842-B1D5-B8C8EE23E761}"/>
              </a:ext>
            </a:extLst>
          </p:cNvPr>
          <p:cNvSpPr txBox="1"/>
          <p:nvPr/>
        </p:nvSpPr>
        <p:spPr>
          <a:xfrm>
            <a:off x="7138120" y="5563645"/>
            <a:ext cx="3302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B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Faster preprocessing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B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B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Faster online phase (on GPUs)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0218A94-5FB3-6E4B-BD3D-8730124C0155}"/>
              </a:ext>
            </a:extLst>
          </p:cNvPr>
          <p:cNvCxnSpPr>
            <a:cxnSpLocks/>
          </p:cNvCxnSpPr>
          <p:nvPr/>
        </p:nvCxnSpPr>
        <p:spPr>
          <a:xfrm>
            <a:off x="5630605" y="5773305"/>
            <a:ext cx="136015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1BBBB-B039-D343-8430-479C6BCF8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96BC88-C9D2-158A-C952-63560C1A91DE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C10818-7C1F-C1EB-E997-A56A697241FF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487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Example Correlation sizes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4">
                <a:extLst>
                  <a:ext uri="{FF2B5EF4-FFF2-40B4-BE49-F238E27FC236}">
                    <a16:creationId xmlns:a16="http://schemas.microsoft.com/office/drawing/2014/main" id="{882CDBC7-C733-A043-A0F5-ABDCAE87DAC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1587710" y="2454806"/>
              <a:ext cx="9486900" cy="310896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517946">
                      <a:extLst>
                        <a:ext uri="{9D8B030D-6E8A-4147-A177-3AD203B41FA5}">
                          <a16:colId xmlns:a16="http://schemas.microsoft.com/office/drawing/2014/main" val="683833084"/>
                        </a:ext>
                      </a:extLst>
                    </a:gridCol>
                    <a:gridCol w="2225504">
                      <a:extLst>
                        <a:ext uri="{9D8B030D-6E8A-4147-A177-3AD203B41FA5}">
                          <a16:colId xmlns:a16="http://schemas.microsoft.com/office/drawing/2014/main" val="622996895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601766351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323925482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GC*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[BGI19]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GGIKR’21]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85863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smtClean="0">
                                  <a:solidFill>
                                    <a:schemeClr val="tx1"/>
                                  </a:solidFill>
                                </a:rPr>
                                <m:t>𝟙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 (IC)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15,616</a:t>
                          </a:r>
                          <a:endParaRPr lang="en-US" dirty="0"/>
                        </a:p>
                        <a:p>
                          <a:pPr algn="ctr"/>
                          <a:r>
                            <a:rPr lang="en-US" dirty="0"/>
                            <a:t>(3x)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34,592</a:t>
                          </a:r>
                        </a:p>
                        <a:p>
                          <a:pPr algn="ctr"/>
                          <a:r>
                            <a:rPr lang="en-US" dirty="0"/>
                            <a:t>(7x)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4,992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109995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18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+mn-lt"/>
                                  <a:ea typeface="+mn-ea"/>
                                  <a:cs typeface="+mn-cs"/>
                                </a:rPr>
                                <m:t>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≥0}</m:t>
                              </m:r>
                            </m:oMath>
                          </a14:m>
                          <a:r>
                            <a:rPr lang="en-US" dirty="0"/>
                            <a:t> (</a:t>
                          </a:r>
                          <a:r>
                            <a:rPr lang="en-US" dirty="0" err="1"/>
                            <a:t>ReLU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11,776</a:t>
                          </a:r>
                        </a:p>
                        <a:p>
                          <a:pPr algn="ctr"/>
                          <a:r>
                            <a:rPr lang="en-US" dirty="0"/>
                            <a:t>(2x)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35,616</a:t>
                          </a:r>
                        </a:p>
                        <a:p>
                          <a:pPr algn="ctr"/>
                          <a:r>
                            <a:rPr lang="en-US" dirty="0"/>
                            <a:t>(6x)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5,664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7714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12-piece spline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289,536</a:t>
                          </a:r>
                        </a:p>
                        <a:p>
                          <a:pPr algn="ctr"/>
                          <a:r>
                            <a:rPr lang="en-US" dirty="0"/>
                            <a:t>(15x)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427,008</a:t>
                          </a:r>
                        </a:p>
                        <a:p>
                          <a:pPr algn="ctr"/>
                          <a:r>
                            <a:rPr lang="en-US" dirty="0"/>
                            <a:t>(22x)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19,040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257353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Bit Decomposition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3,840</a:t>
                          </a:r>
                        </a:p>
                        <a:p>
                          <a:pPr algn="ctr"/>
                          <a:r>
                            <a:rPr lang="en-US" dirty="0"/>
                            <a:t>(0.3x)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127,952</a:t>
                          </a:r>
                        </a:p>
                        <a:p>
                          <a:pPr algn="ctr"/>
                          <a:r>
                            <a:rPr lang="en-US" dirty="0"/>
                            <a:t>(11x)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11,544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0387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≫7</m:t>
                              </m:r>
                            </m:oMath>
                          </a14:m>
                          <a:r>
                            <a:rPr lang="en-US" dirty="0"/>
                            <a:t> (Right Shift)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7,680</a:t>
                          </a:r>
                        </a:p>
                        <a:p>
                          <a:pPr algn="ctr"/>
                          <a:r>
                            <a:rPr lang="en-US" dirty="0"/>
                            <a:t>(1x)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7,324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21941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4">
                <a:extLst>
                  <a:ext uri="{FF2B5EF4-FFF2-40B4-BE49-F238E27FC236}">
                    <a16:creationId xmlns:a16="http://schemas.microsoft.com/office/drawing/2014/main" id="{882CDBC7-C733-A043-A0F5-ABDCAE87DAC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35932456"/>
                  </p:ext>
                </p:extLst>
              </p:nvPr>
            </p:nvGraphicFramePr>
            <p:xfrm>
              <a:off x="1587710" y="2454806"/>
              <a:ext cx="9486900" cy="310896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517946">
                      <a:extLst>
                        <a:ext uri="{9D8B030D-6E8A-4147-A177-3AD203B41FA5}">
                          <a16:colId xmlns:a16="http://schemas.microsoft.com/office/drawing/2014/main" val="683833084"/>
                        </a:ext>
                      </a:extLst>
                    </a:gridCol>
                    <a:gridCol w="2225504">
                      <a:extLst>
                        <a:ext uri="{9D8B030D-6E8A-4147-A177-3AD203B41FA5}">
                          <a16:colId xmlns:a16="http://schemas.microsoft.com/office/drawing/2014/main" val="622996895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601766351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323925482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GC*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[BGI19]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GGIKR’21]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8586339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2" t="-72222" r="-277966" b="-41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15,616</a:t>
                          </a:r>
                          <a:endParaRPr lang="en-US" dirty="0"/>
                        </a:p>
                        <a:p>
                          <a:pPr algn="ctr"/>
                          <a:r>
                            <a:rPr lang="en-US" dirty="0"/>
                            <a:t>(3x)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34,592</a:t>
                          </a:r>
                        </a:p>
                        <a:p>
                          <a:pPr algn="ctr"/>
                          <a:r>
                            <a:rPr lang="en-US" dirty="0"/>
                            <a:t>(7x)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4,992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10999542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2" t="-172222" r="-277966" b="-31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11,776</a:t>
                          </a:r>
                        </a:p>
                        <a:p>
                          <a:pPr algn="ctr"/>
                          <a:r>
                            <a:rPr lang="en-US" dirty="0"/>
                            <a:t>(2x)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35,616</a:t>
                          </a:r>
                        </a:p>
                        <a:p>
                          <a:pPr algn="ctr"/>
                          <a:r>
                            <a:rPr lang="en-US" dirty="0"/>
                            <a:t>(6x)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5,664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771475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12-piece spline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289,536</a:t>
                          </a:r>
                        </a:p>
                        <a:p>
                          <a:pPr algn="ctr"/>
                          <a:r>
                            <a:rPr lang="en-US" dirty="0"/>
                            <a:t>(15x)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427,008</a:t>
                          </a:r>
                        </a:p>
                        <a:p>
                          <a:pPr algn="ctr"/>
                          <a:r>
                            <a:rPr lang="en-US" dirty="0"/>
                            <a:t>(22x)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19,040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25735365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Bit Decomposition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3,840</a:t>
                          </a:r>
                        </a:p>
                        <a:p>
                          <a:pPr algn="ctr"/>
                          <a:r>
                            <a:rPr lang="en-US" dirty="0"/>
                            <a:t>(0.3x)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127,952</a:t>
                          </a:r>
                        </a:p>
                        <a:p>
                          <a:pPr algn="ctr"/>
                          <a:r>
                            <a:rPr lang="en-US" dirty="0"/>
                            <a:t>(11x)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11,544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038740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2" t="-473333" r="-277966" b="-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7,680</a:t>
                          </a:r>
                        </a:p>
                        <a:p>
                          <a:pPr algn="ctr"/>
                          <a:r>
                            <a:rPr lang="en-US" dirty="0"/>
                            <a:t>(1x)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7,324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21941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08D8452E-8E3D-2346-B7B9-988770738954}"/>
              </a:ext>
            </a:extLst>
          </p:cNvPr>
          <p:cNvSpPr txBox="1"/>
          <p:nvPr/>
        </p:nvSpPr>
        <p:spPr>
          <a:xfrm>
            <a:off x="4905809" y="1573736"/>
            <a:ext cx="253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size (correlation size)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0B6EA7-188E-064D-81AD-7966EB898327}"/>
                  </a:ext>
                </a:extLst>
              </p:cNvPr>
              <p:cNvSpPr txBox="1"/>
              <p:nvPr/>
            </p:nvSpPr>
            <p:spPr>
              <a:xfrm>
                <a:off x="4735860" y="1831171"/>
                <a:ext cx="2872325" cy="3712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#bits per gate; values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b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16</m:t>
                            </m:r>
                          </m:sup>
                        </m:sSup>
                      </m:sub>
                    </m:sSub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0B6EA7-188E-064D-81AD-7966EB898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5860" y="1831171"/>
                <a:ext cx="2872325" cy="371255"/>
              </a:xfrm>
              <a:prstGeom prst="rect">
                <a:avLst/>
              </a:prstGeom>
              <a:blipFill>
                <a:blip r:embed="rId4"/>
                <a:stretch>
                  <a:fillRect l="-191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DE927F-DF4D-294E-8CBF-4813272D4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CD230-E67B-324C-511A-6CE4AEF2AE6A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913E21-1240-99F4-F33F-9113BD42962B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extLst>
      <p:ext uri="{BB962C8B-B14F-4D97-AF65-F5344CB8AC3E}">
        <p14:creationId xmlns:p14="http://schemas.microsoft.com/office/powerpoint/2010/main" val="2713972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FSS protocols with improved key size</a:t>
            </a:r>
          </a:p>
        </p:txBody>
      </p:sp>
      <p:pic>
        <p:nvPicPr>
          <p:cNvPr id="9" name="Picture 8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09662929-8543-544D-8C6A-5F580D966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42" y="1843976"/>
            <a:ext cx="5477346" cy="24708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E9F6A50-05E0-4E4B-A0C1-52D4E3E97586}"/>
                  </a:ext>
                </a:extLst>
              </p:cNvPr>
              <p:cNvSpPr/>
              <p:nvPr/>
            </p:nvSpPr>
            <p:spPr>
              <a:xfrm>
                <a:off x="3237470" y="4394992"/>
                <a:ext cx="1780937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comparisons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m:t>𝟙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{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}</m:t>
                      </m:r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𝟙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{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≥0}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≫7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E9F6A50-05E0-4E4B-A0C1-52D4E3E97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470" y="4394992"/>
                <a:ext cx="1780937" cy="1200329"/>
              </a:xfrm>
              <a:prstGeom prst="rect">
                <a:avLst/>
              </a:prstGeom>
              <a:blipFill>
                <a:blip r:embed="rId5"/>
                <a:stretch>
                  <a:fillRect l="-2740" t="-3046" r="-3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16C0B3-622C-F54F-AF8B-904313ADE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5903C3-F59D-747F-73D1-C15BB1059989}"/>
              </a:ext>
            </a:extLst>
          </p:cNvPr>
          <p:cNvSpPr/>
          <p:nvPr/>
        </p:nvSpPr>
        <p:spPr>
          <a:xfrm>
            <a:off x="4443413" y="1600200"/>
            <a:ext cx="1815475" cy="2714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B1349DB-6AD1-9942-8E40-13E5360BE165}"/>
                  </a:ext>
                </a:extLst>
              </p:cNvPr>
              <p:cNvSpPr/>
              <p:nvPr/>
            </p:nvSpPr>
            <p:spPr>
              <a:xfrm>
                <a:off x="5018407" y="2089434"/>
                <a:ext cx="7159845" cy="22675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4x improvement in key size of FSS for comparison (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2.   Improved key sizes for common </a:t>
                </a:r>
                <a:b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gates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</m:acc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that use comparisons</a:t>
                </a:r>
              </a:p>
              <a:p>
                <a:pPr marL="800100" marR="0" lvl="1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Significantly better than [BGI19]</a:t>
                </a: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B1349DB-6AD1-9942-8E40-13E5360BE1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407" y="2089434"/>
                <a:ext cx="7159845" cy="2267544"/>
              </a:xfrm>
              <a:prstGeom prst="rect">
                <a:avLst/>
              </a:prstGeom>
              <a:blipFill>
                <a:blip r:embed="rId6"/>
                <a:stretch>
                  <a:fillRect l="-1362" t="-2419" r="-340" b="-3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06B0BB1-9D2C-A902-8E4E-0F6CA3F53C83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3A6A3-0A53-228D-435F-2DD953B977DE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541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Improvement 1: DCF Key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3D74FA2-D1E8-4944-8B56-309026BBDE04}"/>
                  </a:ext>
                </a:extLst>
              </p:cNvPr>
              <p:cNvSpPr txBox="1"/>
              <p:nvPr/>
            </p:nvSpPr>
            <p:spPr>
              <a:xfrm>
                <a:off x="7196924" y="1627582"/>
                <a:ext cx="4995076" cy="1086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Comparison Functions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𝛼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𝛽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        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&lt;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𝛼</m:t>
                              </m:r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&amp;0,  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otherwise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3D74FA2-D1E8-4944-8B56-309026BBD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924" y="1627582"/>
                <a:ext cx="4995076" cy="1086644"/>
              </a:xfrm>
              <a:prstGeom prst="rect">
                <a:avLst/>
              </a:prstGeom>
              <a:blipFill>
                <a:blip r:embed="rId4"/>
                <a:stretch>
                  <a:fillRect l="-1343" t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A7F7DBE-CBBB-3D4C-BBBF-BCDDBA6B8CE4}"/>
                  </a:ext>
                </a:extLst>
              </p:cNvPr>
              <p:cNvSpPr txBox="1"/>
              <p:nvPr/>
            </p:nvSpPr>
            <p:spPr>
              <a:xfrm>
                <a:off x="1535244" y="1627582"/>
                <a:ext cx="5905658" cy="1042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Distributed Comparison Function (DCF)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FSS scheme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𝛼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𝛽</m:t>
                        </m:r>
                      </m:sub>
                    </m:sSub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A7F7DBE-CBBB-3D4C-BBBF-BCDDBA6B8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244" y="1627582"/>
                <a:ext cx="5905658" cy="1042978"/>
              </a:xfrm>
              <a:prstGeom prst="rect">
                <a:avLst/>
              </a:prstGeom>
              <a:blipFill>
                <a:blip r:embed="rId5"/>
                <a:stretch>
                  <a:fillRect l="-1135" t="-3509" b="-7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405842B-4E63-C84F-B29F-0E20AFCD399C}"/>
                  </a:ext>
                </a:extLst>
              </p:cNvPr>
              <p:cNvSpPr txBox="1"/>
              <p:nvPr/>
            </p:nvSpPr>
            <p:spPr>
              <a:xfrm>
                <a:off x="1736760" y="4258681"/>
                <a:ext cx="3686267" cy="1689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DCF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0" lang="en-US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BGI</m:t>
                        </m:r>
                      </m:sup>
                    </m:sSup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𝜆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+ℓ)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Instance of FSS scheme for decision trees [BGI16]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405842B-4E63-C84F-B29F-0E20AFCD3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760" y="4258681"/>
                <a:ext cx="3686267" cy="1689822"/>
              </a:xfrm>
              <a:prstGeom prst="rect">
                <a:avLst/>
              </a:prstGeom>
              <a:blipFill>
                <a:blip r:embed="rId6"/>
                <a:stretch>
                  <a:fillRect l="-1818" t="-1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398B2E-484E-E640-9424-50CB428CE55F}"/>
                  </a:ext>
                </a:extLst>
              </p:cNvPr>
              <p:cNvSpPr txBox="1"/>
              <p:nvPr/>
            </p:nvSpPr>
            <p:spPr>
              <a:xfrm>
                <a:off x="4985087" y="4258681"/>
                <a:ext cx="3179223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DCF</m:t>
                    </m:r>
                  </m:oMath>
                </a14:m>
                <a:r>
                  <a:rPr kumimoji="0" lang="en-US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BCGGIKR21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𝜆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+ℓ)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Direct construction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4x improvement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398B2E-484E-E640-9424-50CB428CE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087" y="4258681"/>
                <a:ext cx="3179223" cy="1631216"/>
              </a:xfrm>
              <a:prstGeom prst="rect">
                <a:avLst/>
              </a:prstGeom>
              <a:blipFill>
                <a:blip r:embed="rId7"/>
                <a:stretch>
                  <a:fillRect l="-2111" t="-2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3C274FC-B98B-B24F-AFCD-7992CA000AF2}"/>
                  </a:ext>
                </a:extLst>
              </p:cNvPr>
              <p:cNvSpPr txBox="1"/>
              <p:nvPr/>
            </p:nvSpPr>
            <p:spPr>
              <a:xfrm>
                <a:off x="3307094" y="3425185"/>
                <a:ext cx="34684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Key size per party (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approx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𝛼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𝑛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;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=ℓ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3C274FC-B98B-B24F-AFCD-7992CA000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7094" y="3425185"/>
                <a:ext cx="3468443" cy="1015663"/>
              </a:xfrm>
              <a:prstGeom prst="rect">
                <a:avLst/>
              </a:prstGeom>
              <a:blipFill>
                <a:blip r:embed="rId8"/>
                <a:stretch>
                  <a:fillRect l="-1937" t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EC23B1C5-1382-BA44-9809-0B351C219C2E}"/>
              </a:ext>
            </a:extLst>
          </p:cNvPr>
          <p:cNvSpPr/>
          <p:nvPr/>
        </p:nvSpPr>
        <p:spPr>
          <a:xfrm>
            <a:off x="1587710" y="4258681"/>
            <a:ext cx="7279609" cy="1476282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00416D-F84A-BF46-AE11-0E04D27B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BDD620-00AB-419E-CB86-E272EAA55682}"/>
              </a:ext>
            </a:extLst>
          </p:cNvPr>
          <p:cNvSpPr/>
          <p:nvPr/>
        </p:nvSpPr>
        <p:spPr>
          <a:xfrm>
            <a:off x="1587710" y="4215015"/>
            <a:ext cx="6491988" cy="173348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08A90B-C3E2-A068-288C-5C45CDAC32C8}"/>
              </a:ext>
            </a:extLst>
          </p:cNvPr>
          <p:cNvCxnSpPr>
            <a:stCxn id="4" idx="0"/>
            <a:endCxn id="4" idx="2"/>
          </p:cNvCxnSpPr>
          <p:nvPr/>
        </p:nvCxnSpPr>
        <p:spPr>
          <a:xfrm>
            <a:off x="4833704" y="4215015"/>
            <a:ext cx="0" cy="17334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FE738A7-3618-F7D6-18D6-C60F2CFC46F1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17626-A792-FED8-2C60-CFF495DBA8E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156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FE2F06E-185B-1940-8AB7-CDC79F140735}"/>
              </a:ext>
            </a:extLst>
          </p:cNvPr>
          <p:cNvSpPr/>
          <p:nvPr/>
        </p:nvSpPr>
        <p:spPr>
          <a:xfrm>
            <a:off x="2395826" y="2191413"/>
            <a:ext cx="7613964" cy="14677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4">
                <a:extLst>
                  <a:ext uri="{FF2B5EF4-FFF2-40B4-BE49-F238E27FC236}">
                    <a16:creationId xmlns:a16="http://schemas.microsoft.com/office/drawing/2014/main" id="{882CDBC7-C733-A043-A0F5-ABDCAE87DAC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2655090" y="2915159"/>
              <a:ext cx="7261396" cy="2018157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517946">
                      <a:extLst>
                        <a:ext uri="{9D8B030D-6E8A-4147-A177-3AD203B41FA5}">
                          <a16:colId xmlns:a16="http://schemas.microsoft.com/office/drawing/2014/main" val="683833084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601766351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323925482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Gate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[BGI19]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GGIKR21]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85863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IC, </a:t>
                          </a:r>
                          <a:r>
                            <a:rPr lang="en-US" dirty="0" err="1"/>
                            <a:t>ReLU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DCF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BGI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DCF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09995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Bit Decomposition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|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DCF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BGI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den>
                                </m:f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DCF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7714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Splines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lang="en-US" dirty="0"/>
                            <a:t> pieces;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en-US" dirty="0"/>
                            <a:t> degree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DCF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BGI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DCF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small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60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4">
                <a:extLst>
                  <a:ext uri="{FF2B5EF4-FFF2-40B4-BE49-F238E27FC236}">
                    <a16:creationId xmlns:a16="http://schemas.microsoft.com/office/drawing/2014/main" id="{882CDBC7-C733-A043-A0F5-ABDCAE87DAC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49641689"/>
                  </p:ext>
                </p:extLst>
              </p:nvPr>
            </p:nvGraphicFramePr>
            <p:xfrm>
              <a:off x="2655090" y="2915159"/>
              <a:ext cx="7261396" cy="2018157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517946">
                      <a:extLst>
                        <a:ext uri="{9D8B030D-6E8A-4147-A177-3AD203B41FA5}">
                          <a16:colId xmlns:a16="http://schemas.microsoft.com/office/drawing/2014/main" val="683833084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601766351"/>
                        </a:ext>
                      </a:extLst>
                    </a:gridCol>
                    <a:gridCol w="2371725">
                      <a:extLst>
                        <a:ext uri="{9D8B030D-6E8A-4147-A177-3AD203B41FA5}">
                          <a16:colId xmlns:a16="http://schemas.microsoft.com/office/drawing/2014/main" val="323925482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Gate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[BGI19]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GGIKR21]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8586339"/>
                      </a:ext>
                    </a:extLst>
                  </a:tr>
                  <a:tr h="3722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IC, </a:t>
                          </a:r>
                          <a:r>
                            <a:rPr lang="en-US" dirty="0" err="1"/>
                            <a:t>ReLU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154" t="-106557" r="-100769" b="-3704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6684" t="-106557" r="-1028" b="-3704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099954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2" t="-118868" r="-189588" b="-113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154" t="-118868" r="-100769" b="-113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6684" t="-118868" r="-1028" b="-1132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77147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2" t="-220952" r="-189588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154" t="-220952" r="-100769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6684" t="-220952" r="-1028" b="-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60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91225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Improvement 2: # calls to DCF for Common Gates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0B6EA7-188E-064D-81AD-7966EB898327}"/>
                  </a:ext>
                </a:extLst>
              </p:cNvPr>
              <p:cNvSpPr txBox="1"/>
              <p:nvPr/>
            </p:nvSpPr>
            <p:spPr>
              <a:xfrm>
                <a:off x="5224864" y="2203163"/>
                <a:ext cx="17422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Key size per gate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bit inputs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0B6EA7-188E-064D-81AD-7966EB898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4864" y="2203163"/>
                <a:ext cx="1742272" cy="646331"/>
              </a:xfrm>
              <a:prstGeom prst="rect">
                <a:avLst/>
              </a:prstGeom>
              <a:blipFill>
                <a:blip r:embed="rId5"/>
                <a:stretch>
                  <a:fillRect l="-2797" t="-4717" r="-279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940D3-40A6-1D46-900A-DB7A49E8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6279CB20-C5BA-ED4E-8829-B9D5C8043299}"/>
              </a:ext>
            </a:extLst>
          </p:cNvPr>
          <p:cNvSpPr/>
          <p:nvPr/>
        </p:nvSpPr>
        <p:spPr>
          <a:xfrm>
            <a:off x="2655090" y="3668000"/>
            <a:ext cx="7613964" cy="621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97BD6F-21A9-E34C-B393-E941E731F655}"/>
              </a:ext>
            </a:extLst>
          </p:cNvPr>
          <p:cNvSpPr/>
          <p:nvPr/>
        </p:nvSpPr>
        <p:spPr>
          <a:xfrm>
            <a:off x="2496139" y="4299860"/>
            <a:ext cx="7713551" cy="6991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7C7B65-F96D-7841-8F84-3F9A3AD90FE1}"/>
              </a:ext>
            </a:extLst>
          </p:cNvPr>
          <p:cNvSpPr txBox="1"/>
          <p:nvPr/>
        </p:nvSpPr>
        <p:spPr>
          <a:xfrm>
            <a:off x="5622903" y="5394736"/>
            <a:ext cx="1623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intervals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Overkill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6D89BA-44D0-B248-917A-7C9B3A82C25E}"/>
              </a:ext>
            </a:extLst>
          </p:cNvPr>
          <p:cNvSpPr txBox="1"/>
          <p:nvPr/>
        </p:nvSpPr>
        <p:spPr>
          <a:xfrm>
            <a:off x="8043468" y="5394736"/>
            <a:ext cx="16054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intervals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leakage ok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function public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7F770B-C407-8240-8FD6-982C9448FF1E}"/>
              </a:ext>
            </a:extLst>
          </p:cNvPr>
          <p:cNvSpPr txBox="1"/>
          <p:nvPr/>
        </p:nvSpPr>
        <p:spPr>
          <a:xfrm>
            <a:off x="3019115" y="5572053"/>
            <a:ext cx="1765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Unmasked world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B98DB8-F7F8-5A4E-BCE3-492653E0A6AE}"/>
                  </a:ext>
                </a:extLst>
              </p:cNvPr>
              <p:cNvSpPr txBox="1"/>
              <p:nvPr/>
            </p:nvSpPr>
            <p:spPr>
              <a:xfrm>
                <a:off x="10428005" y="4258566"/>
                <a:ext cx="1292790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Neural Nets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e.g.,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ReLU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𝟙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{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≥0}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interval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public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B98DB8-F7F8-5A4E-BCE3-492653E0A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8005" y="4258566"/>
                <a:ext cx="1292790" cy="2031325"/>
              </a:xfrm>
              <a:prstGeom prst="rect">
                <a:avLst/>
              </a:prstGeom>
              <a:blipFill>
                <a:blip r:embed="rId6"/>
                <a:stretch>
                  <a:fillRect l="-4245" t="-1802" r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31350A3-606C-5E6C-F46C-01258350DBFB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D92E46-3914-AF23-F144-005D24B20274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350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FED2A0-2495-A34A-9752-AC464F1761FF}"/>
                  </a:ext>
                </a:extLst>
              </p:cNvPr>
              <p:cNvSpPr txBox="1"/>
              <p:nvPr/>
            </p:nvSpPr>
            <p:spPr>
              <a:xfrm>
                <a:off x="3568148" y="2082294"/>
                <a:ext cx="39411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unmasked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𝟙</m:t>
                    </m:r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{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IC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FED2A0-2495-A34A-9752-AC464F176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148" y="2082294"/>
                <a:ext cx="3941114" cy="400110"/>
              </a:xfrm>
              <a:prstGeom prst="rect">
                <a:avLst/>
              </a:prstGeom>
              <a:blipFill>
                <a:blip r:embed="rId4"/>
                <a:stretch>
                  <a:fillRect l="-1546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89A0EE2-CC29-5B49-9B8C-FD09CF79B0D1}"/>
                  </a:ext>
                </a:extLst>
              </p:cNvPr>
              <p:cNvSpPr txBox="1"/>
              <p:nvPr/>
            </p:nvSpPr>
            <p:spPr>
              <a:xfrm>
                <a:off x="2814737" y="4497920"/>
                <a:ext cx="7139754" cy="740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IC construction from prior work [BGI19]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</m:e>
                    </m:acc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acc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secret)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Our construction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</m:e>
                    </m:acc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acc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secret, but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public)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89A0EE2-CC29-5B49-9B8C-FD09CF79B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737" y="4497920"/>
                <a:ext cx="7139754" cy="740844"/>
              </a:xfrm>
              <a:prstGeom prst="rect">
                <a:avLst/>
              </a:prstGeom>
              <a:blipFill>
                <a:blip r:embed="rId5"/>
                <a:stretch>
                  <a:fillRect l="-939" t="-4959" b="-14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9A3EF2-0CDA-9D4A-BA93-653458AF0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DA96F8F-49D0-7A47-89B1-61D652D5DE1C}"/>
              </a:ext>
            </a:extLst>
          </p:cNvPr>
          <p:cNvCxnSpPr>
            <a:cxnSpLocks/>
          </p:cNvCxnSpPr>
          <p:nvPr/>
        </p:nvCxnSpPr>
        <p:spPr>
          <a:xfrm flipV="1">
            <a:off x="5547713" y="1780542"/>
            <a:ext cx="278466" cy="313129"/>
          </a:xfrm>
          <a:prstGeom prst="straightConnector1">
            <a:avLst/>
          </a:prstGeom>
          <a:ln w="15875">
            <a:solidFill>
              <a:srgbClr val="007B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6F9EE33-1128-B74E-A4EE-2A866CA667C2}"/>
              </a:ext>
            </a:extLst>
          </p:cNvPr>
          <p:cNvCxnSpPr>
            <a:cxnSpLocks/>
          </p:cNvCxnSpPr>
          <p:nvPr/>
        </p:nvCxnSpPr>
        <p:spPr>
          <a:xfrm flipH="1" flipV="1">
            <a:off x="6061235" y="1769165"/>
            <a:ext cx="278466" cy="313129"/>
          </a:xfrm>
          <a:prstGeom prst="straightConnector1">
            <a:avLst/>
          </a:prstGeom>
          <a:ln w="15875">
            <a:solidFill>
              <a:srgbClr val="007B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E0BA29C-99FC-8A47-91B8-A44AB488E493}"/>
              </a:ext>
            </a:extLst>
          </p:cNvPr>
          <p:cNvSpPr txBox="1"/>
          <p:nvPr/>
        </p:nvSpPr>
        <p:spPr>
          <a:xfrm>
            <a:off x="4993455" y="1412361"/>
            <a:ext cx="200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B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D340C4D-C063-4749-A9AE-D72AA5A1CC80}"/>
                  </a:ext>
                </a:extLst>
              </p:cNvPr>
              <p:cNvSpPr txBox="1"/>
              <p:nvPr/>
            </p:nvSpPr>
            <p:spPr>
              <a:xfrm>
                <a:off x="3648532" y="2711503"/>
                <a:ext cx="4857863" cy="3481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masked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𝟙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</m:acc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≤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≤</m:t>
                        </m:r>
                        <m:acc>
                          <m:accPr>
                            <m:chr m:val="̂"/>
                            <m:ctrlPr>
                              <a:rPr kumimoji="0" lang="en-US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e>
                        </m:acc>
                      </m:e>
                    </m:d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D340C4D-C063-4749-A9AE-D72AA5A1C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532" y="2711503"/>
                <a:ext cx="4857863" cy="348172"/>
              </a:xfrm>
              <a:prstGeom prst="rect">
                <a:avLst/>
              </a:prstGeom>
              <a:blipFill>
                <a:blip r:embed="rId6"/>
                <a:stretch>
                  <a:fillRect l="-2136" t="-22807" b="-38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E6D430-7B11-9540-88BC-F3954F53B162}"/>
              </a:ext>
            </a:extLst>
          </p:cNvPr>
          <p:cNvCxnSpPr>
            <a:cxnSpLocks/>
          </p:cNvCxnSpPr>
          <p:nvPr/>
        </p:nvCxnSpPr>
        <p:spPr>
          <a:xfrm>
            <a:off x="5462614" y="3054441"/>
            <a:ext cx="335959" cy="270421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74BE1DA-47C2-0044-A43B-FD4C00C4BC52}"/>
              </a:ext>
            </a:extLst>
          </p:cNvPr>
          <p:cNvCxnSpPr>
            <a:cxnSpLocks/>
          </p:cNvCxnSpPr>
          <p:nvPr/>
        </p:nvCxnSpPr>
        <p:spPr>
          <a:xfrm flipH="1">
            <a:off x="6396893" y="3054734"/>
            <a:ext cx="347870" cy="261505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9FFEF87-68BA-8C4C-8EFA-0D44890E2DBC}"/>
              </a:ext>
            </a:extLst>
          </p:cNvPr>
          <p:cNvSpPr txBox="1"/>
          <p:nvPr/>
        </p:nvSpPr>
        <p:spPr>
          <a:xfrm>
            <a:off x="5105231" y="3263547"/>
            <a:ext cx="200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B05BD-47DE-271B-A598-64FB4FDE0B7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623020-7E4A-F674-38B1-DB4851D2B825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111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Graphical user interface&#10;&#10;Description automatically generated">
            <a:extLst>
              <a:ext uri="{FF2B5EF4-FFF2-40B4-BE49-F238E27FC236}">
                <a16:creationId xmlns:a16="http://schemas.microsoft.com/office/drawing/2014/main" id="{42C1A257-9A93-2942-8795-A33F959ECD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278"/>
          <a:stretch/>
        </p:blipFill>
        <p:spPr>
          <a:xfrm>
            <a:off x="3240010" y="1769323"/>
            <a:ext cx="3654330" cy="46851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DFE3AF-A046-A047-956B-83CA12CAC9A2}"/>
                  </a:ext>
                </a:extLst>
              </p:cNvPr>
              <p:cNvSpPr txBox="1"/>
              <p:nvPr/>
            </p:nvSpPr>
            <p:spPr>
              <a:xfrm>
                <a:off x="4704860" y="1698004"/>
                <a:ext cx="14923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eue Haas Grotesk Text Pro"/>
                          <a:ea typeface="+mn-ea"/>
                          <a:cs typeface="+mn-cs"/>
                        </a:rPr>
                        <m:t>𝟙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≤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≤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ue Haas Grotesk Text Pro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DFE3AF-A046-A047-956B-83CA12CAC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860" y="1698004"/>
                <a:ext cx="1492332" cy="307777"/>
              </a:xfrm>
              <a:prstGeom prst="rect">
                <a:avLst/>
              </a:prstGeom>
              <a:blipFill>
                <a:blip r:embed="rId7"/>
                <a:stretch>
                  <a:fillRect l="-2521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EABE067-9E74-FF45-95EC-2E59ACEC794E}"/>
              </a:ext>
            </a:extLst>
          </p:cNvPr>
          <p:cNvSpPr txBox="1"/>
          <p:nvPr/>
        </p:nvSpPr>
        <p:spPr>
          <a:xfrm>
            <a:off x="8906766" y="691712"/>
            <a:ext cx="216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Unmasked world</a:t>
            </a:r>
          </a:p>
        </p:txBody>
      </p:sp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F5CA12CF-31EC-F843-9ADB-6CA194AD94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414" t="-583" b="70486"/>
          <a:stretch/>
        </p:blipFill>
        <p:spPr>
          <a:xfrm>
            <a:off x="8136511" y="992369"/>
            <a:ext cx="3393540" cy="15539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5E12AA-42D2-E143-8037-C9BCC74B3EA3}"/>
              </a:ext>
            </a:extLst>
          </p:cNvPr>
          <p:cNvSpPr txBox="1"/>
          <p:nvPr/>
        </p:nvSpPr>
        <p:spPr>
          <a:xfrm>
            <a:off x="4526651" y="1369213"/>
            <a:ext cx="184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Masked world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4EB8E1-4F07-1445-9E5B-4BC62ED5D50B}"/>
              </a:ext>
            </a:extLst>
          </p:cNvPr>
          <p:cNvSpPr txBox="1"/>
          <p:nvPr/>
        </p:nvSpPr>
        <p:spPr>
          <a:xfrm>
            <a:off x="1148199" y="2264390"/>
            <a:ext cx="184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Case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31AF3E-E8D8-FF42-A6F1-4D2164C6C170}"/>
              </a:ext>
            </a:extLst>
          </p:cNvPr>
          <p:cNvSpPr txBox="1"/>
          <p:nvPr/>
        </p:nvSpPr>
        <p:spPr>
          <a:xfrm>
            <a:off x="1148199" y="4779745"/>
            <a:ext cx="184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Case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47F2154-EB04-AA42-93EE-4C4C388802AD}"/>
                  </a:ext>
                </a:extLst>
              </p:cNvPr>
              <p:cNvSpPr txBox="1"/>
              <p:nvPr/>
            </p:nvSpPr>
            <p:spPr>
              <a:xfrm>
                <a:off x="3096285" y="3083284"/>
                <a:ext cx="14921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DCF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acc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47F2154-EB04-AA42-93EE-4C4C38880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285" y="3083284"/>
                <a:ext cx="1492142" cy="307777"/>
              </a:xfrm>
              <a:prstGeom prst="rect">
                <a:avLst/>
              </a:prstGeom>
              <a:blipFill>
                <a:blip r:embed="rId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D20A203-DC55-8442-8B31-0BF176905306}"/>
                  </a:ext>
                </a:extLst>
              </p:cNvPr>
              <p:cNvSpPr txBox="1"/>
              <p:nvPr/>
            </p:nvSpPr>
            <p:spPr>
              <a:xfrm>
                <a:off x="3096285" y="3469310"/>
                <a:ext cx="1492142" cy="319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DCF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acc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D20A203-DC55-8442-8B31-0BF176905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285" y="3469310"/>
                <a:ext cx="1492142" cy="319318"/>
              </a:xfrm>
              <a:prstGeom prst="rect">
                <a:avLst/>
              </a:prstGeom>
              <a:blipFill>
                <a:blip r:embed="rId9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BAE5BB0-ECAB-C745-8C09-45864EDFDC9F}"/>
              </a:ext>
            </a:extLst>
          </p:cNvPr>
          <p:cNvSpPr/>
          <p:nvPr/>
        </p:nvSpPr>
        <p:spPr>
          <a:xfrm>
            <a:off x="3200879" y="3505713"/>
            <a:ext cx="4227009" cy="4454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B2A24DB-C6BA-B34F-B6F1-2A0484D24011}"/>
              </a:ext>
            </a:extLst>
          </p:cNvPr>
          <p:cNvSpPr/>
          <p:nvPr/>
        </p:nvSpPr>
        <p:spPr>
          <a:xfrm>
            <a:off x="3305474" y="2706585"/>
            <a:ext cx="4227009" cy="4454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65B90C2-150B-8E46-95BE-A01C24ACB7CA}"/>
              </a:ext>
            </a:extLst>
          </p:cNvPr>
          <p:cNvSpPr/>
          <p:nvPr/>
        </p:nvSpPr>
        <p:spPr>
          <a:xfrm>
            <a:off x="3096285" y="3046511"/>
            <a:ext cx="4227009" cy="4454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7499D28-C0DD-C143-82E6-76BD2E0437E5}"/>
              </a:ext>
            </a:extLst>
          </p:cNvPr>
          <p:cNvSpPr/>
          <p:nvPr/>
        </p:nvSpPr>
        <p:spPr>
          <a:xfrm>
            <a:off x="5260148" y="3388531"/>
            <a:ext cx="381755" cy="1034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A2650A-0943-3948-8001-1C5F883B6474}"/>
              </a:ext>
            </a:extLst>
          </p:cNvPr>
          <p:cNvSpPr txBox="1"/>
          <p:nvPr/>
        </p:nvSpPr>
        <p:spPr>
          <a:xfrm>
            <a:off x="9442764" y="3788628"/>
            <a:ext cx="2237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Correction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0 or 1 based on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03894E-111B-6547-B5B8-3DF40EE28340}"/>
                  </a:ext>
                </a:extLst>
              </p:cNvPr>
              <p:cNvSpPr txBox="1"/>
              <p:nvPr/>
            </p:nvSpPr>
            <p:spPr>
              <a:xfrm>
                <a:off x="3096283" y="6134133"/>
                <a:ext cx="1492142" cy="319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DCF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acc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03894E-111B-6547-B5B8-3DF40EE28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283" y="6134133"/>
                <a:ext cx="1492142" cy="319318"/>
              </a:xfrm>
              <a:prstGeom prst="rect">
                <a:avLst/>
              </a:prstGeom>
              <a:blipFill>
                <a:blip r:embed="rId10"/>
                <a:stretch>
                  <a:fillRect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AE04018-9AF8-C84C-8656-6B9CCF98F8FD}"/>
                  </a:ext>
                </a:extLst>
              </p:cNvPr>
              <p:cNvSpPr txBox="1"/>
              <p:nvPr/>
            </p:nvSpPr>
            <p:spPr>
              <a:xfrm>
                <a:off x="3096283" y="5713877"/>
                <a:ext cx="14921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DCF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acc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AE04018-9AF8-C84C-8656-6B9CCF98F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283" y="5713877"/>
                <a:ext cx="1492142" cy="307777"/>
              </a:xfrm>
              <a:prstGeom prst="rect">
                <a:avLst/>
              </a:prstGeom>
              <a:blipFill>
                <a:blip r:embed="rId11"/>
                <a:stretch>
                  <a:fillRect t="-3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A86D13A-5DEA-654B-850F-5D13FB29192E}"/>
              </a:ext>
            </a:extLst>
          </p:cNvPr>
          <p:cNvSpPr/>
          <p:nvPr/>
        </p:nvSpPr>
        <p:spPr>
          <a:xfrm>
            <a:off x="3096284" y="5377758"/>
            <a:ext cx="4436198" cy="1225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6DC914A-F466-5346-8291-B00ADEBAE68D}"/>
              </a:ext>
            </a:extLst>
          </p:cNvPr>
          <p:cNvSpPr/>
          <p:nvPr/>
        </p:nvSpPr>
        <p:spPr>
          <a:xfrm>
            <a:off x="3096285" y="4423149"/>
            <a:ext cx="4436198" cy="20313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CE9D98-EECD-0E4B-B0DF-43A519764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30" name="Picture 29" descr="Graphical user interface&#10;&#10;Description automatically generated">
            <a:extLst>
              <a:ext uri="{FF2B5EF4-FFF2-40B4-BE49-F238E27FC236}">
                <a16:creationId xmlns:a16="http://schemas.microsoft.com/office/drawing/2014/main" id="{1DF576B1-8DD6-7D4A-A8BB-4D0E95998B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414" t="-583" b="70486"/>
          <a:stretch/>
        </p:blipFill>
        <p:spPr>
          <a:xfrm>
            <a:off x="3644525" y="1850061"/>
            <a:ext cx="3393540" cy="1553907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B761884D-9943-5F69-708F-C8BCF0717BE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IC FSS gate [BGI19]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05D101-2F5F-9558-8051-B6C02D0FDF29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rgbClr val="4472C4">
                  <a:lumMod val="5000"/>
                  <a:lumOff val="95000"/>
                </a:srgbClr>
              </a:gs>
              <a:gs pos="74000">
                <a:srgbClr val="4472C4">
                  <a:lumMod val="45000"/>
                  <a:lumOff val="55000"/>
                </a:srgbClr>
              </a:gs>
              <a:gs pos="83000">
                <a:srgbClr val="4472C4">
                  <a:lumMod val="45000"/>
                  <a:lumOff val="55000"/>
                </a:srgb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</a:rPr>
              <a:t>Part 3: Crypto protocols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0505F8-8197-3F02-80F4-D0991BB5415A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Calibri" panose="020F0502020204030204"/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998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23" grpId="0" animBg="1"/>
      <p:bldP spid="24" grpId="0" animBg="1"/>
      <p:bldP spid="22" grpId="0" animBg="1"/>
      <p:bldP spid="25" grpId="0" animBg="1"/>
      <p:bldP spid="26" grpId="0"/>
      <p:bldP spid="27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Main technical insight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529DC3C-3758-A94F-B88E-12BE0F4006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87710" y="2359804"/>
                <a:ext cx="4948892" cy="10733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2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2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9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7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472C4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 [BGI19] IC construction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472C4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 DCFs needed: 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acc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acc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529DC3C-3758-A94F-B88E-12BE0F400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710" y="2359804"/>
                <a:ext cx="4948892" cy="1073336"/>
              </a:xfrm>
              <a:prstGeom prst="rect">
                <a:avLst/>
              </a:prstGeom>
              <a:blipFill>
                <a:blip r:embed="rId4"/>
                <a:stretch>
                  <a:fillRect l="-1232" t="-1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C9F1259-965F-B442-BA2C-0669D98B5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2359804"/>
                <a:ext cx="4493205" cy="7080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2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2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9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7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472C4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Keys for computing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</m:t>
                    </m:r>
                    <m:acc>
                      <m:accPr>
                        <m:chr m:val="̂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acc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  <m:r>
                      <a:rPr kumimoji="0" lang="en-US" sz="2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</m:t>
                    </m:r>
                    <m:acc>
                      <m:accPr>
                        <m:chr m:val="̂"/>
                        <m:ctrlP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acc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C9F1259-965F-B442-BA2C-0669D98B5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359804"/>
                <a:ext cx="4493205" cy="708047"/>
              </a:xfrm>
              <a:prstGeom prst="rect">
                <a:avLst/>
              </a:prstGeom>
              <a:blipFill>
                <a:blip r:embed="rId5"/>
                <a:stretch>
                  <a:fillRect l="-1764" t="-2586" r="-3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D2AC6CC-B4B8-9341-BB80-A0F1676295F0}"/>
              </a:ext>
            </a:extLst>
          </p:cNvPr>
          <p:cNvCxnSpPr/>
          <p:nvPr/>
        </p:nvCxnSpPr>
        <p:spPr>
          <a:xfrm flipH="1">
            <a:off x="8401616" y="2810077"/>
            <a:ext cx="425513" cy="8600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583F2B0-EE1B-A044-98BD-1E1DB6529B99}"/>
              </a:ext>
            </a:extLst>
          </p:cNvPr>
          <p:cNvCxnSpPr>
            <a:cxnSpLocks/>
          </p:cNvCxnSpPr>
          <p:nvPr/>
        </p:nvCxnSpPr>
        <p:spPr>
          <a:xfrm flipH="1">
            <a:off x="8474044" y="2810077"/>
            <a:ext cx="1510421" cy="8600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15666E84-8E71-E14F-BD54-AED0E14702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36966" y="3670157"/>
                <a:ext cx="4137434" cy="7080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2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2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9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7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472C4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Key 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</m:t>
                    </m:r>
                    <m:acc>
                      <m:accPr>
                        <m:chr m:val="̂"/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</m:acc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where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&gt;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15666E84-8E71-E14F-BD54-AED0E1470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966" y="3670157"/>
                <a:ext cx="4137434" cy="708047"/>
              </a:xfrm>
              <a:prstGeom prst="rect">
                <a:avLst/>
              </a:prstGeom>
              <a:blipFill>
                <a:blip r:embed="rId6"/>
                <a:stretch>
                  <a:fillRect l="-1620" t="-2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5CB5499-C210-0342-AEDA-4661D0163F5F}"/>
              </a:ext>
            </a:extLst>
          </p:cNvPr>
          <p:cNvSpPr txBox="1">
            <a:spLocks/>
          </p:cNvSpPr>
          <p:nvPr/>
        </p:nvSpPr>
        <p:spPr>
          <a:xfrm>
            <a:off x="6955073" y="4144172"/>
            <a:ext cx="4137434" cy="7080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472C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some terms which don’t need DCF keys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BC5213-1D77-434B-B688-6328F4F4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DFEC9-72B8-03AA-52F2-6655E205825C}"/>
              </a:ext>
            </a:extLst>
          </p:cNvPr>
          <p:cNvSpPr txBox="1"/>
          <p:nvPr/>
        </p:nvSpPr>
        <p:spPr>
          <a:xfrm>
            <a:off x="4295475" y="5229252"/>
            <a:ext cx="36010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“universal” DCF Key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any/all comparisons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AB31D-A51C-9186-8098-1064FB1769CB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54AFD8-A53D-7FAA-BBCA-28089127BA01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61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1B4F8F8-9F9C-3546-8550-09095B528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132" b="37260"/>
          <a:stretch/>
        </p:blipFill>
        <p:spPr>
          <a:xfrm>
            <a:off x="409617" y="3673658"/>
            <a:ext cx="3785962" cy="15504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F0099FD-C6E4-AA48-A2DA-AD769B05E546}"/>
              </a:ext>
            </a:extLst>
          </p:cNvPr>
          <p:cNvSpPr txBox="1"/>
          <p:nvPr/>
        </p:nvSpPr>
        <p:spPr>
          <a:xfrm>
            <a:off x="409617" y="6067768"/>
            <a:ext cx="1492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Overflow</a:t>
            </a:r>
          </a:p>
        </p:txBody>
      </p:sp>
      <p:pic>
        <p:nvPicPr>
          <p:cNvPr id="29" name="Picture 2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BB328F9-95C5-B740-A055-C1DFC02E81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660"/>
          <a:stretch/>
        </p:blipFill>
        <p:spPr>
          <a:xfrm>
            <a:off x="409617" y="5106450"/>
            <a:ext cx="3785962" cy="1326333"/>
          </a:xfrm>
          <a:prstGeom prst="rect">
            <a:avLst/>
          </a:prstGeom>
        </p:spPr>
      </p:pic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EB83E0E-4551-E24F-A93C-356F89B6E953}"/>
              </a:ext>
            </a:extLst>
          </p:cNvPr>
          <p:cNvSpPr/>
          <p:nvPr/>
        </p:nvSpPr>
        <p:spPr>
          <a:xfrm>
            <a:off x="409618" y="5951422"/>
            <a:ext cx="3785962" cy="431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8" name="Picture 1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8CB9E16-F1CB-414B-B3ED-674A6F05C8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333" b="61717"/>
          <a:stretch/>
        </p:blipFill>
        <p:spPr>
          <a:xfrm>
            <a:off x="409618" y="2245205"/>
            <a:ext cx="3785962" cy="17111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A83277-B6FB-534B-BC76-5A7FCC2BC12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Reducing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𝒙</m:t>
                        </m:r>
                      </m:e>
                    </m:acc>
                    <m:r>
                      <a:rPr lang="en-US" b="1" i="1" smtClean="0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to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𝒙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br>
                  <a:rPr lang="en-US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2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Similarly,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𝒙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4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sz="2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to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𝒙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endParaRPr 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A83277-B6FB-534B-BC76-5A7FCC2BC1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5"/>
                <a:stretch>
                  <a:fillRect l="-2569" t="-8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2D33FFD-A5AD-4D44-BC6A-01B4E42F07EF}"/>
              </a:ext>
            </a:extLst>
          </p:cNvPr>
          <p:cNvSpPr txBox="1"/>
          <p:nvPr/>
        </p:nvSpPr>
        <p:spPr>
          <a:xfrm>
            <a:off x="8904607" y="683096"/>
            <a:ext cx="2170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Unmasked world</a:t>
            </a:r>
          </a:p>
        </p:txBody>
      </p:sp>
      <p:pic>
        <p:nvPicPr>
          <p:cNvPr id="7" name="Picture 6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C5E0385F-D993-0F47-874B-022838943A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b="93360"/>
          <a:stretch/>
        </p:blipFill>
        <p:spPr>
          <a:xfrm>
            <a:off x="7924469" y="1110885"/>
            <a:ext cx="3671420" cy="112263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EF1430-D22D-E24A-A50F-A744C73968AD}"/>
              </a:ext>
            </a:extLst>
          </p:cNvPr>
          <p:cNvCxnSpPr>
            <a:cxnSpLocks/>
          </p:cNvCxnSpPr>
          <p:nvPr/>
        </p:nvCxnSpPr>
        <p:spPr>
          <a:xfrm>
            <a:off x="6376657" y="2073933"/>
            <a:ext cx="0" cy="4266869"/>
          </a:xfrm>
          <a:prstGeom prst="line">
            <a:avLst/>
          </a:prstGeom>
          <a:ln w="25400">
            <a:solidFill>
              <a:schemeClr val="bg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97E16A6-70AF-D24C-A62F-49E359B5C7CC}"/>
              </a:ext>
            </a:extLst>
          </p:cNvPr>
          <p:cNvSpPr txBox="1"/>
          <p:nvPr/>
        </p:nvSpPr>
        <p:spPr>
          <a:xfrm>
            <a:off x="5412089" y="1591913"/>
            <a:ext cx="184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Masked world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1733B8-6183-0644-A7BC-0B1015F12EA3}"/>
              </a:ext>
            </a:extLst>
          </p:cNvPr>
          <p:cNvSpPr txBox="1"/>
          <p:nvPr/>
        </p:nvSpPr>
        <p:spPr>
          <a:xfrm>
            <a:off x="2227739" y="2005781"/>
            <a:ext cx="184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Case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E90729-DCCE-E54C-B76C-2D80EDCE4691}"/>
              </a:ext>
            </a:extLst>
          </p:cNvPr>
          <p:cNvSpPr txBox="1"/>
          <p:nvPr/>
        </p:nvSpPr>
        <p:spPr>
          <a:xfrm>
            <a:off x="8755540" y="1964864"/>
            <a:ext cx="184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Case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12413D3-3DB7-974B-87D4-F668CBBE31EF}"/>
                  </a:ext>
                </a:extLst>
              </p:cNvPr>
              <p:cNvSpPr txBox="1"/>
              <p:nvPr/>
            </p:nvSpPr>
            <p:spPr>
              <a:xfrm>
                <a:off x="534154" y="3387324"/>
                <a:ext cx="14921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DCF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acc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12413D3-3DB7-974B-87D4-F668CBBE3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54" y="3387324"/>
                <a:ext cx="1492142" cy="307777"/>
              </a:xfrm>
              <a:prstGeom prst="rect">
                <a:avLst/>
              </a:prstGeom>
              <a:blipFill>
                <a:blip r:embed="rId9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F89566D-CD51-024B-8633-A8E412517FC2}"/>
              </a:ext>
            </a:extLst>
          </p:cNvPr>
          <p:cNvSpPr/>
          <p:nvPr/>
        </p:nvSpPr>
        <p:spPr>
          <a:xfrm>
            <a:off x="534154" y="3412446"/>
            <a:ext cx="3661425" cy="390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174E331-4896-DF4F-85B7-80B35F0286D6}"/>
                  </a:ext>
                </a:extLst>
              </p:cNvPr>
              <p:cNvSpPr txBox="1"/>
              <p:nvPr/>
            </p:nvSpPr>
            <p:spPr>
              <a:xfrm>
                <a:off x="471885" y="5604405"/>
                <a:ext cx="14921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DCF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</m:acc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174E331-4896-DF4F-85B7-80B35F028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85" y="5604405"/>
                <a:ext cx="1492142" cy="307777"/>
              </a:xfrm>
              <a:prstGeom prst="rect">
                <a:avLst/>
              </a:prstGeom>
              <a:blipFill>
                <a:blip r:embed="rId10"/>
                <a:stretch>
                  <a:fillRect t="-4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37E60ED-4939-0C40-B02D-24764BFE84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753" b="18295"/>
          <a:stretch/>
        </p:blipFill>
        <p:spPr>
          <a:xfrm>
            <a:off x="409617" y="4423319"/>
            <a:ext cx="3785962" cy="751063"/>
          </a:xfrm>
          <a:prstGeom prst="rect">
            <a:avLst/>
          </a:prstGeom>
        </p:spPr>
      </p:pic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C03C4B8-5E17-6446-9E78-D43C2414F7AE}"/>
              </a:ext>
            </a:extLst>
          </p:cNvPr>
          <p:cNvSpPr/>
          <p:nvPr/>
        </p:nvSpPr>
        <p:spPr>
          <a:xfrm>
            <a:off x="709890" y="5172662"/>
            <a:ext cx="3661425" cy="431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BFA9AFD-5828-224C-841C-DC49F418F2DB}"/>
              </a:ext>
            </a:extLst>
          </p:cNvPr>
          <p:cNvSpPr/>
          <p:nvPr/>
        </p:nvSpPr>
        <p:spPr>
          <a:xfrm>
            <a:off x="534154" y="5562042"/>
            <a:ext cx="3661425" cy="431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FF2E15E-F00C-0443-86C9-0830ED8A6774}"/>
                  </a:ext>
                </a:extLst>
              </p:cNvPr>
              <p:cNvSpPr txBox="1"/>
              <p:nvPr/>
            </p:nvSpPr>
            <p:spPr>
              <a:xfrm>
                <a:off x="4286047" y="6028255"/>
                <a:ext cx="2036028" cy="523220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Overflow local to find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[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acc>
                      <m:accPr>
                        <m:chr m:val="̂"/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&gt;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eue Haas Grotesk Text Pro"/>
                    <a:ea typeface="+mn-ea"/>
                    <a:cs typeface="+mn-cs"/>
                  </a:rPr>
                  <a:t>?]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FF2E15E-F00C-0443-86C9-0830ED8A6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047" y="6028255"/>
                <a:ext cx="2036028" cy="523220"/>
              </a:xfrm>
              <a:prstGeom prst="rect">
                <a:avLst/>
              </a:prstGeom>
              <a:blipFill>
                <a:blip r:embed="rId11"/>
                <a:stretch>
                  <a:fillRect b="-6593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E3B167D-97E7-9242-A50E-B0A088E11B2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87063"/>
          <a:stretch/>
        </p:blipFill>
        <p:spPr>
          <a:xfrm>
            <a:off x="7300070" y="2500084"/>
            <a:ext cx="3554312" cy="887240"/>
          </a:xfrm>
          <a:prstGeom prst="rect">
            <a:avLst/>
          </a:prstGeom>
        </p:spPr>
      </p:pic>
      <p:pic>
        <p:nvPicPr>
          <p:cNvPr id="37" name="Picture 3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DDC7010-CCE4-5546-96CF-AB3029AFEE0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2013" b="70409"/>
          <a:stretch/>
        </p:blipFill>
        <p:spPr>
          <a:xfrm>
            <a:off x="7300070" y="2181829"/>
            <a:ext cx="3554312" cy="1205495"/>
          </a:xfrm>
          <a:prstGeom prst="rect">
            <a:avLst/>
          </a:prstGeom>
        </p:spPr>
      </p:pic>
      <p:pic>
        <p:nvPicPr>
          <p:cNvPr id="39" name="Picture 3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55EC44C-A695-9D44-913B-3C3C01B177C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38812" b="40245"/>
          <a:stretch/>
        </p:blipFill>
        <p:spPr>
          <a:xfrm>
            <a:off x="7377947" y="3747410"/>
            <a:ext cx="3554312" cy="1436289"/>
          </a:xfrm>
          <a:prstGeom prst="rect">
            <a:avLst/>
          </a:prstGeom>
        </p:spPr>
      </p:pic>
      <p:pic>
        <p:nvPicPr>
          <p:cNvPr id="41" name="Picture 4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AB050C5-B333-0C48-B7A4-BBD96C26329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81103"/>
          <a:stretch/>
        </p:blipFill>
        <p:spPr>
          <a:xfrm>
            <a:off x="7377947" y="5079587"/>
            <a:ext cx="3554312" cy="1295958"/>
          </a:xfrm>
          <a:prstGeom prst="rect">
            <a:avLst/>
          </a:prstGeom>
        </p:spPr>
      </p:pic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7698BDBA-FA6E-E249-9CE1-D25B6EEC580D}"/>
              </a:ext>
            </a:extLst>
          </p:cNvPr>
          <p:cNvSpPr/>
          <p:nvPr/>
        </p:nvSpPr>
        <p:spPr>
          <a:xfrm>
            <a:off x="7468417" y="5959032"/>
            <a:ext cx="3785962" cy="431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A5B90F6A-C8F2-AE44-9A08-447811D6DD31}"/>
              </a:ext>
            </a:extLst>
          </p:cNvPr>
          <p:cNvSpPr/>
          <p:nvPr/>
        </p:nvSpPr>
        <p:spPr>
          <a:xfrm>
            <a:off x="7468417" y="5181522"/>
            <a:ext cx="3785962" cy="431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5" name="Picture 4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51254C4-08CC-3D42-8019-FC3AB522239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69043" b="18279"/>
          <a:stretch/>
        </p:blipFill>
        <p:spPr>
          <a:xfrm>
            <a:off x="7377947" y="4346022"/>
            <a:ext cx="3554312" cy="869443"/>
          </a:xfrm>
          <a:prstGeom prst="rect">
            <a:avLst/>
          </a:prstGeom>
        </p:spPr>
      </p:pic>
      <p:pic>
        <p:nvPicPr>
          <p:cNvPr id="47" name="Picture 4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F90A48F-FD2E-0944-B384-76F6E0E5698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9047" b="62024"/>
          <a:stretch/>
        </p:blipFill>
        <p:spPr>
          <a:xfrm>
            <a:off x="7300070" y="3223019"/>
            <a:ext cx="3554312" cy="612371"/>
          </a:xfrm>
          <a:prstGeom prst="rect">
            <a:avLst/>
          </a:prstGeom>
        </p:spPr>
      </p:pic>
      <p:sp useBgFill="1">
        <p:nvSpPr>
          <p:cNvPr id="48" name="TextBox 47">
            <a:extLst>
              <a:ext uri="{FF2B5EF4-FFF2-40B4-BE49-F238E27FC236}">
                <a16:creationId xmlns:a16="http://schemas.microsoft.com/office/drawing/2014/main" id="{B3DC0562-4818-AF48-B768-4483127DB776}"/>
              </a:ext>
            </a:extLst>
          </p:cNvPr>
          <p:cNvSpPr txBox="1"/>
          <p:nvPr/>
        </p:nvSpPr>
        <p:spPr>
          <a:xfrm>
            <a:off x="4985065" y="3223019"/>
            <a:ext cx="2237128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Correction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0 or 1 based on case</a:t>
            </a: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28EB8AB-8C94-7740-BFAC-1AB99B8F50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4795"/>
          <a:stretch/>
        </p:blipFill>
        <p:spPr>
          <a:xfrm>
            <a:off x="409617" y="2388367"/>
            <a:ext cx="3785962" cy="10427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6D20-1B89-754F-B47D-F3C8F3EFF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46870-AF91-33E3-754D-8E61F93C3FE4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rgbClr val="4472C4">
                  <a:lumMod val="5000"/>
                  <a:lumOff val="95000"/>
                </a:srgbClr>
              </a:gs>
              <a:gs pos="74000">
                <a:srgbClr val="4472C4">
                  <a:lumMod val="45000"/>
                  <a:lumOff val="55000"/>
                </a:srgbClr>
              </a:gs>
              <a:gs pos="83000">
                <a:srgbClr val="4472C4">
                  <a:lumMod val="45000"/>
                  <a:lumOff val="55000"/>
                </a:srgb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</a:rPr>
              <a:t>Part 3: Crypto protocols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FEBB59-0111-54F3-4879-0278C6E8FDCA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Calibri" panose="020F0502020204030204"/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69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" grpId="0"/>
      <p:bldP spid="10" grpId="0"/>
      <p:bldP spid="11" grpId="0"/>
      <p:bldP spid="12" grpId="0"/>
      <p:bldP spid="20" grpId="0" animBg="1"/>
      <p:bldP spid="30" grpId="0" animBg="1"/>
      <p:bldP spid="31" grpId="0" animBg="1"/>
      <p:bldP spid="33" grpId="0" animBg="1"/>
      <p:bldP spid="42" grpId="0" animBg="1"/>
      <p:bldP spid="43" grpId="0" animBg="1"/>
      <p:bldP spid="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B314336F-E4DF-4C8F-1D05-699B22F7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57" y="250599"/>
            <a:ext cx="10515600" cy="1325563"/>
          </a:xfrm>
        </p:spPr>
        <p:txBody>
          <a:bodyPr/>
          <a:lstStyle/>
          <a:p>
            <a:r>
              <a:rPr lang="en-US" dirty="0"/>
              <a:t>What does this give?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7A1F1939-BE9C-E9ED-5B5D-9DFAB98798D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82011" y="2265698"/>
              <a:ext cx="9460345" cy="2291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2069">
                      <a:extLst>
                        <a:ext uri="{9D8B030D-6E8A-4147-A177-3AD203B41FA5}">
                          <a16:colId xmlns:a16="http://schemas.microsoft.com/office/drawing/2014/main" val="2524168331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4130944297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963077450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1588770243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402790604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Key 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Online Compute (AES evals)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Online Comm.</a:t>
                          </a:r>
                          <a:br>
                            <a:rPr lang="en-US" dirty="0"/>
                          </a:br>
                          <a:r>
                            <a:rPr lang="en-US" dirty="0"/>
                            <a:t>(bits)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Online Rounds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75331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ReLU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706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Truncate-Reduce</a:t>
                          </a:r>
                          <a:br>
                            <a:rPr lang="en-US" dirty="0"/>
                          </a:br>
                          <a:r>
                            <a:rPr lang="en-US" dirty="0"/>
                            <a:t>(by s bits)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094924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Splines (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knots;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en-US" dirty="0"/>
                            <a:t> degree)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82110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7A1F1939-BE9C-E9ED-5B5D-9DFAB98798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5519824"/>
                  </p:ext>
                </p:extLst>
              </p:nvPr>
            </p:nvGraphicFramePr>
            <p:xfrm>
              <a:off x="282011" y="2265698"/>
              <a:ext cx="9460345" cy="2291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2069">
                      <a:extLst>
                        <a:ext uri="{9D8B030D-6E8A-4147-A177-3AD203B41FA5}">
                          <a16:colId xmlns:a16="http://schemas.microsoft.com/office/drawing/2014/main" val="2524168331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4130944297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963077450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1588770243"/>
                        </a:ext>
                      </a:extLst>
                    </a:gridCol>
                    <a:gridCol w="1892069">
                      <a:extLst>
                        <a:ext uri="{9D8B030D-6E8A-4147-A177-3AD203B41FA5}">
                          <a16:colId xmlns:a16="http://schemas.microsoft.com/office/drawing/2014/main" val="4027906048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Key 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Online Compute (AES evals)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Online Comm.</a:t>
                          </a:r>
                          <a:br>
                            <a:rPr lang="en-US" dirty="0"/>
                          </a:br>
                          <a:r>
                            <a:rPr lang="en-US" dirty="0"/>
                            <a:t>(bits)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Online Rounds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75331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ReLU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645" t="-180328" r="-301935" b="-3721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80328" r="-200965" b="-3721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68" t="-180328" r="-101613" b="-3721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70687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Truncate-Reduce</a:t>
                          </a:r>
                          <a:br>
                            <a:rPr lang="en-US" dirty="0"/>
                          </a:br>
                          <a:r>
                            <a:rPr lang="en-US" dirty="0"/>
                            <a:t>(by s bits)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645" t="-161321" r="-301935" b="-11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61321" r="-200965" b="-11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68" t="-161321" r="-101613" b="-11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0949240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263810" r="-400643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645" t="-263810" r="-301935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263810" r="-200965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68" t="-263810" r="-101613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82110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4C83048-FC5F-2A24-E237-9AFC0340B51E}"/>
                  </a:ext>
                </a:extLst>
              </p:cNvPr>
              <p:cNvSpPr txBox="1"/>
              <p:nvPr/>
            </p:nvSpPr>
            <p:spPr>
              <a:xfrm>
                <a:off x="5398957" y="659340"/>
                <a:ext cx="25960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: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Input/Output bitlength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𝜆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security parameter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4C83048-FC5F-2A24-E237-9AFC0340B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957" y="659340"/>
                <a:ext cx="2596095" cy="646331"/>
              </a:xfrm>
              <a:prstGeom prst="rect">
                <a:avLst/>
              </a:prstGeom>
              <a:blipFill>
                <a:blip r:embed="rId3"/>
                <a:stretch>
                  <a:fillRect t="-4717" r="-140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9AA4AF7-FCCC-5C1F-300F-B83F5D9BDC73}"/>
              </a:ext>
            </a:extLst>
          </p:cNvPr>
          <p:cNvSpPr txBox="1"/>
          <p:nvPr/>
        </p:nvSpPr>
        <p:spPr>
          <a:xfrm>
            <a:off x="282011" y="1823121"/>
            <a:ext cx="283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Approximate costs per party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B447C9-5F85-2C25-FB88-DBA022F967C9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4228032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86BBF-C3B1-40E4-6578-FE21C12B3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Mixed-Bitwidth Computations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09F79E-AD68-9B51-1510-E2B4D8331C5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4F2C0-C192-BDC0-965D-493087026E28}"/>
              </a:ext>
            </a:extLst>
          </p:cNvPr>
          <p:cNvSpPr txBox="1"/>
          <p:nvPr/>
        </p:nvSpPr>
        <p:spPr>
          <a:xfrm>
            <a:off x="838200" y="1863302"/>
            <a:ext cx="101346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-US" sz="2800" dirty="0">
                <a:solidFill>
                  <a:schemeClr val="dk2"/>
                </a:solidFill>
              </a:rPr>
              <a:t>Precise Low Bitwidth Computations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endParaRPr lang="en-US" sz="2800"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-US" sz="2800" dirty="0">
                <a:solidFill>
                  <a:schemeClr val="dk2"/>
                </a:solidFill>
              </a:rPr>
              <a:t>Low Bitwidth Splines and Math Functions (Tanh, Sigmoid)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endParaRPr lang="en-US" sz="2800"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-US" sz="2800" dirty="0">
                <a:solidFill>
                  <a:schemeClr val="dk2"/>
                </a:solidFill>
              </a:rPr>
              <a:t>Correct Protocols for </a:t>
            </a:r>
            <a:r>
              <a:rPr lang="en-US" sz="2800" dirty="0" err="1">
                <a:solidFill>
                  <a:schemeClr val="dk2"/>
                </a:solidFill>
              </a:rPr>
              <a:t>ReLU</a:t>
            </a:r>
            <a:r>
              <a:rPr lang="en-US" sz="2800" dirty="0">
                <a:solidFill>
                  <a:schemeClr val="dk2"/>
                </a:solidFill>
              </a:rPr>
              <a:t> and Truncation (No error)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endParaRPr lang="en-US" sz="2800"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-US" sz="2800" dirty="0">
                <a:solidFill>
                  <a:schemeClr val="dk2"/>
                </a:solidFill>
              </a:rPr>
              <a:t>E2E Inference System (CNNs, RNNs, etc.)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553BA3-1ACC-12D2-0759-2CEBC0F1D14F}"/>
              </a:ext>
            </a:extLst>
          </p:cNvPr>
          <p:cNvSpPr/>
          <p:nvPr/>
        </p:nvSpPr>
        <p:spPr>
          <a:xfrm>
            <a:off x="1094142" y="5478541"/>
            <a:ext cx="8565976" cy="78158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A9591-FDDD-D754-0E72-5453242DC27A}"/>
              </a:ext>
            </a:extLst>
          </p:cNvPr>
          <p:cNvSpPr txBox="1"/>
          <p:nvPr/>
        </p:nvSpPr>
        <p:spPr>
          <a:xfrm>
            <a:off x="1206568" y="5519728"/>
            <a:ext cx="6251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LLAMA:</a:t>
            </a:r>
            <a:r>
              <a:rPr kumimoji="0" lang="en-US" sz="20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Low Latency Math Library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”,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Gupta, Kumaraswamy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Gupta,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PoPETS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531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B314336F-E4DF-4C8F-1D05-699B22F7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4" y="219951"/>
            <a:ext cx="10515600" cy="1325563"/>
          </a:xfrm>
        </p:spPr>
        <p:txBody>
          <a:bodyPr/>
          <a:lstStyle/>
          <a:p>
            <a:r>
              <a:rPr lang="en-US" dirty="0"/>
              <a:t>LLAMA: Performance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355D687-1FF8-D602-C34C-38ED94CC08AA}"/>
              </a:ext>
            </a:extLst>
          </p:cNvPr>
          <p:cNvGraphicFramePr>
            <a:graphicFrameLocks noGrp="1"/>
          </p:cNvGraphicFramePr>
          <p:nvPr/>
        </p:nvGraphicFramePr>
        <p:xfrm>
          <a:off x="389744" y="2376075"/>
          <a:ext cx="1144499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0990">
                  <a:extLst>
                    <a:ext uri="{9D8B030D-6E8A-4147-A177-3AD203B41FA5}">
                      <a16:colId xmlns:a16="http://schemas.microsoft.com/office/drawing/2014/main" val="589119505"/>
                    </a:ext>
                  </a:extLst>
                </a:gridCol>
                <a:gridCol w="2999595">
                  <a:extLst>
                    <a:ext uri="{9D8B030D-6E8A-4147-A177-3AD203B41FA5}">
                      <a16:colId xmlns:a16="http://schemas.microsoft.com/office/drawing/2014/main" val="3482925476"/>
                    </a:ext>
                  </a:extLst>
                </a:gridCol>
                <a:gridCol w="1566409">
                  <a:extLst>
                    <a:ext uri="{9D8B030D-6E8A-4147-A177-3AD203B41FA5}">
                      <a16:colId xmlns:a16="http://schemas.microsoft.com/office/drawing/2014/main" val="4211153072"/>
                    </a:ext>
                  </a:extLst>
                </a:gridCol>
                <a:gridCol w="2883476">
                  <a:extLst>
                    <a:ext uri="{9D8B030D-6E8A-4147-A177-3AD203B41FA5}">
                      <a16:colId xmlns:a16="http://schemas.microsoft.com/office/drawing/2014/main" val="4142075973"/>
                    </a:ext>
                  </a:extLst>
                </a:gridCol>
                <a:gridCol w="1694520">
                  <a:extLst>
                    <a:ext uri="{9D8B030D-6E8A-4147-A177-3AD203B41FA5}">
                      <a16:colId xmlns:a16="http://schemas.microsoft.com/office/drawing/2014/main" val="1880473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Benchmark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SirNN</a:t>
                      </a:r>
                      <a:r>
                        <a:rPr lang="en-US" dirty="0"/>
                        <a:t>/Delphi/CrypTFlow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SirNN</a:t>
                      </a:r>
                      <a:r>
                        <a:rPr lang="en-US" dirty="0"/>
                        <a:t>/Delphi/CrypTFlow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LLAMA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14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Google-30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32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MiniONN</a:t>
                      </a:r>
                      <a:r>
                        <a:rPr lang="en-US" dirty="0"/>
                        <a:t> 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00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ResNet50 (ImageNet)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6627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5F2401A-28D8-6A1A-7D7E-2319AC3EAA0C}"/>
              </a:ext>
            </a:extLst>
          </p:cNvPr>
          <p:cNvSpPr txBox="1"/>
          <p:nvPr/>
        </p:nvSpPr>
        <p:spPr>
          <a:xfrm>
            <a:off x="3177916" y="1822368"/>
            <a:ext cx="3750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(MB)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9732F2-138B-E944-3657-59F093FDE1B4}"/>
              </a:ext>
            </a:extLst>
          </p:cNvPr>
          <p:cNvSpPr txBox="1"/>
          <p:nvPr/>
        </p:nvSpPr>
        <p:spPr>
          <a:xfrm>
            <a:off x="8851629" y="1791300"/>
            <a:ext cx="1515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(s)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F0D3DD-054B-12DF-4AD7-0852D02E1E46}"/>
              </a:ext>
            </a:extLst>
          </p:cNvPr>
          <p:cNvSpPr/>
          <p:nvPr/>
        </p:nvSpPr>
        <p:spPr>
          <a:xfrm>
            <a:off x="1909709" y="4584397"/>
            <a:ext cx="8565976" cy="781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VGG16 inference on ImageNet1K using LLAMA: 32 seconds on CPUs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21FD8-ECD1-78E4-EA65-2D931603118D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3577423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21C8-E49A-2971-B0F1-1BA2893D8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FSS based 2PC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8FDE0-1908-4583-105E-0F1AA6C20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9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Online phase of 2PC in dealer model can be bottlenecked by one of: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CDD8A9A-73B8-C475-EAB2-31E286070DB8}"/>
              </a:ext>
            </a:extLst>
          </p:cNvPr>
          <p:cNvSpPr/>
          <p:nvPr/>
        </p:nvSpPr>
        <p:spPr>
          <a:xfrm>
            <a:off x="7077456" y="2825496"/>
            <a:ext cx="3657600" cy="223113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 Bottlenecks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read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e.g. FSS based 2PC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1A8210-4428-864B-E386-398508707051}"/>
              </a:ext>
            </a:extLst>
          </p:cNvPr>
          <p:cNvSpPr/>
          <p:nvPr/>
        </p:nvSpPr>
        <p:spPr>
          <a:xfrm>
            <a:off x="1456944" y="2825496"/>
            <a:ext cx="3657600" cy="2231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Network Bottlenecks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e.g. Secret Sharing based 2PC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DF2ED-DCBF-5211-DA56-407D36549458}"/>
              </a:ext>
            </a:extLst>
          </p:cNvPr>
          <p:cNvSpPr txBox="1"/>
          <p:nvPr/>
        </p:nvSpPr>
        <p:spPr>
          <a:xfrm>
            <a:off x="1186016" y="5712542"/>
            <a:ext cx="9819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Hence, FSS is an ideal candidate for hardware-based acceleration!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4A8CFC-E6BD-5C52-563A-9651594C0A6B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321705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6DD7-C508-08D5-88E5-61BF43A7A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FSS on CPUs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3596F8-0892-AB70-91DF-61FDCB14917F}"/>
              </a:ext>
            </a:extLst>
          </p:cNvPr>
          <p:cNvCxnSpPr/>
          <p:nvPr/>
        </p:nvCxnSpPr>
        <p:spPr>
          <a:xfrm flipV="1">
            <a:off x="1828800" y="1785551"/>
            <a:ext cx="0" cy="42569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21400A-C358-D27F-7E75-D621A93759A6}"/>
              </a:ext>
            </a:extLst>
          </p:cNvPr>
          <p:cNvCxnSpPr>
            <a:cxnSpLocks/>
          </p:cNvCxnSpPr>
          <p:nvPr/>
        </p:nvCxnSpPr>
        <p:spPr>
          <a:xfrm>
            <a:off x="1828800" y="6042454"/>
            <a:ext cx="74881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B453ED7-3676-4375-7799-DA955CF23715}"/>
              </a:ext>
            </a:extLst>
          </p:cNvPr>
          <p:cNvSpPr/>
          <p:nvPr/>
        </p:nvSpPr>
        <p:spPr>
          <a:xfrm>
            <a:off x="2236574" y="5196016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817217-D6AF-586D-B5D4-BFD8A028B71E}"/>
              </a:ext>
            </a:extLst>
          </p:cNvPr>
          <p:cNvSpPr/>
          <p:nvPr/>
        </p:nvSpPr>
        <p:spPr>
          <a:xfrm>
            <a:off x="2965617" y="5196015"/>
            <a:ext cx="1254213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6D7A83-5DE4-E022-925C-02FC23287291}"/>
              </a:ext>
            </a:extLst>
          </p:cNvPr>
          <p:cNvSpPr/>
          <p:nvPr/>
        </p:nvSpPr>
        <p:spPr>
          <a:xfrm>
            <a:off x="4219830" y="5196015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87F66D-4B11-B1E3-65AA-AA03D5197BB8}"/>
              </a:ext>
            </a:extLst>
          </p:cNvPr>
          <p:cNvSpPr/>
          <p:nvPr/>
        </p:nvSpPr>
        <p:spPr>
          <a:xfrm>
            <a:off x="4491678" y="4650259"/>
            <a:ext cx="1254213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5482FC-C46D-2FD0-918D-EE9BA266E4C8}"/>
              </a:ext>
            </a:extLst>
          </p:cNvPr>
          <p:cNvSpPr/>
          <p:nvPr/>
        </p:nvSpPr>
        <p:spPr>
          <a:xfrm>
            <a:off x="5745891" y="4650258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42ACCBD-8461-CA2E-5CDF-334B7A3C756D}"/>
              </a:ext>
            </a:extLst>
          </p:cNvPr>
          <p:cNvSpPr/>
          <p:nvPr/>
        </p:nvSpPr>
        <p:spPr>
          <a:xfrm>
            <a:off x="6017739" y="4101378"/>
            <a:ext cx="1254213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02FA279-5F53-CEB4-9FE6-A0F758D3AA74}"/>
              </a:ext>
            </a:extLst>
          </p:cNvPr>
          <p:cNvSpPr/>
          <p:nvPr/>
        </p:nvSpPr>
        <p:spPr>
          <a:xfrm>
            <a:off x="7271952" y="4104503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A5592B-737B-E89E-7A26-F1F62B1CF013}"/>
              </a:ext>
            </a:extLst>
          </p:cNvPr>
          <p:cNvSpPr/>
          <p:nvPr/>
        </p:nvSpPr>
        <p:spPr>
          <a:xfrm>
            <a:off x="7543800" y="3547977"/>
            <a:ext cx="1254213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F8493C1-313B-9126-EECA-C2D70201B147}"/>
              </a:ext>
            </a:extLst>
          </p:cNvPr>
          <p:cNvSpPr/>
          <p:nvPr/>
        </p:nvSpPr>
        <p:spPr>
          <a:xfrm>
            <a:off x="8798013" y="3547977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764377-6C69-160B-6CA1-E2DCEAFC6F9D}"/>
              </a:ext>
            </a:extLst>
          </p:cNvPr>
          <p:cNvSpPr/>
          <p:nvPr/>
        </p:nvSpPr>
        <p:spPr>
          <a:xfrm>
            <a:off x="9891583" y="1653730"/>
            <a:ext cx="137988" cy="17507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C3AABA-B4E9-319E-FEC1-C2F6B9A24013}"/>
              </a:ext>
            </a:extLst>
          </p:cNvPr>
          <p:cNvSpPr/>
          <p:nvPr/>
        </p:nvSpPr>
        <p:spPr>
          <a:xfrm>
            <a:off x="9891584" y="1927767"/>
            <a:ext cx="137988" cy="175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14F43C-E4C8-562D-E29D-9ECEBDCE8633}"/>
              </a:ext>
            </a:extLst>
          </p:cNvPr>
          <p:cNvSpPr/>
          <p:nvPr/>
        </p:nvSpPr>
        <p:spPr>
          <a:xfrm>
            <a:off x="9893647" y="2201803"/>
            <a:ext cx="135923" cy="1750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960E7A-2C3E-E195-529C-2D602FC907DC}"/>
              </a:ext>
            </a:extLst>
          </p:cNvPr>
          <p:cNvSpPr txBox="1"/>
          <p:nvPr/>
        </p:nvSpPr>
        <p:spPr>
          <a:xfrm>
            <a:off x="10030310" y="1587377"/>
            <a:ext cx="1040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Read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171F2D-64E7-009B-7F0C-D1D1A849323D}"/>
              </a:ext>
            </a:extLst>
          </p:cNvPr>
          <p:cNvSpPr txBox="1"/>
          <p:nvPr/>
        </p:nvSpPr>
        <p:spPr>
          <a:xfrm>
            <a:off x="10029569" y="1861413"/>
            <a:ext cx="1291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A29EAE-C1A7-1358-0461-4DD25C1B8BA7}"/>
              </a:ext>
            </a:extLst>
          </p:cNvPr>
          <p:cNvSpPr txBox="1"/>
          <p:nvPr/>
        </p:nvSpPr>
        <p:spPr>
          <a:xfrm>
            <a:off x="10029569" y="2135449"/>
            <a:ext cx="1511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D47D1EF-46AA-08EA-307D-92E3CA17EA3D}"/>
              </a:ext>
            </a:extLst>
          </p:cNvPr>
          <p:cNvSpPr txBox="1"/>
          <p:nvPr/>
        </p:nvSpPr>
        <p:spPr>
          <a:xfrm>
            <a:off x="661995" y="3555743"/>
            <a:ext cx="1079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Iterations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5BEF67F-346A-1150-086C-D33B69E223B0}"/>
              </a:ext>
            </a:extLst>
          </p:cNvPr>
          <p:cNvSpPr txBox="1"/>
          <p:nvPr/>
        </p:nvSpPr>
        <p:spPr>
          <a:xfrm>
            <a:off x="5182388" y="621889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1969A98-335C-5516-1E3D-76BB2A72F91A}"/>
              </a:ext>
            </a:extLst>
          </p:cNvPr>
          <p:cNvCxnSpPr>
            <a:stCxn id="46" idx="3"/>
          </p:cNvCxnSpPr>
          <p:nvPr/>
        </p:nvCxnSpPr>
        <p:spPr>
          <a:xfrm>
            <a:off x="5831925" y="6403563"/>
            <a:ext cx="605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8A708F8-13F8-C22D-CD62-F2080DDB5D83}"/>
              </a:ext>
            </a:extLst>
          </p:cNvPr>
          <p:cNvCxnSpPr>
            <a:stCxn id="40" idx="0"/>
          </p:cNvCxnSpPr>
          <p:nvPr/>
        </p:nvCxnSpPr>
        <p:spPr>
          <a:xfrm flipV="1">
            <a:off x="1201694" y="2804984"/>
            <a:ext cx="0" cy="750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7DB37F35-D8CD-1C83-B916-38FDD30C6547}"/>
              </a:ext>
            </a:extLst>
          </p:cNvPr>
          <p:cNvSpPr/>
          <p:nvPr/>
        </p:nvSpPr>
        <p:spPr>
          <a:xfrm>
            <a:off x="2965617" y="4650258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A59619D-6BA3-6A19-96E5-DD79B208C9EA}"/>
              </a:ext>
            </a:extLst>
          </p:cNvPr>
          <p:cNvSpPr/>
          <p:nvPr/>
        </p:nvSpPr>
        <p:spPr>
          <a:xfrm>
            <a:off x="4491678" y="4104484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DB77D9B-7CC5-48A2-5082-80CBE17D5561}"/>
              </a:ext>
            </a:extLst>
          </p:cNvPr>
          <p:cNvSpPr/>
          <p:nvPr/>
        </p:nvSpPr>
        <p:spPr>
          <a:xfrm>
            <a:off x="6017739" y="3547977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6E3E76E-C3F3-AC2B-CB6A-E7FD01A22E04}"/>
              </a:ext>
            </a:extLst>
          </p:cNvPr>
          <p:cNvSpPr/>
          <p:nvPr/>
        </p:nvSpPr>
        <p:spPr>
          <a:xfrm>
            <a:off x="4040660" y="1513703"/>
            <a:ext cx="3639064" cy="13255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FSS on CPU is bottlenecked by computation!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1796E-CB70-4F54-7F5B-F569D3BCC5E5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186184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D585-2D36-2446-D341-0AAD73F3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Accelerating FSS on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B033C-DC11-EF5E-F295-2D17BC841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accelerate FSS computation on GPUs using several techniques:</a:t>
            </a:r>
          </a:p>
          <a:p>
            <a:r>
              <a:rPr lang="en-US" dirty="0"/>
              <a:t>Faster AES using scratch-pad memory</a:t>
            </a:r>
          </a:p>
          <a:p>
            <a:r>
              <a:rPr lang="en-US" dirty="0"/>
              <a:t>Better memory layout to get better cache-hits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78E46F-01BA-EA1B-B008-A1195E3A3BC7}"/>
              </a:ext>
            </a:extLst>
          </p:cNvPr>
          <p:cNvSpPr/>
          <p:nvPr/>
        </p:nvSpPr>
        <p:spPr>
          <a:xfrm>
            <a:off x="1094142" y="5478541"/>
            <a:ext cx="8565976" cy="78158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D30236-34DC-4638-0B1D-29268827695E}"/>
              </a:ext>
            </a:extLst>
          </p:cNvPr>
          <p:cNvSpPr txBox="1"/>
          <p:nvPr/>
        </p:nvSpPr>
        <p:spPr>
          <a:xfrm>
            <a:off x="1206568" y="5519728"/>
            <a:ext cx="6251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ORCA:</a:t>
            </a:r>
            <a:r>
              <a:rPr kumimoji="0" lang="en-US" sz="20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000" i="1" dirty="0"/>
              <a:t>FSS-based Secure Training with GPUs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”,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Jawalkar, Gupta, Basu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Gupta, Sharma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IEEE S&amp;P 2024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C75520-2ED0-25B7-F23C-D5D3773F3F8D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156114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6DD7-C508-08D5-88E5-61BF43A7A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FSS on GPUs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3596F8-0892-AB70-91DF-61FDCB14917F}"/>
              </a:ext>
            </a:extLst>
          </p:cNvPr>
          <p:cNvCxnSpPr/>
          <p:nvPr/>
        </p:nvCxnSpPr>
        <p:spPr>
          <a:xfrm flipV="1">
            <a:off x="1828800" y="1785551"/>
            <a:ext cx="0" cy="42569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21400A-C358-D27F-7E75-D621A93759A6}"/>
              </a:ext>
            </a:extLst>
          </p:cNvPr>
          <p:cNvCxnSpPr>
            <a:cxnSpLocks/>
          </p:cNvCxnSpPr>
          <p:nvPr/>
        </p:nvCxnSpPr>
        <p:spPr>
          <a:xfrm>
            <a:off x="1828800" y="6042454"/>
            <a:ext cx="74881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B453ED7-3676-4375-7799-DA955CF23715}"/>
              </a:ext>
            </a:extLst>
          </p:cNvPr>
          <p:cNvSpPr/>
          <p:nvPr/>
        </p:nvSpPr>
        <p:spPr>
          <a:xfrm>
            <a:off x="2236574" y="5196016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817217-D6AF-586D-B5D4-BFD8A028B71E}"/>
              </a:ext>
            </a:extLst>
          </p:cNvPr>
          <p:cNvSpPr/>
          <p:nvPr/>
        </p:nvSpPr>
        <p:spPr>
          <a:xfrm>
            <a:off x="2965618" y="5196015"/>
            <a:ext cx="271848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6D7A83-5DE4-E022-925C-02FC23287291}"/>
              </a:ext>
            </a:extLst>
          </p:cNvPr>
          <p:cNvSpPr/>
          <p:nvPr/>
        </p:nvSpPr>
        <p:spPr>
          <a:xfrm>
            <a:off x="3237467" y="5196014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764377-6C69-160B-6CA1-E2DCEAFC6F9D}"/>
              </a:ext>
            </a:extLst>
          </p:cNvPr>
          <p:cNvSpPr/>
          <p:nvPr/>
        </p:nvSpPr>
        <p:spPr>
          <a:xfrm>
            <a:off x="9891583" y="1653730"/>
            <a:ext cx="137988" cy="17507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C3AABA-B4E9-319E-FEC1-C2F6B9A24013}"/>
              </a:ext>
            </a:extLst>
          </p:cNvPr>
          <p:cNvSpPr/>
          <p:nvPr/>
        </p:nvSpPr>
        <p:spPr>
          <a:xfrm>
            <a:off x="9891584" y="1927767"/>
            <a:ext cx="137988" cy="175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14F43C-E4C8-562D-E29D-9ECEBDCE8633}"/>
              </a:ext>
            </a:extLst>
          </p:cNvPr>
          <p:cNvSpPr/>
          <p:nvPr/>
        </p:nvSpPr>
        <p:spPr>
          <a:xfrm>
            <a:off x="9893647" y="2201803"/>
            <a:ext cx="135923" cy="1750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960E7A-2C3E-E195-529C-2D602FC907DC}"/>
              </a:ext>
            </a:extLst>
          </p:cNvPr>
          <p:cNvSpPr txBox="1"/>
          <p:nvPr/>
        </p:nvSpPr>
        <p:spPr>
          <a:xfrm>
            <a:off x="10030310" y="1587377"/>
            <a:ext cx="1040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Read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171F2D-64E7-009B-7F0C-D1D1A849323D}"/>
              </a:ext>
            </a:extLst>
          </p:cNvPr>
          <p:cNvSpPr txBox="1"/>
          <p:nvPr/>
        </p:nvSpPr>
        <p:spPr>
          <a:xfrm>
            <a:off x="10029569" y="1861413"/>
            <a:ext cx="1291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A29EAE-C1A7-1358-0461-4DD25C1B8BA7}"/>
              </a:ext>
            </a:extLst>
          </p:cNvPr>
          <p:cNvSpPr txBox="1"/>
          <p:nvPr/>
        </p:nvSpPr>
        <p:spPr>
          <a:xfrm>
            <a:off x="10029569" y="2135449"/>
            <a:ext cx="1511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D47D1EF-46AA-08EA-307D-92E3CA17EA3D}"/>
              </a:ext>
            </a:extLst>
          </p:cNvPr>
          <p:cNvSpPr txBox="1"/>
          <p:nvPr/>
        </p:nvSpPr>
        <p:spPr>
          <a:xfrm>
            <a:off x="661995" y="3555743"/>
            <a:ext cx="1079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Iterations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5BEF67F-346A-1150-086C-D33B69E223B0}"/>
              </a:ext>
            </a:extLst>
          </p:cNvPr>
          <p:cNvSpPr txBox="1"/>
          <p:nvPr/>
        </p:nvSpPr>
        <p:spPr>
          <a:xfrm>
            <a:off x="5182388" y="621889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1969A98-335C-5516-1E3D-76BB2A72F91A}"/>
              </a:ext>
            </a:extLst>
          </p:cNvPr>
          <p:cNvCxnSpPr>
            <a:stCxn id="46" idx="3"/>
          </p:cNvCxnSpPr>
          <p:nvPr/>
        </p:nvCxnSpPr>
        <p:spPr>
          <a:xfrm>
            <a:off x="5831925" y="6403563"/>
            <a:ext cx="605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8A708F8-13F8-C22D-CD62-F2080DDB5D83}"/>
              </a:ext>
            </a:extLst>
          </p:cNvPr>
          <p:cNvCxnSpPr>
            <a:stCxn id="40" idx="0"/>
          </p:cNvCxnSpPr>
          <p:nvPr/>
        </p:nvCxnSpPr>
        <p:spPr>
          <a:xfrm flipV="1">
            <a:off x="1201694" y="2804984"/>
            <a:ext cx="0" cy="750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66E3E76E-C3F3-AC2B-CB6A-E7FD01A22E04}"/>
              </a:ext>
            </a:extLst>
          </p:cNvPr>
          <p:cNvSpPr/>
          <p:nvPr/>
        </p:nvSpPr>
        <p:spPr>
          <a:xfrm>
            <a:off x="4040660" y="1513703"/>
            <a:ext cx="3639064" cy="13255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read is the new bottleneck.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make new protocols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smaller key size!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E77BA5-6C34-2B8F-9BA9-27B657ED3130}"/>
              </a:ext>
            </a:extLst>
          </p:cNvPr>
          <p:cNvSpPr/>
          <p:nvPr/>
        </p:nvSpPr>
        <p:spPr>
          <a:xfrm>
            <a:off x="2965617" y="4650237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96882B-8F21-4FD1-12A6-3825945CB1CE}"/>
              </a:ext>
            </a:extLst>
          </p:cNvPr>
          <p:cNvSpPr/>
          <p:nvPr/>
        </p:nvSpPr>
        <p:spPr>
          <a:xfrm>
            <a:off x="3703940" y="4650237"/>
            <a:ext cx="271848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7BE6E2-EE74-757C-F5B9-6E199673BDEA}"/>
              </a:ext>
            </a:extLst>
          </p:cNvPr>
          <p:cNvSpPr/>
          <p:nvPr/>
        </p:nvSpPr>
        <p:spPr>
          <a:xfrm>
            <a:off x="3975789" y="4650236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EACD37-BD00-01E6-28E7-E54C224D2058}"/>
              </a:ext>
            </a:extLst>
          </p:cNvPr>
          <p:cNvSpPr/>
          <p:nvPr/>
        </p:nvSpPr>
        <p:spPr>
          <a:xfrm>
            <a:off x="3705465" y="4104484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1B787A-0675-E5D3-23BA-1B6D640D0005}"/>
              </a:ext>
            </a:extLst>
          </p:cNvPr>
          <p:cNvSpPr/>
          <p:nvPr/>
        </p:nvSpPr>
        <p:spPr>
          <a:xfrm>
            <a:off x="4443788" y="4104484"/>
            <a:ext cx="271848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C3725A-5621-F9AA-2F18-107BE0CD0DB7}"/>
              </a:ext>
            </a:extLst>
          </p:cNvPr>
          <p:cNvSpPr/>
          <p:nvPr/>
        </p:nvSpPr>
        <p:spPr>
          <a:xfrm>
            <a:off x="4715637" y="4104483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CA2FBE-3833-E087-5399-F75F480F07A2}"/>
              </a:ext>
            </a:extLst>
          </p:cNvPr>
          <p:cNvSpPr/>
          <p:nvPr/>
        </p:nvSpPr>
        <p:spPr>
          <a:xfrm>
            <a:off x="4443788" y="3555743"/>
            <a:ext cx="729044" cy="4077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7E9210-1CA4-36B8-02CF-C3C30302EC8A}"/>
              </a:ext>
            </a:extLst>
          </p:cNvPr>
          <p:cNvSpPr/>
          <p:nvPr/>
        </p:nvSpPr>
        <p:spPr>
          <a:xfrm>
            <a:off x="5182111" y="3555743"/>
            <a:ext cx="271848" cy="40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4051448-BF17-8CEE-3D4F-C87F2D43F9ED}"/>
              </a:ext>
            </a:extLst>
          </p:cNvPr>
          <p:cNvSpPr/>
          <p:nvPr/>
        </p:nvSpPr>
        <p:spPr>
          <a:xfrm>
            <a:off x="5453960" y="3555742"/>
            <a:ext cx="271848" cy="4077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126B3C-7F85-B7ED-15BE-C120819754DE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133534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96A68-2744-C183-CE51-916B71BA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CA2D48EC-CB22-CD3C-8C1F-D22F82CEDC88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838201" y="1825623"/>
              <a:ext cx="10270524" cy="44392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67631">
                      <a:extLst>
                        <a:ext uri="{9D8B030D-6E8A-4147-A177-3AD203B41FA5}">
                          <a16:colId xmlns:a16="http://schemas.microsoft.com/office/drawing/2014/main" val="680931183"/>
                        </a:ext>
                      </a:extLst>
                    </a:gridCol>
                    <a:gridCol w="2567631">
                      <a:extLst>
                        <a:ext uri="{9D8B030D-6E8A-4147-A177-3AD203B41FA5}">
                          <a16:colId xmlns:a16="http://schemas.microsoft.com/office/drawing/2014/main" val="754687907"/>
                        </a:ext>
                      </a:extLst>
                    </a:gridCol>
                    <a:gridCol w="2567631">
                      <a:extLst>
                        <a:ext uri="{9D8B030D-6E8A-4147-A177-3AD203B41FA5}">
                          <a16:colId xmlns:a16="http://schemas.microsoft.com/office/drawing/2014/main" val="117782339"/>
                        </a:ext>
                      </a:extLst>
                    </a:gridCol>
                    <a:gridCol w="2567631">
                      <a:extLst>
                        <a:ext uri="{9D8B030D-6E8A-4147-A177-3AD203B41FA5}">
                          <a16:colId xmlns:a16="http://schemas.microsoft.com/office/drawing/2014/main" val="3148001630"/>
                        </a:ext>
                      </a:extLst>
                    </a:gridCol>
                  </a:tblGrid>
                  <a:tr h="44392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 Functionality</a:t>
                          </a: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Key Size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r>
                            <a:rPr lang="en-US"/>
                            <a:t>ORCA</a:t>
                          </a: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Improvement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𝟔𝟒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𝟐𝟒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769367"/>
                      </a:ext>
                    </a:extLst>
                  </a:tr>
                  <a:tr h="44392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>
                              <a:solidFill>
                                <a:schemeClr val="bg1"/>
                              </a:solidFill>
                            </a:rPr>
                            <a:t>Previous Works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>
                              <a:solidFill>
                                <a:schemeClr val="bg1"/>
                              </a:solidFill>
                            </a:rPr>
                            <a:t>ORCA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b="1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6853333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err="1"/>
                            <a:t>ReLU</a:t>
                          </a:r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718748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Truncation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1938408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Truncation + </a:t>
                          </a:r>
                          <a:r>
                            <a:rPr lang="en-US" err="1"/>
                            <a:t>ReLU</a:t>
                          </a:r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5.8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53715160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Truncation + </a:t>
                          </a:r>
                          <a:r>
                            <a:rPr lang="en-US" err="1"/>
                            <a:t>MaxPool</a:t>
                          </a:r>
                          <a:r>
                            <a:rPr lang="en-US"/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en-US"/>
                            <a:t>) + </a:t>
                          </a:r>
                          <a:r>
                            <a:rPr lang="en-US" err="1"/>
                            <a:t>ReLU</a:t>
                          </a:r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3.4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159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CA2D48EC-CB22-CD3C-8C1F-D22F82CEDC88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82248686"/>
                  </p:ext>
                </p:extLst>
              </p:nvPr>
            </p:nvGraphicFramePr>
            <p:xfrm>
              <a:off x="838201" y="1825623"/>
              <a:ext cx="10270524" cy="44392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67631">
                      <a:extLst>
                        <a:ext uri="{9D8B030D-6E8A-4147-A177-3AD203B41FA5}">
                          <a16:colId xmlns:a16="http://schemas.microsoft.com/office/drawing/2014/main" val="680931183"/>
                        </a:ext>
                      </a:extLst>
                    </a:gridCol>
                    <a:gridCol w="2567631">
                      <a:extLst>
                        <a:ext uri="{9D8B030D-6E8A-4147-A177-3AD203B41FA5}">
                          <a16:colId xmlns:a16="http://schemas.microsoft.com/office/drawing/2014/main" val="754687907"/>
                        </a:ext>
                      </a:extLst>
                    </a:gridCol>
                    <a:gridCol w="2567631">
                      <a:extLst>
                        <a:ext uri="{9D8B030D-6E8A-4147-A177-3AD203B41FA5}">
                          <a16:colId xmlns:a16="http://schemas.microsoft.com/office/drawing/2014/main" val="117782339"/>
                        </a:ext>
                      </a:extLst>
                    </a:gridCol>
                    <a:gridCol w="2567631">
                      <a:extLst>
                        <a:ext uri="{9D8B030D-6E8A-4147-A177-3AD203B41FA5}">
                          <a16:colId xmlns:a16="http://schemas.microsoft.com/office/drawing/2014/main" val="3148001630"/>
                        </a:ext>
                      </a:extLst>
                    </a:gridCol>
                  </a:tblGrid>
                  <a:tr h="44392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 Functionality</a:t>
                          </a: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Key Size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r>
                            <a:rPr lang="en-US"/>
                            <a:t>ORCA</a:t>
                          </a: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713" t="-3425" r="-950" b="-4006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0769367"/>
                      </a:ext>
                    </a:extLst>
                  </a:tr>
                  <a:tr h="44392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>
                              <a:solidFill>
                                <a:schemeClr val="bg1"/>
                              </a:solidFill>
                            </a:rPr>
                            <a:t>Previous Works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>
                              <a:solidFill>
                                <a:schemeClr val="bg1"/>
                              </a:solidFill>
                            </a:rPr>
                            <a:t>ORCA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b="1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6853333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err="1"/>
                            <a:t>ReLU</a:t>
                          </a:r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75" t="-103425" r="-201188" b="-3006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03425" r="-100711" b="-3006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713" t="-103425" r="-950" b="-3006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718748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Truncation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75" t="-204828" r="-201188" b="-2027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204828" r="-100711" b="-2027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713" t="-204828" r="-950" b="-2027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1938408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Truncation + </a:t>
                          </a:r>
                          <a:r>
                            <a:rPr lang="en-US" err="1"/>
                            <a:t>ReLU</a:t>
                          </a:r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75" t="-302740" r="-201188" b="-1013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302740" r="-100711" b="-1013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713" t="-302740" r="-950" b="-1013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3715160"/>
                      </a:ext>
                    </a:extLst>
                  </a:tr>
                  <a:tr h="8878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7" t="-402740" r="-300474" b="-13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75" t="-402740" r="-201188" b="-13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402740" r="-100711" b="-13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713" t="-402740" r="-950" b="-13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159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8ABE477-9358-F2B8-59F9-53E477B815E4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1861587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4DB64-91AD-51F8-DFD7-1A60B92B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- Inference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BFAE63E-9448-D384-8DF4-7F25F26FF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302800"/>
              </p:ext>
            </p:extLst>
          </p:nvPr>
        </p:nvGraphicFramePr>
        <p:xfrm>
          <a:off x="838200" y="1430770"/>
          <a:ext cx="10260725" cy="44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145">
                  <a:extLst>
                    <a:ext uri="{9D8B030D-6E8A-4147-A177-3AD203B41FA5}">
                      <a16:colId xmlns:a16="http://schemas.microsoft.com/office/drawing/2014/main" val="1478686309"/>
                    </a:ext>
                  </a:extLst>
                </a:gridCol>
                <a:gridCol w="2052145">
                  <a:extLst>
                    <a:ext uri="{9D8B030D-6E8A-4147-A177-3AD203B41FA5}">
                      <a16:colId xmlns:a16="http://schemas.microsoft.com/office/drawing/2014/main" val="1619105076"/>
                    </a:ext>
                  </a:extLst>
                </a:gridCol>
                <a:gridCol w="2052145">
                  <a:extLst>
                    <a:ext uri="{9D8B030D-6E8A-4147-A177-3AD203B41FA5}">
                      <a16:colId xmlns:a16="http://schemas.microsoft.com/office/drawing/2014/main" val="3482183458"/>
                    </a:ext>
                  </a:extLst>
                </a:gridCol>
                <a:gridCol w="2052145">
                  <a:extLst>
                    <a:ext uri="{9D8B030D-6E8A-4147-A177-3AD203B41FA5}">
                      <a16:colId xmlns:a16="http://schemas.microsoft.com/office/drawing/2014/main" val="271116546"/>
                    </a:ext>
                  </a:extLst>
                </a:gridCol>
                <a:gridCol w="2052145">
                  <a:extLst>
                    <a:ext uri="{9D8B030D-6E8A-4147-A177-3AD203B41FA5}">
                      <a16:colId xmlns:a16="http://schemas.microsoft.com/office/drawing/2014/main" val="4106496144"/>
                    </a:ext>
                  </a:extLst>
                </a:gridCol>
              </a:tblGrid>
              <a:tr h="883504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Dataset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(in seconds)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054096"/>
                  </a:ext>
                </a:extLst>
              </a:tr>
              <a:tr h="88350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PIRANHA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LLAMA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Orca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423749"/>
                  </a:ext>
                </a:extLst>
              </a:tr>
              <a:tr h="883504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CIFAR-10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CNN3</a:t>
                      </a:r>
                    </a:p>
                    <a:p>
                      <a:pPr algn="ctr"/>
                      <a:r>
                        <a:rPr lang="en-US" dirty="0"/>
                        <a:t>(100)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28.2</a:t>
                      </a:r>
                    </a:p>
                    <a:p>
                      <a:pPr algn="ctr"/>
                      <a:r>
                        <a:rPr lang="en-US" dirty="0"/>
                        <a:t>(42x)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36747"/>
                  </a:ext>
                </a:extLst>
              </a:tr>
              <a:tr h="88350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P-VGG16</a:t>
                      </a:r>
                    </a:p>
                    <a:p>
                      <a:pPr algn="ctr"/>
                      <a:r>
                        <a:rPr lang="en-US" dirty="0"/>
                        <a:t>(128)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14.1</a:t>
                      </a:r>
                    </a:p>
                    <a:p>
                      <a:pPr algn="ctr"/>
                      <a:r>
                        <a:rPr lang="en-US" dirty="0"/>
                        <a:t>(9.4x)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321638"/>
                  </a:ext>
                </a:extLst>
              </a:tr>
              <a:tr h="88350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ImageNet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VGG16</a:t>
                      </a:r>
                    </a:p>
                    <a:p>
                      <a:pPr algn="ctr"/>
                      <a:r>
                        <a:rPr lang="en-US" dirty="0"/>
                        <a:t>(1)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  <a:p>
                      <a:pPr algn="ctr"/>
                      <a:r>
                        <a:rPr lang="en-US"/>
                        <a:t>(68x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076357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AA0CCD1-40EB-2BBD-BB49-47C886B0E799}"/>
              </a:ext>
            </a:extLst>
          </p:cNvPr>
          <p:cNvSpPr/>
          <p:nvPr/>
        </p:nvSpPr>
        <p:spPr>
          <a:xfrm>
            <a:off x="1895854" y="5949070"/>
            <a:ext cx="8565976" cy="781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VGG16 inference on ImageNet1K using ORCA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330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GPUs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F86D77-90A7-2035-32D0-B20803470AD8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3084241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55DE2-3455-2883-0EFB-37BD22E9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</a:t>
            </a:r>
            <a:r>
              <a:rPr lang="en-US" dirty="0"/>
              <a:t> - Training</a:t>
            </a:r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1DC5F5C-3B77-9816-45CB-A634BAE06A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696202"/>
              </p:ext>
            </p:extLst>
          </p:nvPr>
        </p:nvGraphicFramePr>
        <p:xfrm>
          <a:off x="838200" y="1444625"/>
          <a:ext cx="10515596" cy="4221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24608223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43907431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2552698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80872645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5722819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7669550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989209523"/>
                    </a:ext>
                  </a:extLst>
                </a:gridCol>
              </a:tblGrid>
              <a:tr h="844243">
                <a:tc rowSpan="2">
                  <a:txBody>
                    <a:bodyPr/>
                    <a:lstStyle/>
                    <a:p>
                      <a:pPr algn="ctr"/>
                      <a:r>
                        <a:rPr lang="en-US"/>
                        <a:t>Dataset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/>
                        <a:t>Accuracy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(in minutes)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/>
                        <a:t>Communication (in GB)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152755"/>
                  </a:ext>
                </a:extLst>
              </a:tr>
              <a:tr h="8442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Piranha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Orca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Piranha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Orca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Piranha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Orca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274221"/>
                  </a:ext>
                </a:extLst>
              </a:tr>
              <a:tr h="84424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MNIST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96.8%</a:t>
                      </a:r>
                    </a:p>
                    <a:p>
                      <a:pPr algn="ctr"/>
                      <a:r>
                        <a:rPr lang="en-US"/>
                        <a:t>(-0.3%)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97.1%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56</a:t>
                      </a:r>
                    </a:p>
                    <a:p>
                      <a:pPr algn="ctr"/>
                      <a:r>
                        <a:rPr lang="en-US"/>
                        <a:t>(4x)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2168</a:t>
                      </a:r>
                    </a:p>
                    <a:p>
                      <a:pPr algn="ctr"/>
                      <a:r>
                        <a:rPr lang="en-US"/>
                        <a:t>(51x)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02238"/>
                  </a:ext>
                </a:extLst>
              </a:tr>
              <a:tr h="844243">
                <a:tc rowSpan="2">
                  <a:txBody>
                    <a:bodyPr/>
                    <a:lstStyle/>
                    <a:p>
                      <a:pPr algn="ctr"/>
                      <a:r>
                        <a:rPr lang="en-US"/>
                        <a:t>CIFAR-10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55%</a:t>
                      </a:r>
                    </a:p>
                    <a:p>
                      <a:pPr algn="ctr"/>
                      <a:r>
                        <a:rPr lang="en-US"/>
                        <a:t>(-4%)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1179</a:t>
                      </a:r>
                    </a:p>
                    <a:p>
                      <a:pPr algn="ctr"/>
                      <a:r>
                        <a:rPr lang="en-US"/>
                        <a:t>(19x)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65,231</a:t>
                      </a:r>
                    </a:p>
                    <a:p>
                      <a:pPr algn="ctr"/>
                      <a:r>
                        <a:rPr lang="en-US"/>
                        <a:t>(123x)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4871800"/>
                  </a:ext>
                </a:extLst>
              </a:tr>
              <a:tr h="844243"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55%</a:t>
                      </a:r>
                    </a:p>
                    <a:p>
                      <a:pPr algn="ctr"/>
                      <a:r>
                        <a:rPr lang="en-US"/>
                        <a:t>(-15%)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1179</a:t>
                      </a:r>
                    </a:p>
                    <a:p>
                      <a:pPr algn="ctr"/>
                      <a:r>
                        <a:rPr lang="en-US"/>
                        <a:t>(7.5x)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65,231</a:t>
                      </a:r>
                    </a:p>
                    <a:p>
                      <a:pPr algn="ctr"/>
                      <a:r>
                        <a:rPr lang="en-US"/>
                        <a:t>(49x)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640865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7EA0290-3C87-0E6D-8205-7F52349B5A2B}"/>
              </a:ext>
            </a:extLst>
          </p:cNvPr>
          <p:cNvSpPr/>
          <p:nvPr/>
        </p:nvSpPr>
        <p:spPr>
          <a:xfrm>
            <a:off x="1813010" y="5820110"/>
            <a:ext cx="8565976" cy="781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securely train CIFAR-10 with &gt;70% accuracy in 2.5 hours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BE0D17-2866-BC42-B282-4C41EF61F21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3529759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55DE2-3455-2883-0EFB-37BD22E9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AI models (Transformers)?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EA0290-3C87-0E6D-8205-7F52349B5A2B}"/>
              </a:ext>
            </a:extLst>
          </p:cNvPr>
          <p:cNvSpPr/>
          <p:nvPr/>
        </p:nvSpPr>
        <p:spPr>
          <a:xfrm>
            <a:off x="1813012" y="4914900"/>
            <a:ext cx="8565976" cy="12777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Secure inference of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GPT-Neo,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LLaMA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Meta’s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etc.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Real-time </a:t>
            </a:r>
            <a:r>
              <a:rPr lang="es-ES" dirty="0">
                <a:solidFill>
                  <a:schemeClr val="tx1"/>
                </a:solidFill>
                <a:latin typeface="Calibri" panose="020F0502020204030204"/>
              </a:rPr>
              <a:t>(in a </a:t>
            </a:r>
            <a:r>
              <a:rPr lang="es-ES" dirty="0" err="1">
                <a:solidFill>
                  <a:schemeClr val="tx1"/>
                </a:solidFill>
                <a:latin typeface="Calibri" panose="020F0502020204030204"/>
              </a:rPr>
              <a:t>few</a:t>
            </a:r>
            <a:r>
              <a:rPr lang="es-ES" dirty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Calibri" panose="020F0502020204030204"/>
              </a:rPr>
              <a:t>seconds</a:t>
            </a:r>
            <a:r>
              <a:rPr lang="es-ES" dirty="0">
                <a:solidFill>
                  <a:schemeClr val="tx1"/>
                </a:solidFill>
                <a:latin typeface="Calibri" panose="020F050202020403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SIGMA: </a:t>
            </a: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Secure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GPT </a:t>
            </a: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Inference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Function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</a:t>
            </a:r>
            <a:r>
              <a:rPr lang="es-ES" i="1" dirty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es-ES" i="1" dirty="0" err="1">
                <a:solidFill>
                  <a:schemeClr val="tx1"/>
                </a:solidFill>
                <a:latin typeface="Calibri" panose="020F0502020204030204"/>
              </a:rPr>
              <a:t>Sharing</a:t>
            </a:r>
            <a:r>
              <a:rPr lang="es-ES" dirty="0">
                <a:solidFill>
                  <a:schemeClr val="tx1"/>
                </a:solidFill>
                <a:latin typeface="Calibri" panose="020F0502020204030204"/>
              </a:rPr>
              <a:t>”, </a:t>
            </a:r>
            <a:br>
              <a:rPr lang="es-ES" dirty="0">
                <a:solidFill>
                  <a:schemeClr val="tx1"/>
                </a:solidFill>
                <a:latin typeface="Calibri" panose="020F0502020204030204"/>
              </a:rPr>
            </a:br>
            <a:r>
              <a:rPr lang="es-ES" dirty="0">
                <a:solidFill>
                  <a:schemeClr val="tx1"/>
                </a:solidFill>
                <a:latin typeface="Calibri" panose="020F0502020204030204"/>
              </a:rPr>
              <a:t>Gupta, Jawalkar, Mukherjee, </a:t>
            </a:r>
            <a:r>
              <a:rPr lang="es-ES" dirty="0">
                <a:solidFill>
                  <a:srgbClr val="FF0000"/>
                </a:solidFill>
                <a:latin typeface="Calibri" panose="020F0502020204030204"/>
              </a:rPr>
              <a:t>C</a:t>
            </a:r>
            <a:r>
              <a:rPr lang="es-ES" dirty="0">
                <a:solidFill>
                  <a:schemeClr val="tx1"/>
                </a:solidFill>
                <a:latin typeface="Calibri" panose="020F0502020204030204"/>
              </a:rPr>
              <a:t>, Gupta, Panwar, Sharma, </a:t>
            </a:r>
            <a:r>
              <a:rPr lang="es-ES" dirty="0" err="1">
                <a:solidFill>
                  <a:schemeClr val="tx1"/>
                </a:solidFill>
                <a:latin typeface="Calibri" panose="020F0502020204030204"/>
              </a:rPr>
              <a:t>PoPETS</a:t>
            </a:r>
            <a:r>
              <a:rPr lang="es-ES" dirty="0">
                <a:solidFill>
                  <a:schemeClr val="tx1"/>
                </a:solidFill>
                <a:latin typeface="Calibri" panose="020F0502020204030204"/>
              </a:rPr>
              <a:t> 2024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BE0D17-2866-BC42-B282-4C41EF61F21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E234FB-0C73-33D0-9FFC-CA840FFFE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86217"/>
          </a:xfrm>
        </p:spPr>
        <p:txBody>
          <a:bodyPr/>
          <a:lstStyle/>
          <a:p>
            <a:r>
              <a:rPr lang="en-US" dirty="0"/>
              <a:t>Challenges: </a:t>
            </a:r>
          </a:p>
          <a:p>
            <a:pPr lvl="1"/>
            <a:r>
              <a:rPr lang="en-US" dirty="0"/>
              <a:t>Scale – Billions of parameters</a:t>
            </a:r>
          </a:p>
          <a:p>
            <a:pPr lvl="1"/>
            <a:r>
              <a:rPr lang="en-US" dirty="0"/>
              <a:t>Heavy use of different non-linear operators – </a:t>
            </a:r>
            <a:r>
              <a:rPr lang="en-US" dirty="0" err="1"/>
              <a:t>softmax</a:t>
            </a:r>
            <a:r>
              <a:rPr lang="en-US"/>
              <a:t>, </a:t>
            </a:r>
            <a:r>
              <a:rPr lang="en-US" dirty="0" err="1"/>
              <a:t>GeLU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Recent work:</a:t>
            </a:r>
          </a:p>
          <a:p>
            <a:pPr lvl="1"/>
            <a:r>
              <a:rPr lang="en-US" dirty="0"/>
              <a:t>Secure inference of Generative AI models</a:t>
            </a:r>
          </a:p>
        </p:txBody>
      </p:sp>
    </p:spTree>
    <p:extLst>
      <p:ext uri="{BB962C8B-B14F-4D97-AF65-F5344CB8AC3E}">
        <p14:creationId xmlns:p14="http://schemas.microsoft.com/office/powerpoint/2010/main" val="2264650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906C-08B0-76DF-6662-7AEBD821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34946"/>
            <a:ext cx="3689094" cy="5055904"/>
          </a:xfrm>
        </p:spPr>
        <p:txBody>
          <a:bodyPr anchor="ctr">
            <a:norm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</a:rPr>
              <a:t>Outline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B02933-FCA7-A7DD-8D4D-9EAC5FE23DB4}"/>
              </a:ext>
            </a:extLst>
          </p:cNvPr>
          <p:cNvSpPr txBox="1"/>
          <p:nvPr/>
        </p:nvSpPr>
        <p:spPr>
          <a:xfrm>
            <a:off x="4976031" y="672829"/>
            <a:ext cx="3132589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Usability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3765B-EAB4-5CA6-5A16-81DC9DFDE0B6}"/>
              </a:ext>
            </a:extLst>
          </p:cNvPr>
          <p:cNvSpPr txBox="1"/>
          <p:nvPr/>
        </p:nvSpPr>
        <p:spPr>
          <a:xfrm>
            <a:off x="4976031" y="2083269"/>
            <a:ext cx="5833456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Computation 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B4F66-474A-7DE3-DB18-3059CFBBB1B5}"/>
              </a:ext>
            </a:extLst>
          </p:cNvPr>
          <p:cNvSpPr txBox="1"/>
          <p:nvPr/>
        </p:nvSpPr>
        <p:spPr>
          <a:xfrm>
            <a:off x="4976031" y="3493710"/>
            <a:ext cx="6778715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Cryptographic Protocols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0DE38-F86A-9C9A-2801-311DCA522B5A}"/>
              </a:ext>
            </a:extLst>
          </p:cNvPr>
          <p:cNvSpPr txBox="1"/>
          <p:nvPr/>
        </p:nvSpPr>
        <p:spPr>
          <a:xfrm>
            <a:off x="4976031" y="4911077"/>
            <a:ext cx="3193503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Libraries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104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7F7C-F416-1735-7664-542C1DF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/>
                </a:solidFill>
              </a:rPr>
              <a:t>EzPC</a:t>
            </a:r>
            <a:r>
              <a:rPr lang="en-US" dirty="0">
                <a:solidFill>
                  <a:schemeClr val="accent1"/>
                </a:solidFill>
              </a:rPr>
              <a:t> System: ML Focus, 2PC Computation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BD098-D53A-79A7-023F-D5D2DDA76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619211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Front end: </a:t>
            </a:r>
            <a:r>
              <a:rPr lang="en-US" dirty="0"/>
              <a:t>TensorFlow / ONNX</a:t>
            </a:r>
          </a:p>
          <a:p>
            <a:r>
              <a:rPr lang="en-US" dirty="0">
                <a:solidFill>
                  <a:schemeClr val="accent2"/>
                </a:solidFill>
              </a:rPr>
              <a:t>Backends: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CrypTFlow (3PC based on </a:t>
            </a:r>
            <a:r>
              <a:rPr lang="en-US" dirty="0" err="1"/>
              <a:t>SecureNN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SCI</a:t>
            </a:r>
          </a:p>
          <a:p>
            <a:pPr lvl="2"/>
            <a:r>
              <a:rPr lang="en-US" dirty="0"/>
              <a:t>CrypTFlow2 (convolutions – group, depth-wise separable etc., </a:t>
            </a:r>
            <a:r>
              <a:rPr lang="en-US" dirty="0" err="1"/>
              <a:t>ReLU</a:t>
            </a:r>
            <a:r>
              <a:rPr lang="en-US" dirty="0"/>
              <a:t>, </a:t>
            </a:r>
            <a:r>
              <a:rPr lang="en-US" dirty="0" err="1"/>
              <a:t>Maxpool</a:t>
            </a:r>
            <a:r>
              <a:rPr lang="en-US" dirty="0"/>
              <a:t> etc.)</a:t>
            </a:r>
          </a:p>
          <a:p>
            <a:pPr lvl="2"/>
            <a:r>
              <a:rPr lang="en-US" dirty="0" err="1"/>
              <a:t>SiRNN</a:t>
            </a:r>
            <a:r>
              <a:rPr lang="en-US" dirty="0"/>
              <a:t> (transcendental functions, mixed bitwidth)</a:t>
            </a:r>
          </a:p>
          <a:p>
            <a:pPr lvl="2"/>
            <a:r>
              <a:rPr lang="en-US" dirty="0"/>
              <a:t>SecFloat (floating point arithmetic 2PC)</a:t>
            </a:r>
          </a:p>
          <a:p>
            <a:pPr lvl="1"/>
            <a:r>
              <a:rPr lang="en-US" dirty="0"/>
              <a:t>LLAMA (FSS based)</a:t>
            </a:r>
          </a:p>
          <a:p>
            <a:pPr lvl="1"/>
            <a:r>
              <a:rPr lang="en-US" dirty="0"/>
              <a:t>ORCA (FSS based on GPUs)</a:t>
            </a:r>
          </a:p>
          <a:p>
            <a:pPr lvl="1"/>
            <a:r>
              <a:rPr lang="en-US" dirty="0"/>
              <a:t>SIGMA (FSS based on GPUs for Transformer Architectures)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F1A088-6580-37D9-F1CE-47E78066A8D0}"/>
              </a:ext>
            </a:extLst>
          </p:cNvPr>
          <p:cNvSpPr txBox="1"/>
          <p:nvPr/>
        </p:nvSpPr>
        <p:spPr>
          <a:xfrm>
            <a:off x="3692672" y="5689203"/>
            <a:ext cx="4806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https://github.com/mpc-msri/EzPC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D87583-D0EF-BAE2-FBEB-04F58E7D4752}"/>
              </a:ext>
            </a:extLst>
          </p:cNvPr>
          <p:cNvSpPr txBox="1"/>
          <p:nvPr/>
        </p:nvSpPr>
        <p:spPr>
          <a:xfrm>
            <a:off x="0" y="12978"/>
            <a:ext cx="3671646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4: Case studies</a:t>
            </a:r>
          </a:p>
        </p:txBody>
      </p:sp>
    </p:spTree>
    <p:extLst>
      <p:ext uri="{BB962C8B-B14F-4D97-AF65-F5344CB8AC3E}">
        <p14:creationId xmlns:p14="http://schemas.microsoft.com/office/powerpoint/2010/main" val="3438537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7F7C-F416-1735-7664-542C1DF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MP-SPDZ: General Computation, n parties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BD098-D53A-79A7-023F-D5D2DDA76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61921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Front end: </a:t>
            </a:r>
            <a:r>
              <a:rPr lang="en-US" dirty="0"/>
              <a:t>Circuits, Python, TensorFlow/ONNX (through </a:t>
            </a:r>
            <a:r>
              <a:rPr lang="en-US" dirty="0" err="1"/>
              <a:t>EzPC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chemeClr val="accent2"/>
                </a:solidFill>
              </a:rPr>
              <a:t> Backends: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Semihonest</a:t>
            </a:r>
            <a:r>
              <a:rPr lang="en-US" dirty="0"/>
              <a:t>, Malicious, (Dis)honest majority</a:t>
            </a:r>
          </a:p>
          <a:p>
            <a:pPr lvl="1"/>
            <a:r>
              <a:rPr lang="en-US" dirty="0"/>
              <a:t>Computation</a:t>
            </a:r>
          </a:p>
          <a:p>
            <a:pPr lvl="2"/>
            <a:r>
              <a:rPr lang="en-US" dirty="0"/>
              <a:t>Over Rings/Fields</a:t>
            </a:r>
          </a:p>
          <a:p>
            <a:pPr lvl="2"/>
            <a:r>
              <a:rPr lang="en-US" dirty="0"/>
              <a:t>Binary Secret Sharing</a:t>
            </a:r>
          </a:p>
          <a:p>
            <a:pPr lvl="2"/>
            <a:r>
              <a:rPr lang="en-US"/>
              <a:t>Garbled Circuits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F1A088-6580-37D9-F1CE-47E78066A8D0}"/>
              </a:ext>
            </a:extLst>
          </p:cNvPr>
          <p:cNvSpPr txBox="1"/>
          <p:nvPr/>
        </p:nvSpPr>
        <p:spPr>
          <a:xfrm>
            <a:off x="3692672" y="5689203"/>
            <a:ext cx="4806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https://github.com/data61/MP-SPDZ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D87583-D0EF-BAE2-FBEB-04F58E7D4752}"/>
              </a:ext>
            </a:extLst>
          </p:cNvPr>
          <p:cNvSpPr txBox="1"/>
          <p:nvPr/>
        </p:nvSpPr>
        <p:spPr>
          <a:xfrm>
            <a:off x="0" y="12978"/>
            <a:ext cx="3671646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4: Case studies</a:t>
            </a:r>
          </a:p>
        </p:txBody>
      </p:sp>
    </p:spTree>
    <p:extLst>
      <p:ext uri="{BB962C8B-B14F-4D97-AF65-F5344CB8AC3E}">
        <p14:creationId xmlns:p14="http://schemas.microsoft.com/office/powerpoint/2010/main" val="704157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3B0B0F-8CEE-F969-3952-FAFCF8CD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US" sz="4000"/>
              <a:t>Afternoon session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66D7961-D66E-F934-E7C8-824005216D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170441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3433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2141C-57AF-323F-C91E-9460E74FB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Questions unanswered today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D63C1-AB75-AC98-7B68-9E5B83927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7018478" cy="4119172"/>
          </a:xfrm>
        </p:spPr>
        <p:txBody>
          <a:bodyPr anchor="t">
            <a:normAutofit/>
          </a:bodyPr>
          <a:lstStyle/>
          <a:p>
            <a:r>
              <a:rPr lang="en-US" sz="2200" dirty="0">
                <a:solidFill>
                  <a:schemeClr val="accent1"/>
                </a:solidFill>
              </a:rPr>
              <a:t>Cryptographic Secure Inference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Preprocessing Model realization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Better generic 2PC protocols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Limitations of Secure Inference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Balanced Computation </a:t>
            </a:r>
            <a:br>
              <a:rPr lang="en-US" sz="2200" dirty="0">
                <a:solidFill>
                  <a:schemeClr val="accent2"/>
                </a:solidFill>
              </a:rPr>
            </a:br>
            <a:r>
              <a:rPr lang="en-US" sz="2200" dirty="0">
                <a:solidFill>
                  <a:schemeClr val="accent2"/>
                </a:solidFill>
              </a:rPr>
              <a:t>(HE become as practical/expressive as 2PC?)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Inference outputs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Model architecture</a:t>
            </a:r>
          </a:p>
        </p:txBody>
      </p:sp>
      <p:pic>
        <p:nvPicPr>
          <p:cNvPr id="5" name="Picture 4" descr="A cartoon character kneeling on his knees with question marks above his head&#10;&#10;Description automatically generated">
            <a:extLst>
              <a:ext uri="{FF2B5EF4-FFF2-40B4-BE49-F238E27FC236}">
                <a16:creationId xmlns:a16="http://schemas.microsoft.com/office/drawing/2014/main" id="{E9EF8C0D-B3D8-5B8C-0B22-AD20CF3207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795" r="-3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83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2141C-57AF-323F-C91E-9460E74FB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Topics not covered today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artoon character kneeling on his knees with question marks above his head&#10;&#10;Description automatically generated">
            <a:extLst>
              <a:ext uri="{FF2B5EF4-FFF2-40B4-BE49-F238E27FC236}">
                <a16:creationId xmlns:a16="http://schemas.microsoft.com/office/drawing/2014/main" id="{E9EF8C0D-B3D8-5B8C-0B22-AD20CF3207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795" r="-3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E26B9B8-35D3-F678-2FDE-C801A6438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266081" cy="4119172"/>
          </a:xfrm>
        </p:spPr>
        <p:txBody>
          <a:bodyPr anchor="t">
            <a:normAutofit/>
          </a:bodyPr>
          <a:lstStyle/>
          <a:p>
            <a:r>
              <a:rPr lang="en-US" sz="2200" dirty="0">
                <a:solidFill>
                  <a:schemeClr val="accent1"/>
                </a:solidFill>
              </a:rPr>
              <a:t>Malicious security 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2PC – based on Yao’s Garbled Circuits (cut-and-choose)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MP-SPDZ style n-party secure computation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Private Set Intersection Techniques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Unbalanced PSI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Circuit PSI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PSI-Sum/PSI-Cardinality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RAM Computation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Binary Search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Graph Computations/Decision Trees</a:t>
            </a:r>
          </a:p>
        </p:txBody>
      </p:sp>
    </p:spTree>
    <p:extLst>
      <p:ext uri="{BB962C8B-B14F-4D97-AF65-F5344CB8AC3E}">
        <p14:creationId xmlns:p14="http://schemas.microsoft.com/office/powerpoint/2010/main" val="58968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10.7|9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1|6.9|3.5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5.4|16.8|27.5|15.8|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16.4|10.3|7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8|7.5|1.1|1.8|16.6|10.4|11.2|1.8|10.8|0.8|18.3|2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9.7|13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8|2.4|2.1|9.6|19|13.9|12.5|10.5|15.7|6.8|11.9|15.7|7.1|5|2.8|3.4|6.8|1.7|3.9|12.8"/>
</p:tagLst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terweaveVTI">
  <a:themeElements>
    <a:clrScheme name="AnalogousFromRegularSeedLeftStep">
      <a:dk1>
        <a:srgbClr val="000000"/>
      </a:dk1>
      <a:lt1>
        <a:srgbClr val="FFFFFF"/>
      </a:lt1>
      <a:dk2>
        <a:srgbClr val="231B30"/>
      </a:dk2>
      <a:lt2>
        <a:srgbClr val="F0F2F3"/>
      </a:lt2>
      <a:accent1>
        <a:srgbClr val="E77A29"/>
      </a:accent1>
      <a:accent2>
        <a:srgbClr val="D51917"/>
      </a:accent2>
      <a:accent3>
        <a:srgbClr val="E72976"/>
      </a:accent3>
      <a:accent4>
        <a:srgbClr val="D517B4"/>
      </a:accent4>
      <a:accent5>
        <a:srgbClr val="B929E7"/>
      </a:accent5>
      <a:accent6>
        <a:srgbClr val="5A1AD5"/>
      </a:accent6>
      <a:hlink>
        <a:srgbClr val="3F88BF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ba5c36-b7cf-4793-bbc2-bd5b3a9f95ca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3962</TotalTime>
  <Words>1776</Words>
  <Application>Microsoft Office PowerPoint</Application>
  <PresentationFormat>Widescreen</PresentationFormat>
  <Paragraphs>465</Paragraphs>
  <Slides>30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Aptos</vt:lpstr>
      <vt:lpstr>Arial</vt:lpstr>
      <vt:lpstr>Bookman Old Style</vt:lpstr>
      <vt:lpstr>Calibri</vt:lpstr>
      <vt:lpstr>Calibri Light</vt:lpstr>
      <vt:lpstr>Cambria Math</vt:lpstr>
      <vt:lpstr>Franklin Gothic Book</vt:lpstr>
      <vt:lpstr>Neue Haas Grotesk Text Pro</vt:lpstr>
      <vt:lpstr>Wingdings</vt:lpstr>
      <vt:lpstr>RetrospectVTI</vt:lpstr>
      <vt:lpstr>Office Theme</vt:lpstr>
      <vt:lpstr>InterweaveVTI</vt:lpstr>
      <vt:lpstr>Applied MPC: Practical Secure Machine Learning – Part 2</vt:lpstr>
      <vt:lpstr>Protocols to support?</vt:lpstr>
      <vt:lpstr>DCF [BGI16, BCGGIKR21, SVLH22] </vt:lpstr>
      <vt:lpstr>Why care about correlation size?</vt:lpstr>
      <vt:lpstr>Effects of reducing correlation size  </vt:lpstr>
      <vt:lpstr>Example Correlation sizes</vt:lpstr>
      <vt:lpstr>FSS protocols with improved key size</vt:lpstr>
      <vt:lpstr>Improvement 1: DCF Key Size</vt:lpstr>
      <vt:lpstr>Improvement 2: # calls to DCF for Common Gates</vt:lpstr>
      <vt:lpstr>Overview</vt:lpstr>
      <vt:lpstr>PowerPoint Presentation</vt:lpstr>
      <vt:lpstr>Main technical insight</vt:lpstr>
      <vt:lpstr>Reducing x ̂&lt;a ̂ to x ̂&lt;c ̂ Similarly, x ̂&lt;b ̂ to x ̂&lt;c ̂</vt:lpstr>
      <vt:lpstr>What does this give?</vt:lpstr>
      <vt:lpstr>Supporting Mixed-Bitwidth Computations</vt:lpstr>
      <vt:lpstr>LLAMA: Performance</vt:lpstr>
      <vt:lpstr>FSS based 2PC</vt:lpstr>
      <vt:lpstr>FSS on CPUs</vt:lpstr>
      <vt:lpstr>Accelerating FSS on GPUs</vt:lpstr>
      <vt:lpstr>FSS on GPUs</vt:lpstr>
      <vt:lpstr>Overview of results</vt:lpstr>
      <vt:lpstr>Evaluation - Inference</vt:lpstr>
      <vt:lpstr>Evaluation - Training</vt:lpstr>
      <vt:lpstr>Generative AI models (Transformers)?</vt:lpstr>
      <vt:lpstr>Outline</vt:lpstr>
      <vt:lpstr>EzPC System: ML Focus, 2PC Computation</vt:lpstr>
      <vt:lpstr>MP-SPDZ: General Computation, n parties</vt:lpstr>
      <vt:lpstr>Afternoon session</vt:lpstr>
      <vt:lpstr>Questions unanswered today</vt:lpstr>
      <vt:lpstr>Topics not covered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 Secret Sharing techniques for Secure Machine Learning – Part 1</dc:title>
  <dc:creator>Nishanth Chandran</dc:creator>
  <cp:lastModifiedBy>Nishanth Chandran</cp:lastModifiedBy>
  <cp:revision>13</cp:revision>
  <dcterms:created xsi:type="dcterms:W3CDTF">2023-06-27T03:24:26Z</dcterms:created>
  <dcterms:modified xsi:type="dcterms:W3CDTF">2024-06-11T15:53:23Z</dcterms:modified>
</cp:coreProperties>
</file>