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tags/tag6.xml" ContentType="application/vnd.openxmlformats-officedocument.presentationml.tags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ppt/tags/tag9.xml" ContentType="application/vnd.openxmlformats-officedocument.presentationml.tags+xml"/>
  <Override PartName="/ppt/notesSlides/notesSlide20.xml" ContentType="application/vnd.openxmlformats-officedocument.presentationml.notesSlide+xml"/>
  <Override PartName="/ppt/tags/tag10.xml" ContentType="application/vnd.openxmlformats-officedocument.presentationml.tags+xml"/>
  <Override PartName="/ppt/notesSlides/notesSlide21.xml" ContentType="application/vnd.openxmlformats-officedocument.presentationml.notesSlide+xml"/>
  <Override PartName="/ppt/tags/tag11.xml" ContentType="application/vnd.openxmlformats-officedocument.presentationml.tags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  <p:sldMasterId id="2147483752" r:id="rId2"/>
  </p:sldMasterIdLst>
  <p:notesMasterIdLst>
    <p:notesMasterId r:id="rId65"/>
  </p:notesMasterIdLst>
  <p:sldIdLst>
    <p:sldId id="256" r:id="rId3"/>
    <p:sldId id="2076138037" r:id="rId4"/>
    <p:sldId id="2076137975" r:id="rId5"/>
    <p:sldId id="2076137973" r:id="rId6"/>
    <p:sldId id="2076137974" r:id="rId7"/>
    <p:sldId id="2076137972" r:id="rId8"/>
    <p:sldId id="257" r:id="rId9"/>
    <p:sldId id="406" r:id="rId10"/>
    <p:sldId id="343" r:id="rId11"/>
    <p:sldId id="2076137976" r:id="rId12"/>
    <p:sldId id="1751" r:id="rId13"/>
    <p:sldId id="2076137977" r:id="rId14"/>
    <p:sldId id="2076137978" r:id="rId15"/>
    <p:sldId id="2076137979" r:id="rId16"/>
    <p:sldId id="285" r:id="rId17"/>
    <p:sldId id="2076137981" r:id="rId18"/>
    <p:sldId id="278" r:id="rId19"/>
    <p:sldId id="2076137980" r:id="rId20"/>
    <p:sldId id="2076137982" r:id="rId21"/>
    <p:sldId id="440" r:id="rId22"/>
    <p:sldId id="2076137984" r:id="rId23"/>
    <p:sldId id="2076137985" r:id="rId24"/>
    <p:sldId id="2076137989" r:id="rId25"/>
    <p:sldId id="2076137983" r:id="rId26"/>
    <p:sldId id="2076137987" r:id="rId27"/>
    <p:sldId id="2076137990" r:id="rId28"/>
    <p:sldId id="2076137988" r:id="rId29"/>
    <p:sldId id="2076137986" r:id="rId30"/>
    <p:sldId id="2076137991" r:id="rId31"/>
    <p:sldId id="276" r:id="rId32"/>
    <p:sldId id="2076138006" r:id="rId33"/>
    <p:sldId id="2076138011" r:id="rId34"/>
    <p:sldId id="2076138012" r:id="rId35"/>
    <p:sldId id="2076138007" r:id="rId36"/>
    <p:sldId id="2076138008" r:id="rId37"/>
    <p:sldId id="2076138013" r:id="rId38"/>
    <p:sldId id="2076138009" r:id="rId39"/>
    <p:sldId id="2076138010" r:id="rId40"/>
    <p:sldId id="2076138014" r:id="rId41"/>
    <p:sldId id="2076138032" r:id="rId42"/>
    <p:sldId id="2076138034" r:id="rId43"/>
    <p:sldId id="2076138036" r:id="rId44"/>
    <p:sldId id="2076138035" r:id="rId45"/>
    <p:sldId id="277" r:id="rId46"/>
    <p:sldId id="2076138016" r:id="rId47"/>
    <p:sldId id="279" r:id="rId48"/>
    <p:sldId id="308" r:id="rId49"/>
    <p:sldId id="280" r:id="rId50"/>
    <p:sldId id="2076138024" r:id="rId51"/>
    <p:sldId id="2076138017" r:id="rId52"/>
    <p:sldId id="2076138018" r:id="rId53"/>
    <p:sldId id="2076138019" r:id="rId54"/>
    <p:sldId id="2076138020" r:id="rId55"/>
    <p:sldId id="2076138021" r:id="rId56"/>
    <p:sldId id="2076138023" r:id="rId57"/>
    <p:sldId id="2076138022" r:id="rId58"/>
    <p:sldId id="2076138025" r:id="rId59"/>
    <p:sldId id="2076138028" r:id="rId60"/>
    <p:sldId id="2076138027" r:id="rId61"/>
    <p:sldId id="2076138029" r:id="rId62"/>
    <p:sldId id="2076138030" r:id="rId63"/>
    <p:sldId id="2076138031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0B1C64-C3A4-497D-BB15-1BE6FB0D06F8}" v="236" dt="2024-06-11T10:19:31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96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nth Chandran" userId="ff149687-74c4-402e-981b-1e4a95712656" providerId="ADAL" clId="{CF617857-A3B3-4AAC-BC15-142D25867CEC}"/>
    <pc:docChg chg="undo redo custSel addSld delSld modSld sldOrd addMainMaster delMainMaster">
      <pc:chgData name="Nishanth Chandran" userId="ff149687-74c4-402e-981b-1e4a95712656" providerId="ADAL" clId="{CF617857-A3B3-4AAC-BC15-142D25867CEC}" dt="2023-07-13T05:23:33.405" v="13759" actId="1076"/>
      <pc:docMkLst>
        <pc:docMk/>
      </pc:docMkLst>
      <pc:sldChg chg="addSp delSp modSp new mod setBg modClrScheme addAnim delAnim setClrOvrMap chgLayout">
        <pc:chgData name="Nishanth Chandran" userId="ff149687-74c4-402e-981b-1e4a95712656" providerId="ADAL" clId="{CF617857-A3B3-4AAC-BC15-142D25867CEC}" dt="2023-06-29T07:22:30.131" v="3137" actId="14100"/>
        <pc:sldMkLst>
          <pc:docMk/>
          <pc:sldMk cId="4122156722" sldId="256"/>
        </pc:sldMkLst>
        <pc:spChg chg="mod">
          <ac:chgData name="Nishanth Chandran" userId="ff149687-74c4-402e-981b-1e4a95712656" providerId="ADAL" clId="{CF617857-A3B3-4AAC-BC15-142D25867CEC}" dt="2023-06-29T07:22:30.131" v="3137" actId="14100"/>
          <ac:spMkLst>
            <pc:docMk/>
            <pc:sldMk cId="4122156722" sldId="256"/>
            <ac:spMk id="2" creationId="{01702C73-85B7-6132-3944-8824D85520A9}"/>
          </ac:spMkLst>
        </pc:spChg>
        <pc:spChg chg="mod">
          <ac:chgData name="Nishanth Chandran" userId="ff149687-74c4-402e-981b-1e4a95712656" providerId="ADAL" clId="{CF617857-A3B3-4AAC-BC15-142D25867CEC}" dt="2023-06-27T04:00:03.812" v="211" actId="27636"/>
          <ac:spMkLst>
            <pc:docMk/>
            <pc:sldMk cId="4122156722" sldId="256"/>
            <ac:spMk id="3" creationId="{199A307B-9AB1-41C7-9C68-18A844F0B7F5}"/>
          </ac:spMkLst>
        </pc:spChg>
        <pc:spChg chg="add del">
          <ac:chgData name="Nishanth Chandran" userId="ff149687-74c4-402e-981b-1e4a95712656" providerId="ADAL" clId="{CF617857-A3B3-4AAC-BC15-142D25867CEC}" dt="2023-06-27T03:57:56.238" v="102" actId="26606"/>
          <ac:spMkLst>
            <pc:docMk/>
            <pc:sldMk cId="4122156722" sldId="256"/>
            <ac:spMk id="8" creationId="{C15F290E-3EF8-4E00-9394-4376BC7E5425}"/>
          </ac:spMkLst>
        </pc:spChg>
        <pc:spChg chg="add del">
          <ac:chgData name="Nishanth Chandran" userId="ff149687-74c4-402e-981b-1e4a95712656" providerId="ADAL" clId="{CF617857-A3B3-4AAC-BC15-142D25867CEC}" dt="2023-06-27T03:57:56.238" v="102" actId="26606"/>
          <ac:spMkLst>
            <pc:docMk/>
            <pc:sldMk cId="4122156722" sldId="256"/>
            <ac:spMk id="9" creationId="{E302DD1E-3175-4198-A813-50E0A1A03FE5}"/>
          </ac:spMkLst>
        </pc:spChg>
        <pc:spChg chg="add del">
          <ac:chgData name="Nishanth Chandran" userId="ff149687-74c4-402e-981b-1e4a95712656" providerId="ADAL" clId="{CF617857-A3B3-4AAC-BC15-142D25867CEC}" dt="2023-06-27T03:58:32.579" v="106" actId="26606"/>
          <ac:spMkLst>
            <pc:docMk/>
            <pc:sldMk cId="4122156722" sldId="256"/>
            <ac:spMk id="10" creationId="{30103171-0BA0-4AF0-AF05-04AFA1A4ACCA}"/>
          </ac:spMkLst>
        </pc:spChg>
        <pc:spChg chg="add del">
          <ac:chgData name="Nishanth Chandran" userId="ff149687-74c4-402e-981b-1e4a95712656" providerId="ADAL" clId="{CF617857-A3B3-4AAC-BC15-142D25867CEC}" dt="2023-06-27T03:57:45.087" v="97" actId="26606"/>
          <ac:spMkLst>
            <pc:docMk/>
            <pc:sldMk cId="4122156722" sldId="256"/>
            <ac:spMk id="11" creationId="{FB5B0058-AF13-4859-B429-4EDDE2A26F7F}"/>
          </ac:spMkLst>
        </pc:spChg>
        <pc:spChg chg="add del">
          <ac:chgData name="Nishanth Chandran" userId="ff149687-74c4-402e-981b-1e4a95712656" providerId="ADAL" clId="{CF617857-A3B3-4AAC-BC15-142D25867CEC}" dt="2023-06-27T03:58:32.579" v="106" actId="26606"/>
          <ac:spMkLst>
            <pc:docMk/>
            <pc:sldMk cId="4122156722" sldId="256"/>
            <ac:spMk id="12" creationId="{E128B901-D4EA-4C4D-A150-23D2A6DEC6E8}"/>
          </ac:spMkLst>
        </pc:spChg>
        <pc:spChg chg="add del">
          <ac:chgData name="Nishanth Chandran" userId="ff149687-74c4-402e-981b-1e4a95712656" providerId="ADAL" clId="{CF617857-A3B3-4AAC-BC15-142D25867CEC}" dt="2023-06-27T03:57:45.087" v="97" actId="26606"/>
          <ac:spMkLst>
            <pc:docMk/>
            <pc:sldMk cId="4122156722" sldId="256"/>
            <ac:spMk id="13" creationId="{0277405F-0B4F-4418-B773-1B38814125B6}"/>
          </ac:spMkLst>
        </pc:spChg>
        <pc:spChg chg="add del">
          <ac:chgData name="Nishanth Chandran" userId="ff149687-74c4-402e-981b-1e4a95712656" providerId="ADAL" clId="{CF617857-A3B3-4AAC-BC15-142D25867CEC}" dt="2023-06-27T03:58:32.579" v="106" actId="26606"/>
          <ac:spMkLst>
            <pc:docMk/>
            <pc:sldMk cId="4122156722" sldId="256"/>
            <ac:spMk id="14" creationId="{A760B08A-B322-4C79-AB6D-7E4246352E9B}"/>
          </ac:spMkLst>
        </pc:spChg>
        <pc:spChg chg="add">
          <ac:chgData name="Nishanth Chandran" userId="ff149687-74c4-402e-981b-1e4a95712656" providerId="ADAL" clId="{CF617857-A3B3-4AAC-BC15-142D25867CEC}" dt="2023-06-27T03:58:32.610" v="107" actId="26606"/>
          <ac:spMkLst>
            <pc:docMk/>
            <pc:sldMk cId="4122156722" sldId="256"/>
            <ac:spMk id="16" creationId="{C9B7F88A-EE9B-4C9D-9477-42E234662242}"/>
          </ac:spMkLst>
        </pc:spChg>
        <pc:spChg chg="add">
          <ac:chgData name="Nishanth Chandran" userId="ff149687-74c4-402e-981b-1e4a95712656" providerId="ADAL" clId="{CF617857-A3B3-4AAC-BC15-142D25867CEC}" dt="2023-06-27T03:58:32.610" v="107" actId="26606"/>
          <ac:spMkLst>
            <pc:docMk/>
            <pc:sldMk cId="4122156722" sldId="256"/>
            <ac:spMk id="17" creationId="{D50218C5-E017-43D2-8345-FD9FBF0C991E}"/>
          </ac:spMkLst>
        </pc:spChg>
        <pc:spChg chg="add">
          <ac:chgData name="Nishanth Chandran" userId="ff149687-74c4-402e-981b-1e4a95712656" providerId="ADAL" clId="{CF617857-A3B3-4AAC-BC15-142D25867CEC}" dt="2023-06-27T03:58:32.610" v="107" actId="26606"/>
          <ac:spMkLst>
            <pc:docMk/>
            <pc:sldMk cId="4122156722" sldId="256"/>
            <ac:spMk id="18" creationId="{7319A1DD-F557-4EC6-8A8C-F7617B4CD678}"/>
          </ac:spMkLst>
        </pc:spChg>
        <pc:spChg chg="add del">
          <ac:chgData name="Nishanth Chandran" userId="ff149687-74c4-402e-981b-1e4a95712656" providerId="ADAL" clId="{CF617857-A3B3-4AAC-BC15-142D25867CEC}" dt="2023-06-27T03:57:56.238" v="102" actId="26606"/>
          <ac:spMkLst>
            <pc:docMk/>
            <pc:sldMk cId="4122156722" sldId="256"/>
            <ac:spMk id="23" creationId="{4D89BF1D-E45E-44BB-9216-BFAE75030AF5}"/>
          </ac:spMkLst>
        </pc:spChg>
        <pc:grpChg chg="add del">
          <ac:chgData name="Nishanth Chandran" userId="ff149687-74c4-402e-981b-1e4a95712656" providerId="ADAL" clId="{CF617857-A3B3-4AAC-BC15-142D25867CEC}" dt="2023-06-27T03:57:56.238" v="102" actId="26606"/>
          <ac:grpSpMkLst>
            <pc:docMk/>
            <pc:sldMk cId="4122156722" sldId="256"/>
            <ac:grpSpMk id="15" creationId="{94DBDAF8-EBDD-4C45-A706-9D9372776C9F}"/>
          </ac:grpSpMkLst>
        </pc:grpChg>
        <pc:picChg chg="add del mod">
          <ac:chgData name="Nishanth Chandran" userId="ff149687-74c4-402e-981b-1e4a95712656" providerId="ADAL" clId="{CF617857-A3B3-4AAC-BC15-142D25867CEC}" dt="2023-06-27T03:56:40.749" v="95" actId="478"/>
          <ac:picMkLst>
            <pc:docMk/>
            <pc:sldMk cId="4122156722" sldId="256"/>
            <ac:picMk id="4" creationId="{539B96B7-53C5-06F8-42AC-1D3A46F5703D}"/>
          </ac:picMkLst>
        </pc:picChg>
        <pc:picChg chg="add del mod">
          <ac:chgData name="Nishanth Chandran" userId="ff149687-74c4-402e-981b-1e4a95712656" providerId="ADAL" clId="{CF617857-A3B3-4AAC-BC15-142D25867CEC}" dt="2023-06-27T03:57:47.304" v="98" actId="478"/>
          <ac:picMkLst>
            <pc:docMk/>
            <pc:sldMk cId="4122156722" sldId="256"/>
            <ac:picMk id="5" creationId="{F8BC15EA-3B85-B214-0E12-7999B7FCC6A0}"/>
          </ac:picMkLst>
        </pc:picChg>
        <pc:picChg chg="add mod ord">
          <ac:chgData name="Nishanth Chandran" userId="ff149687-74c4-402e-981b-1e4a95712656" providerId="ADAL" clId="{CF617857-A3B3-4AAC-BC15-142D25867CEC}" dt="2023-06-27T03:58:41.690" v="108" actId="27614"/>
          <ac:picMkLst>
            <pc:docMk/>
            <pc:sldMk cId="4122156722" sldId="256"/>
            <ac:picMk id="6" creationId="{30F7D479-73AE-4EA2-5741-1FAFF38D31E8}"/>
          </ac:picMkLst>
        </pc:picChg>
        <pc:picChg chg="add mod">
          <ac:chgData name="Nishanth Chandran" userId="ff149687-74c4-402e-981b-1e4a95712656" providerId="ADAL" clId="{CF617857-A3B3-4AAC-BC15-142D25867CEC}" dt="2023-06-27T03:59:42.382" v="204" actId="1037"/>
          <ac:picMkLst>
            <pc:docMk/>
            <pc:sldMk cId="4122156722" sldId="256"/>
            <ac:picMk id="7" creationId="{25887CE3-889D-6361-720F-7CC0BB1CDDAE}"/>
          </ac:picMkLst>
        </pc:picChg>
        <pc:picChg chg="add del">
          <ac:chgData name="Nishanth Chandran" userId="ff149687-74c4-402e-981b-1e4a95712656" providerId="ADAL" clId="{CF617857-A3B3-4AAC-BC15-142D25867CEC}" dt="2023-06-27T03:57:56.238" v="102" actId="26606"/>
          <ac:picMkLst>
            <pc:docMk/>
            <pc:sldMk cId="4122156722" sldId="256"/>
            <ac:picMk id="25" creationId="{8AF1A097-A8ED-4501-AC9A-583740399594}"/>
          </ac:picMkLst>
        </pc:picChg>
        <pc:picChg chg="add del">
          <ac:chgData name="Nishanth Chandran" userId="ff149687-74c4-402e-981b-1e4a95712656" providerId="ADAL" clId="{CF617857-A3B3-4AAC-BC15-142D25867CEC}" dt="2023-06-27T03:57:56.238" v="102" actId="26606"/>
          <ac:picMkLst>
            <pc:docMk/>
            <pc:sldMk cId="4122156722" sldId="256"/>
            <ac:picMk id="27" creationId="{DCDFF4F4-6536-42D5-8DCF-DAA715FC1C63}"/>
          </ac:picMkLst>
        </pc:picChg>
        <pc:cxnChg chg="add">
          <ac:chgData name="Nishanth Chandran" userId="ff149687-74c4-402e-981b-1e4a95712656" providerId="ADAL" clId="{CF617857-A3B3-4AAC-BC15-142D25867CEC}" dt="2023-06-27T03:58:32.610" v="107" actId="26606"/>
          <ac:cxnSpMkLst>
            <pc:docMk/>
            <pc:sldMk cId="4122156722" sldId="256"/>
            <ac:cxnSpMk id="19" creationId="{D28A9C89-B313-458F-9C85-515930A51A93}"/>
          </ac:cxnSpMkLst>
        </pc:cxnChg>
      </pc:sldChg>
      <pc:sldChg chg="addSp delSp modSp new mod ord">
        <pc:chgData name="Nishanth Chandran" userId="ff149687-74c4-402e-981b-1e4a95712656" providerId="ADAL" clId="{CF617857-A3B3-4AAC-BC15-142D25867CEC}" dt="2023-06-29T07:24:23.821" v="3162"/>
        <pc:sldMkLst>
          <pc:docMk/>
          <pc:sldMk cId="3196175561" sldId="257"/>
        </pc:sldMkLst>
        <pc:spChg chg="mod">
          <ac:chgData name="Nishanth Chandran" userId="ff149687-74c4-402e-981b-1e4a95712656" providerId="ADAL" clId="{CF617857-A3B3-4AAC-BC15-142D25867CEC}" dt="2023-06-29T06:50:24.016" v="1941" actId="20577"/>
          <ac:spMkLst>
            <pc:docMk/>
            <pc:sldMk cId="3196175561" sldId="257"/>
            <ac:spMk id="2" creationId="{ABFCED66-F850-360B-907C-E0543EEED9FC}"/>
          </ac:spMkLst>
        </pc:spChg>
        <pc:spChg chg="del">
          <ac:chgData name="Nishanth Chandran" userId="ff149687-74c4-402e-981b-1e4a95712656" providerId="ADAL" clId="{CF617857-A3B3-4AAC-BC15-142D25867CEC}" dt="2023-06-27T04:21:47.256" v="753" actId="478"/>
          <ac:spMkLst>
            <pc:docMk/>
            <pc:sldMk cId="3196175561" sldId="257"/>
            <ac:spMk id="3" creationId="{55128A1C-E137-96B6-3F56-82DD400A4850}"/>
          </ac:spMkLst>
        </pc:spChg>
        <pc:spChg chg="add mod">
          <ac:chgData name="Nishanth Chandran" userId="ff149687-74c4-402e-981b-1e4a95712656" providerId="ADAL" clId="{CF617857-A3B3-4AAC-BC15-142D25867CEC}" dt="2023-06-28T03:56:20.838" v="1214" actId="1038"/>
          <ac:spMkLst>
            <pc:docMk/>
            <pc:sldMk cId="3196175561" sldId="257"/>
            <ac:spMk id="6" creationId="{66CEC70D-67BE-268D-90CF-FACAA9BC12BC}"/>
          </ac:spMkLst>
        </pc:spChg>
        <pc:spChg chg="add mod">
          <ac:chgData name="Nishanth Chandran" userId="ff149687-74c4-402e-981b-1e4a95712656" providerId="ADAL" clId="{CF617857-A3B3-4AAC-BC15-142D25867CEC}" dt="2023-06-28T03:56:20.838" v="1214" actId="1038"/>
          <ac:spMkLst>
            <pc:docMk/>
            <pc:sldMk cId="3196175561" sldId="257"/>
            <ac:spMk id="7" creationId="{6F32A090-E89A-9C80-7F37-B61ADC887BE3}"/>
          </ac:spMkLst>
        </pc:spChg>
        <pc:spChg chg="add del mod">
          <ac:chgData name="Nishanth Chandran" userId="ff149687-74c4-402e-981b-1e4a95712656" providerId="ADAL" clId="{CF617857-A3B3-4AAC-BC15-142D25867CEC}" dt="2023-06-28T04:21:16.903" v="1474" actId="478"/>
          <ac:spMkLst>
            <pc:docMk/>
            <pc:sldMk cId="3196175561" sldId="257"/>
            <ac:spMk id="8" creationId="{638FC597-D89E-E508-45E1-44ED9803653A}"/>
          </ac:spMkLst>
        </pc:spChg>
        <pc:picChg chg="add mod">
          <ac:chgData name="Nishanth Chandran" userId="ff149687-74c4-402e-981b-1e4a95712656" providerId="ADAL" clId="{CF617857-A3B3-4AAC-BC15-142D25867CEC}" dt="2023-06-28T03:56:20.838" v="1214" actId="1038"/>
          <ac:picMkLst>
            <pc:docMk/>
            <pc:sldMk cId="3196175561" sldId="257"/>
            <ac:picMk id="1026" creationId="{8B0B02BD-4944-6457-E230-70AE4D551617}"/>
          </ac:picMkLst>
        </pc:picChg>
        <pc:picChg chg="add mod">
          <ac:chgData name="Nishanth Chandran" userId="ff149687-74c4-402e-981b-1e4a95712656" providerId="ADAL" clId="{CF617857-A3B3-4AAC-BC15-142D25867CEC}" dt="2023-06-28T03:56:20.838" v="1214" actId="1038"/>
          <ac:picMkLst>
            <pc:docMk/>
            <pc:sldMk cId="3196175561" sldId="257"/>
            <ac:picMk id="1028" creationId="{C8A07DA2-477A-5704-7E09-5BEC6C60904E}"/>
          </ac:picMkLst>
        </pc:picChg>
        <pc:cxnChg chg="add mod">
          <ac:chgData name="Nishanth Chandran" userId="ff149687-74c4-402e-981b-1e4a95712656" providerId="ADAL" clId="{CF617857-A3B3-4AAC-BC15-142D25867CEC}" dt="2023-06-28T03:56:28.333" v="1239" actId="1038"/>
          <ac:cxnSpMkLst>
            <pc:docMk/>
            <pc:sldMk cId="3196175561" sldId="257"/>
            <ac:cxnSpMk id="5" creationId="{EE67AE02-5F90-2DF7-3131-A82CB59AE071}"/>
          </ac:cxnSpMkLst>
        </pc:cxnChg>
      </pc:sldChg>
      <pc:sldChg chg="addSp delSp modSp add mod delAnim modAnim">
        <pc:chgData name="Nishanth Chandran" userId="ff149687-74c4-402e-981b-1e4a95712656" providerId="ADAL" clId="{CF617857-A3B3-4AAC-BC15-142D25867CEC}" dt="2023-07-06T06:06:00.736" v="8873"/>
        <pc:sldMkLst>
          <pc:docMk/>
          <pc:sldMk cId="118223772" sldId="276"/>
        </pc:sldMkLst>
        <pc:spChg chg="mod">
          <ac:chgData name="Nishanth Chandran" userId="ff149687-74c4-402e-981b-1e4a95712656" providerId="ADAL" clId="{CF617857-A3B3-4AAC-BC15-142D25867CEC}" dt="2023-07-06T04:30:49.956" v="8061" actId="27636"/>
          <ac:spMkLst>
            <pc:docMk/>
            <pc:sldMk cId="118223772" sldId="276"/>
            <ac:spMk id="2" creationId="{39A83277-B6FB-534B-BC76-5A7FCC2BC121}"/>
          </ac:spMkLst>
        </pc:spChg>
        <pc:spChg chg="add mod">
          <ac:chgData name="Nishanth Chandran" userId="ff149687-74c4-402e-981b-1e4a95712656" providerId="ADAL" clId="{CF617857-A3B3-4AAC-BC15-142D25867CEC}" dt="2023-07-06T06:06:00.736" v="8873"/>
          <ac:spMkLst>
            <pc:docMk/>
            <pc:sldMk cId="118223772" sldId="276"/>
            <ac:spMk id="4" creationId="{E8108A53-2FD4-B6D1-65B1-DA00B31EDCB1}"/>
          </ac:spMkLst>
        </pc:spChg>
        <pc:spChg chg="del">
          <ac:chgData name="Nishanth Chandran" userId="ff149687-74c4-402e-981b-1e4a95712656" providerId="ADAL" clId="{CF617857-A3B3-4AAC-BC15-142D25867CEC}" dt="2023-07-06T04:30:58.991" v="8062" actId="478"/>
          <ac:spMkLst>
            <pc:docMk/>
            <pc:sldMk cId="118223772" sldId="276"/>
            <ac:spMk id="5" creationId="{68CD133A-6D76-D224-C629-16564A237904}"/>
          </ac:spMkLst>
        </pc:spChg>
        <pc:grpChg chg="del">
          <ac:chgData name="Nishanth Chandran" userId="ff149687-74c4-402e-981b-1e4a95712656" providerId="ADAL" clId="{CF617857-A3B3-4AAC-BC15-142D25867CEC}" dt="2023-07-06T04:30:58.991" v="8062" actId="478"/>
          <ac:grpSpMkLst>
            <pc:docMk/>
            <pc:sldMk cId="118223772" sldId="276"/>
            <ac:grpSpMk id="6" creationId="{36BA6FC4-7B2F-1790-AD1B-9A2C59EFD861}"/>
          </ac:grpSpMkLst>
        </pc:grpChg>
        <pc:picChg chg="mod">
          <ac:chgData name="Nishanth Chandran" userId="ff149687-74c4-402e-981b-1e4a95712656" providerId="ADAL" clId="{CF617857-A3B3-4AAC-BC15-142D25867CEC}" dt="2023-07-06T04:31:08.284" v="8088" actId="1036"/>
          <ac:picMkLst>
            <pc:docMk/>
            <pc:sldMk cId="118223772" sldId="276"/>
            <ac:picMk id="27" creationId="{796ACB22-AA23-DE44-8AF5-A143B324E77D}"/>
          </ac:picMkLst>
        </pc:picChg>
        <pc:picChg chg="del">
          <ac:chgData name="Nishanth Chandran" userId="ff149687-74c4-402e-981b-1e4a95712656" providerId="ADAL" clId="{CF617857-A3B3-4AAC-BC15-142D25867CEC}" dt="2023-07-06T04:30:58.991" v="8062" actId="478"/>
          <ac:picMkLst>
            <pc:docMk/>
            <pc:sldMk cId="118223772" sldId="276"/>
            <ac:picMk id="1026" creationId="{A445888A-FF37-DCE7-FB9C-A7CBA87C3D5E}"/>
          </ac:picMkLst>
        </pc:picChg>
        <pc:picChg chg="del">
          <ac:chgData name="Nishanth Chandran" userId="ff149687-74c4-402e-981b-1e4a95712656" providerId="ADAL" clId="{CF617857-A3B3-4AAC-BC15-142D25867CEC}" dt="2023-07-06T04:30:58.991" v="8062" actId="478"/>
          <ac:picMkLst>
            <pc:docMk/>
            <pc:sldMk cId="118223772" sldId="276"/>
            <ac:picMk id="1028" creationId="{6D9CC4AE-EF37-56DA-358E-8854719CB16C}"/>
          </ac:picMkLst>
        </pc:picChg>
        <pc:cxnChg chg="del">
          <ac:chgData name="Nishanth Chandran" userId="ff149687-74c4-402e-981b-1e4a95712656" providerId="ADAL" clId="{CF617857-A3B3-4AAC-BC15-142D25867CEC}" dt="2023-07-06T04:31:02.367" v="8063" actId="478"/>
          <ac:cxnSpMkLst>
            <pc:docMk/>
            <pc:sldMk cId="118223772" sldId="276"/>
            <ac:cxnSpMk id="7" creationId="{252D8836-D310-D7C4-F91C-DA1C0E30F431}"/>
          </ac:cxnSpMkLst>
        </pc:cxnChg>
        <pc:cxnChg chg="del">
          <ac:chgData name="Nishanth Chandran" userId="ff149687-74c4-402e-981b-1e4a95712656" providerId="ADAL" clId="{CF617857-A3B3-4AAC-BC15-142D25867CEC}" dt="2023-07-06T04:31:02.367" v="8063" actId="478"/>
          <ac:cxnSpMkLst>
            <pc:docMk/>
            <pc:sldMk cId="118223772" sldId="276"/>
            <ac:cxnSpMk id="8" creationId="{E5CB3AEF-53E8-D4AD-8785-D352067C1783}"/>
          </ac:cxnSpMkLst>
        </pc:cxnChg>
      </pc:sldChg>
      <pc:sldChg chg="addSp modSp add del mod">
        <pc:chgData name="Nishanth Chandran" userId="ff149687-74c4-402e-981b-1e4a95712656" providerId="ADAL" clId="{CF617857-A3B3-4AAC-BC15-142D25867CEC}" dt="2023-07-12T08:41:45.140" v="9882" actId="20577"/>
        <pc:sldMkLst>
          <pc:docMk/>
          <pc:sldMk cId="2955778721" sldId="277"/>
        </pc:sldMkLst>
        <pc:spChg chg="add mod">
          <ac:chgData name="Nishanth Chandran" userId="ff149687-74c4-402e-981b-1e4a95712656" providerId="ADAL" clId="{CF617857-A3B3-4AAC-BC15-142D25867CEC}" dt="2023-07-11T07:29:36.422" v="9784"/>
          <ac:spMkLst>
            <pc:docMk/>
            <pc:sldMk cId="2955778721" sldId="277"/>
            <ac:spMk id="5" creationId="{01137396-2983-3289-60ED-98A84B979E10}"/>
          </ac:spMkLst>
        </pc:spChg>
        <pc:spChg chg="add mod">
          <ac:chgData name="Nishanth Chandran" userId="ff149687-74c4-402e-981b-1e4a95712656" providerId="ADAL" clId="{CF617857-A3B3-4AAC-BC15-142D25867CEC}" dt="2023-07-12T08:41:45.140" v="9882" actId="20577"/>
          <ac:spMkLst>
            <pc:docMk/>
            <pc:sldMk cId="2955778721" sldId="277"/>
            <ac:spMk id="7" creationId="{A90824FF-5CDE-9197-18A8-AC80215FE65D}"/>
          </ac:spMkLst>
        </pc:spChg>
      </pc:sldChg>
      <pc:sldChg chg="addSp modSp add mod">
        <pc:chgData name="Nishanth Chandran" userId="ff149687-74c4-402e-981b-1e4a95712656" providerId="ADAL" clId="{CF617857-A3B3-4AAC-BC15-142D25867CEC}" dt="2023-07-03T04:35:13.667" v="4954" actId="20577"/>
        <pc:sldMkLst>
          <pc:docMk/>
          <pc:sldMk cId="2715634401" sldId="278"/>
        </pc:sldMkLst>
        <pc:spChg chg="mod">
          <ac:chgData name="Nishanth Chandran" userId="ff149687-74c4-402e-981b-1e4a95712656" providerId="ADAL" clId="{CF617857-A3B3-4AAC-BC15-142D25867CEC}" dt="2023-07-03T04:35:13.667" v="4954" actId="20577"/>
          <ac:spMkLst>
            <pc:docMk/>
            <pc:sldMk cId="2715634401" sldId="278"/>
            <ac:spMk id="2" creationId="{FB0267D9-55D2-4402-B599-0D118416B400}"/>
          </ac:spMkLst>
        </pc:spChg>
        <pc:spChg chg="add mod">
          <ac:chgData name="Nishanth Chandran" userId="ff149687-74c4-402e-981b-1e4a95712656" providerId="ADAL" clId="{CF617857-A3B3-4AAC-BC15-142D25867CEC}" dt="2023-07-03T04:02:17.104" v="4042"/>
          <ac:spMkLst>
            <pc:docMk/>
            <pc:sldMk cId="2715634401" sldId="278"/>
            <ac:spMk id="3" creationId="{85AE1843-6DE6-9543-0A8D-94F7D0F2E5FB}"/>
          </ac:spMkLst>
        </pc:spChg>
        <pc:spChg chg="mod">
          <ac:chgData name="Nishanth Chandran" userId="ff149687-74c4-402e-981b-1e4a95712656" providerId="ADAL" clId="{CF617857-A3B3-4AAC-BC15-142D25867CEC}" dt="2023-06-29T09:20:34.391" v="3762" actId="20577"/>
          <ac:spMkLst>
            <pc:docMk/>
            <pc:sldMk cId="2715634401" sldId="278"/>
            <ac:spMk id="4" creationId="{8787036F-0CB9-ECA7-3EF8-962A03A468BD}"/>
          </ac:spMkLst>
        </pc:spChg>
        <pc:spChg chg="mod">
          <ac:chgData name="Nishanth Chandran" userId="ff149687-74c4-402e-981b-1e4a95712656" providerId="ADAL" clId="{CF617857-A3B3-4AAC-BC15-142D25867CEC}" dt="2023-06-29T09:21:30.005" v="3828" actId="58"/>
          <ac:spMkLst>
            <pc:docMk/>
            <pc:sldMk cId="2715634401" sldId="278"/>
            <ac:spMk id="29" creationId="{901034F7-3854-42D3-934C-73B12C55999A}"/>
          </ac:spMkLst>
        </pc:spChg>
        <pc:spChg chg="mod">
          <ac:chgData name="Nishanth Chandran" userId="ff149687-74c4-402e-981b-1e4a95712656" providerId="ADAL" clId="{CF617857-A3B3-4AAC-BC15-142D25867CEC}" dt="2023-06-29T09:21:37.841" v="3830" actId="58"/>
          <ac:spMkLst>
            <pc:docMk/>
            <pc:sldMk cId="2715634401" sldId="278"/>
            <ac:spMk id="31" creationId="{71D66E6F-1B51-4F40-AE63-5C9D1DBE8266}"/>
          </ac:spMkLst>
        </pc:spChg>
        <pc:spChg chg="mod">
          <ac:chgData name="Nishanth Chandran" userId="ff149687-74c4-402e-981b-1e4a95712656" providerId="ADAL" clId="{CF617857-A3B3-4AAC-BC15-142D25867CEC}" dt="2023-06-29T09:21:44.489" v="3832" actId="58"/>
          <ac:spMkLst>
            <pc:docMk/>
            <pc:sldMk cId="2715634401" sldId="278"/>
            <ac:spMk id="32" creationId="{E7C755CD-6611-40D4-8117-BFAC4236DA75}"/>
          </ac:spMkLst>
        </pc:spChg>
      </pc:sldChg>
      <pc:sldChg chg="addSp modSp add del mod">
        <pc:chgData name="Nishanth Chandran" userId="ff149687-74c4-402e-981b-1e4a95712656" providerId="ADAL" clId="{CF617857-A3B3-4AAC-BC15-142D25867CEC}" dt="2023-07-12T08:41:52.863" v="9896" actId="20577"/>
        <pc:sldMkLst>
          <pc:docMk/>
          <pc:sldMk cId="75464652" sldId="279"/>
        </pc:sldMkLst>
        <pc:spChg chg="add mod">
          <ac:chgData name="Nishanth Chandran" userId="ff149687-74c4-402e-981b-1e4a95712656" providerId="ADAL" clId="{CF617857-A3B3-4AAC-BC15-142D25867CEC}" dt="2023-07-11T07:29:50.621" v="9787"/>
          <ac:spMkLst>
            <pc:docMk/>
            <pc:sldMk cId="75464652" sldId="279"/>
            <ac:spMk id="6" creationId="{9C25E5DE-A632-138B-965B-F565344BC05C}"/>
          </ac:spMkLst>
        </pc:spChg>
        <pc:spChg chg="add mod">
          <ac:chgData name="Nishanth Chandran" userId="ff149687-74c4-402e-981b-1e4a95712656" providerId="ADAL" clId="{CF617857-A3B3-4AAC-BC15-142D25867CEC}" dt="2023-07-12T08:41:52.863" v="9896" actId="20577"/>
          <ac:spMkLst>
            <pc:docMk/>
            <pc:sldMk cId="75464652" sldId="279"/>
            <ac:spMk id="7" creationId="{49FF1E8E-FC01-0580-EF62-306FD4D82862}"/>
          </ac:spMkLst>
        </pc:spChg>
      </pc:sldChg>
      <pc:sldChg chg="addSp modSp add del mod">
        <pc:chgData name="Nishanth Chandran" userId="ff149687-74c4-402e-981b-1e4a95712656" providerId="ADAL" clId="{CF617857-A3B3-4AAC-BC15-142D25867CEC}" dt="2023-07-12T08:42:08.866" v="9923" actId="20577"/>
        <pc:sldMkLst>
          <pc:docMk/>
          <pc:sldMk cId="569568285" sldId="280"/>
        </pc:sldMkLst>
        <pc:spChg chg="mod">
          <ac:chgData name="Nishanth Chandran" userId="ff149687-74c4-402e-981b-1e4a95712656" providerId="ADAL" clId="{CF617857-A3B3-4AAC-BC15-142D25867CEC}" dt="2023-07-11T07:30:14.519" v="9794" actId="14100"/>
          <ac:spMkLst>
            <pc:docMk/>
            <pc:sldMk cId="569568285" sldId="280"/>
            <ac:spMk id="2" creationId="{1C644705-9470-ED4D-AC40-BAB157235B0B}"/>
          </ac:spMkLst>
        </pc:spChg>
        <pc:spChg chg="add mod">
          <ac:chgData name="Nishanth Chandran" userId="ff149687-74c4-402e-981b-1e4a95712656" providerId="ADAL" clId="{CF617857-A3B3-4AAC-BC15-142D25867CEC}" dt="2023-07-11T07:29:54.544" v="9789"/>
          <ac:spMkLst>
            <pc:docMk/>
            <pc:sldMk cId="569568285" sldId="280"/>
            <ac:spMk id="8" creationId="{A04CB566-6B8C-8774-2EFE-BAEC8884BC1F}"/>
          </ac:spMkLst>
        </pc:spChg>
        <pc:spChg chg="add mod">
          <ac:chgData name="Nishanth Chandran" userId="ff149687-74c4-402e-981b-1e4a95712656" providerId="ADAL" clId="{CF617857-A3B3-4AAC-BC15-142D25867CEC}" dt="2023-07-12T08:42:08.866" v="9923" actId="20577"/>
          <ac:spMkLst>
            <pc:docMk/>
            <pc:sldMk cId="569568285" sldId="280"/>
            <ac:spMk id="9" creationId="{A5BC9706-453C-625C-F541-F62D4E7B87C8}"/>
          </ac:spMkLst>
        </pc:spChg>
      </pc:sldChg>
      <pc:sldChg chg="addSp delSp modSp add mod">
        <pc:chgData name="Nishanth Chandran" userId="ff149687-74c4-402e-981b-1e4a95712656" providerId="ADAL" clId="{CF617857-A3B3-4AAC-BC15-142D25867CEC}" dt="2023-07-03T04:17:27.039" v="4225" actId="20577"/>
        <pc:sldMkLst>
          <pc:docMk/>
          <pc:sldMk cId="1997024945" sldId="285"/>
        </pc:sldMkLst>
        <pc:spChg chg="mod">
          <ac:chgData name="Nishanth Chandran" userId="ff149687-74c4-402e-981b-1e4a95712656" providerId="ADAL" clId="{CF617857-A3B3-4AAC-BC15-142D25867CEC}" dt="2023-07-03T04:02:09.798" v="4041" actId="1035"/>
          <ac:spMkLst>
            <pc:docMk/>
            <pc:sldMk cId="1997024945" sldId="285"/>
            <ac:spMk id="2" creationId="{8BB2104E-1D59-D7D0-FF50-37D089B3EB14}"/>
          </ac:spMkLst>
        </pc:spChg>
        <pc:spChg chg="add mod">
          <ac:chgData name="Nishanth Chandran" userId="ff149687-74c4-402e-981b-1e4a95712656" providerId="ADAL" clId="{CF617857-A3B3-4AAC-BC15-142D25867CEC}" dt="2023-06-29T09:14:13.498" v="3530" actId="1076"/>
          <ac:spMkLst>
            <pc:docMk/>
            <pc:sldMk cId="1997024945" sldId="285"/>
            <ac:spMk id="3" creationId="{A89F1661-CB6D-BF35-3C9F-5AB97C5B1402}"/>
          </ac:spMkLst>
        </pc:spChg>
        <pc:spChg chg="del mod">
          <ac:chgData name="Nishanth Chandran" userId="ff149687-74c4-402e-981b-1e4a95712656" providerId="ADAL" clId="{CF617857-A3B3-4AAC-BC15-142D25867CEC}" dt="2023-06-29T09:07:38.725" v="3266" actId="478"/>
          <ac:spMkLst>
            <pc:docMk/>
            <pc:sldMk cId="1997024945" sldId="285"/>
            <ac:spMk id="4" creationId="{89910EC8-5196-D996-36D5-FAE9CD92F762}"/>
          </ac:spMkLst>
        </pc:spChg>
        <pc:spChg chg="add mod">
          <ac:chgData name="Nishanth Chandran" userId="ff149687-74c4-402e-981b-1e4a95712656" providerId="ADAL" clId="{CF617857-A3B3-4AAC-BC15-142D25867CEC}" dt="2023-07-03T04:01:55.163" v="4001"/>
          <ac:spMkLst>
            <pc:docMk/>
            <pc:sldMk cId="1997024945" sldId="285"/>
            <ac:spMk id="4" creationId="{A1E23DC2-0BC3-7A61-67AA-79A8F51A878E}"/>
          </ac:spMkLst>
        </pc:spChg>
        <pc:spChg chg="add mod">
          <ac:chgData name="Nishanth Chandran" userId="ff149687-74c4-402e-981b-1e4a95712656" providerId="ADAL" clId="{CF617857-A3B3-4AAC-BC15-142D25867CEC}" dt="2023-06-29T09:14:34.346" v="3535" actId="555"/>
          <ac:spMkLst>
            <pc:docMk/>
            <pc:sldMk cId="1997024945" sldId="285"/>
            <ac:spMk id="10" creationId="{EF63A538-4E42-832E-D1D6-141840891B19}"/>
          </ac:spMkLst>
        </pc:spChg>
        <pc:spChg chg="mod">
          <ac:chgData name="Nishanth Chandran" userId="ff149687-74c4-402e-981b-1e4a95712656" providerId="ADAL" clId="{CF617857-A3B3-4AAC-BC15-142D25867CEC}" dt="2023-06-29T09:14:34.346" v="3535" actId="555"/>
          <ac:spMkLst>
            <pc:docMk/>
            <pc:sldMk cId="1997024945" sldId="285"/>
            <ac:spMk id="13" creationId="{0D5C8A1A-8851-4BC8-B5EA-A89A2010F12B}"/>
          </ac:spMkLst>
        </pc:spChg>
        <pc:spChg chg="mod">
          <ac:chgData name="Nishanth Chandran" userId="ff149687-74c4-402e-981b-1e4a95712656" providerId="ADAL" clId="{CF617857-A3B3-4AAC-BC15-142D25867CEC}" dt="2023-06-29T09:14:34.346" v="3535" actId="555"/>
          <ac:spMkLst>
            <pc:docMk/>
            <pc:sldMk cId="1997024945" sldId="285"/>
            <ac:spMk id="14" creationId="{8AD562C3-04D1-4696-BF97-0D9F8E2D23AB}"/>
          </ac:spMkLst>
        </pc:spChg>
        <pc:spChg chg="mod">
          <ac:chgData name="Nishanth Chandran" userId="ff149687-74c4-402e-981b-1e4a95712656" providerId="ADAL" clId="{CF617857-A3B3-4AAC-BC15-142D25867CEC}" dt="2023-06-29T09:13:57.065" v="3527" actId="1076"/>
          <ac:spMkLst>
            <pc:docMk/>
            <pc:sldMk cId="1997024945" sldId="285"/>
            <ac:spMk id="16" creationId="{11720377-45AB-4C62-934F-2B01426DC0ED}"/>
          </ac:spMkLst>
        </pc:spChg>
        <pc:spChg chg="mod">
          <ac:chgData name="Nishanth Chandran" userId="ff149687-74c4-402e-981b-1e4a95712656" providerId="ADAL" clId="{CF617857-A3B3-4AAC-BC15-142D25867CEC}" dt="2023-06-29T09:13:26.314" v="3487" actId="1076"/>
          <ac:spMkLst>
            <pc:docMk/>
            <pc:sldMk cId="1997024945" sldId="285"/>
            <ac:spMk id="17" creationId="{25B622BF-AEF9-4E8C-ADF1-B3FB9315804B}"/>
          </ac:spMkLst>
        </pc:spChg>
        <pc:spChg chg="mod">
          <ac:chgData name="Nishanth Chandran" userId="ff149687-74c4-402e-981b-1e4a95712656" providerId="ADAL" clId="{CF617857-A3B3-4AAC-BC15-142D25867CEC}" dt="2023-07-03T04:02:03.261" v="4021" actId="1036"/>
          <ac:spMkLst>
            <pc:docMk/>
            <pc:sldMk cId="1997024945" sldId="285"/>
            <ac:spMk id="31" creationId="{D005D535-4931-4106-BFCE-70E8D0DAB8CF}"/>
          </ac:spMkLst>
        </pc:spChg>
        <pc:graphicFrameChg chg="modGraphic">
          <ac:chgData name="Nishanth Chandran" userId="ff149687-74c4-402e-981b-1e4a95712656" providerId="ADAL" clId="{CF617857-A3B3-4AAC-BC15-142D25867CEC}" dt="2023-07-03T04:17:21.758" v="4223" actId="20577"/>
          <ac:graphicFrameMkLst>
            <pc:docMk/>
            <pc:sldMk cId="1997024945" sldId="285"/>
            <ac:graphicFrameMk id="11" creationId="{0C385CCB-B447-47E8-8784-6992CD229C13}"/>
          </ac:graphicFrameMkLst>
        </pc:graphicFrameChg>
        <pc:graphicFrameChg chg="modGraphic">
          <ac:chgData name="Nishanth Chandran" userId="ff149687-74c4-402e-981b-1e4a95712656" providerId="ADAL" clId="{CF617857-A3B3-4AAC-BC15-142D25867CEC}" dt="2023-07-03T04:17:27.039" v="4225" actId="20577"/>
          <ac:graphicFrameMkLst>
            <pc:docMk/>
            <pc:sldMk cId="1997024945" sldId="285"/>
            <ac:graphicFrameMk id="20" creationId="{DE0EA4A7-8923-4E25-9670-E3147DBBB1A6}"/>
          </ac:graphicFrameMkLst>
        </pc:graphicFrameChg>
        <pc:cxnChg chg="mod">
          <ac:chgData name="Nishanth Chandran" userId="ff149687-74c4-402e-981b-1e4a95712656" providerId="ADAL" clId="{CF617857-A3B3-4AAC-BC15-142D25867CEC}" dt="2023-06-29T09:14:34.346" v="3535" actId="555"/>
          <ac:cxnSpMkLst>
            <pc:docMk/>
            <pc:sldMk cId="1997024945" sldId="285"/>
            <ac:cxnSpMk id="15" creationId="{B161AB7D-EA24-480B-9A14-785F94369408}"/>
          </ac:cxnSpMkLst>
        </pc:cxnChg>
        <pc:cxnChg chg="add mod">
          <ac:chgData name="Nishanth Chandran" userId="ff149687-74c4-402e-981b-1e4a95712656" providerId="ADAL" clId="{CF617857-A3B3-4AAC-BC15-142D25867CEC}" dt="2023-06-29T09:14:34.346" v="3535" actId="555"/>
          <ac:cxnSpMkLst>
            <pc:docMk/>
            <pc:sldMk cId="1997024945" sldId="285"/>
            <ac:cxnSpMk id="24" creationId="{58AB4D26-A052-4D6A-49D7-4B78BDA658B8}"/>
          </ac:cxnSpMkLst>
        </pc:cxnChg>
      </pc:sldChg>
      <pc:sldChg chg="addSp modSp add del mod modAnim">
        <pc:chgData name="Nishanth Chandran" userId="ff149687-74c4-402e-981b-1e4a95712656" providerId="ADAL" clId="{CF617857-A3B3-4AAC-BC15-142D25867CEC}" dt="2023-07-12T08:42:04.568" v="9916" actId="20577"/>
        <pc:sldMkLst>
          <pc:docMk/>
          <pc:sldMk cId="424370619" sldId="308"/>
        </pc:sldMkLst>
        <pc:spChg chg="add mod">
          <ac:chgData name="Nishanth Chandran" userId="ff149687-74c4-402e-981b-1e4a95712656" providerId="ADAL" clId="{CF617857-A3B3-4AAC-BC15-142D25867CEC}" dt="2023-07-11T03:45:04.373" v="9515" actId="20577"/>
          <ac:spMkLst>
            <pc:docMk/>
            <pc:sldMk cId="424370619" sldId="308"/>
            <ac:spMk id="4" creationId="{31956339-A8F3-C755-087D-AA48A42BB049}"/>
          </ac:spMkLst>
        </pc:spChg>
        <pc:spChg chg="add mod">
          <ac:chgData name="Nishanth Chandran" userId="ff149687-74c4-402e-981b-1e4a95712656" providerId="ADAL" clId="{CF617857-A3B3-4AAC-BC15-142D25867CEC}" dt="2023-07-11T07:29:52.596" v="9788"/>
          <ac:spMkLst>
            <pc:docMk/>
            <pc:sldMk cId="424370619" sldId="308"/>
            <ac:spMk id="5" creationId="{D33FEF97-E6A7-482A-1801-32CBD82CD861}"/>
          </ac:spMkLst>
        </pc:spChg>
        <pc:spChg chg="add mod">
          <ac:chgData name="Nishanth Chandran" userId="ff149687-74c4-402e-981b-1e4a95712656" providerId="ADAL" clId="{CF617857-A3B3-4AAC-BC15-142D25867CEC}" dt="2023-07-12T08:42:04.568" v="9916" actId="20577"/>
          <ac:spMkLst>
            <pc:docMk/>
            <pc:sldMk cId="424370619" sldId="308"/>
            <ac:spMk id="6" creationId="{E99A49DE-AC22-1E80-7983-5B43C1981DCB}"/>
          </ac:spMkLst>
        </pc:spChg>
      </pc:sldChg>
      <pc:sldChg chg="modSp add mod">
        <pc:chgData name="Nishanth Chandran" userId="ff149687-74c4-402e-981b-1e4a95712656" providerId="ADAL" clId="{CF617857-A3B3-4AAC-BC15-142D25867CEC}" dt="2023-06-29T07:26:16.682" v="3226" actId="20577"/>
        <pc:sldMkLst>
          <pc:docMk/>
          <pc:sldMk cId="1292965499" sldId="343"/>
        </pc:sldMkLst>
        <pc:spChg chg="mod">
          <ac:chgData name="Nishanth Chandran" userId="ff149687-74c4-402e-981b-1e4a95712656" providerId="ADAL" clId="{CF617857-A3B3-4AAC-BC15-142D25867CEC}" dt="2023-06-29T07:26:16.682" v="3226" actId="20577"/>
          <ac:spMkLst>
            <pc:docMk/>
            <pc:sldMk cId="1292965499" sldId="343"/>
            <ac:spMk id="2" creationId="{00000000-0000-0000-0000-000000000000}"/>
          </ac:spMkLst>
        </pc:spChg>
      </pc:sldChg>
      <pc:sldChg chg="addSp delSp modSp add mod delAnim modAnim">
        <pc:chgData name="Nishanth Chandran" userId="ff149687-74c4-402e-981b-1e4a95712656" providerId="ADAL" clId="{CF617857-A3B3-4AAC-BC15-142D25867CEC}" dt="2023-06-29T07:25:48.597" v="3196" actId="20577"/>
        <pc:sldMkLst>
          <pc:docMk/>
          <pc:sldMk cId="57677855" sldId="406"/>
        </pc:sldMkLst>
        <pc:spChg chg="mod">
          <ac:chgData name="Nishanth Chandran" userId="ff149687-74c4-402e-981b-1e4a95712656" providerId="ADAL" clId="{CF617857-A3B3-4AAC-BC15-142D25867CEC}" dt="2023-06-29T07:25:48.597" v="3196" actId="20577"/>
          <ac:spMkLst>
            <pc:docMk/>
            <pc:sldMk cId="57677855" sldId="406"/>
            <ac:spMk id="2" creationId="{00000000-0000-0000-0000-000000000000}"/>
          </ac:spMkLst>
        </pc:spChg>
        <pc:spChg chg="add mod">
          <ac:chgData name="Nishanth Chandran" userId="ff149687-74c4-402e-981b-1e4a95712656" providerId="ADAL" clId="{CF617857-A3B3-4AAC-BC15-142D25867CEC}" dt="2023-06-27T04:12:41.125" v="740" actId="1036"/>
          <ac:spMkLst>
            <pc:docMk/>
            <pc:sldMk cId="57677855" sldId="406"/>
            <ac:spMk id="4" creationId="{6652324D-CE0B-4227-51BC-21023249CF6E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0" creationId="{2EF31AF1-80FF-4A81-AD9E-8FCBC22F2BDB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1" creationId="{0056DD6A-4C3A-49C1-8B6D-75721C87A325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2" creationId="{00000000-0000-0000-0000-000000000000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7" creationId="{150A0636-C222-4950-9E00-381926280812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19" creationId="{00000000-0000-0000-0000-000000000000}"/>
          </ac:spMkLst>
        </pc:spChg>
        <pc:spChg chg="mod">
          <ac:chgData name="Nishanth Chandran" userId="ff149687-74c4-402e-981b-1e4a95712656" providerId="ADAL" clId="{CF617857-A3B3-4AAC-BC15-142D25867CEC}" dt="2023-06-27T04:12:36.669" v="727" actId="1035"/>
          <ac:spMkLst>
            <pc:docMk/>
            <pc:sldMk cId="57677855" sldId="406"/>
            <ac:spMk id="21" creationId="{00000000-0000-0000-0000-000000000000}"/>
          </ac:spMkLst>
        </pc:spChg>
        <pc:spChg chg="del mod">
          <ac:chgData name="Nishanth Chandran" userId="ff149687-74c4-402e-981b-1e4a95712656" providerId="ADAL" clId="{CF617857-A3B3-4AAC-BC15-142D25867CEC}" dt="2023-06-27T04:11:56.273" v="630" actId="478"/>
          <ac:spMkLst>
            <pc:docMk/>
            <pc:sldMk cId="57677855" sldId="406"/>
            <ac:spMk id="22" creationId="{C712ACA2-8DB2-45FA-AC0D-DC69E42AC018}"/>
          </ac:spMkLst>
        </pc:spChg>
        <pc:spChg chg="mod">
          <ac:chgData name="Nishanth Chandran" userId="ff149687-74c4-402e-981b-1e4a95712656" providerId="ADAL" clId="{CF617857-A3B3-4AAC-BC15-142D25867CEC}" dt="2023-06-29T07:25:04.610" v="3169" actId="20577"/>
          <ac:spMkLst>
            <pc:docMk/>
            <pc:sldMk cId="57677855" sldId="406"/>
            <ac:spMk id="27" creationId="{00000000-0000-0000-0000-000000000000}"/>
          </ac:spMkLst>
        </pc:spChg>
        <pc:spChg chg="del mod">
          <ac:chgData name="Nishanth Chandran" userId="ff149687-74c4-402e-981b-1e4a95712656" providerId="ADAL" clId="{CF617857-A3B3-4AAC-BC15-142D25867CEC}" dt="2023-06-27T04:11:59.038" v="631" actId="478"/>
          <ac:spMkLst>
            <pc:docMk/>
            <pc:sldMk cId="57677855" sldId="406"/>
            <ac:spMk id="28" creationId="{00000000-0000-0000-0000-000000000000}"/>
          </ac:spMkLst>
        </pc:spChg>
        <pc:picChg chg="mod">
          <ac:chgData name="Nishanth Chandran" userId="ff149687-74c4-402e-981b-1e4a95712656" providerId="ADAL" clId="{CF617857-A3B3-4AAC-BC15-142D25867CEC}" dt="2023-06-27T04:12:36.669" v="727" actId="1035"/>
          <ac:picMkLst>
            <pc:docMk/>
            <pc:sldMk cId="57677855" sldId="406"/>
            <ac:picMk id="3" creationId="{CEFB0409-9B43-4153-9C5D-7B2FE2B0A867}"/>
          </ac:picMkLst>
        </pc:picChg>
        <pc:picChg chg="mod">
          <ac:chgData name="Nishanth Chandran" userId="ff149687-74c4-402e-981b-1e4a95712656" providerId="ADAL" clId="{CF617857-A3B3-4AAC-BC15-142D25867CEC}" dt="2023-06-27T04:12:36.669" v="727" actId="1035"/>
          <ac:picMkLst>
            <pc:docMk/>
            <pc:sldMk cId="57677855" sldId="406"/>
            <ac:picMk id="6" creationId="{A3915824-DA29-4E27-9779-694693791449}"/>
          </ac:picMkLst>
        </pc:picChg>
        <pc:picChg chg="mod">
          <ac:chgData name="Nishanth Chandran" userId="ff149687-74c4-402e-981b-1e4a95712656" providerId="ADAL" clId="{CF617857-A3B3-4AAC-BC15-142D25867CEC}" dt="2023-06-27T04:12:36.669" v="727" actId="1035"/>
          <ac:picMkLst>
            <pc:docMk/>
            <pc:sldMk cId="57677855" sldId="406"/>
            <ac:picMk id="13" creationId="{D028BBF2-F585-45BC-A9A9-D28181CF20D7}"/>
          </ac:picMkLst>
        </pc:picChg>
        <pc:picChg chg="mod">
          <ac:chgData name="Nishanth Chandran" userId="ff149687-74c4-402e-981b-1e4a95712656" providerId="ADAL" clId="{CF617857-A3B3-4AAC-BC15-142D25867CEC}" dt="2023-06-27T04:12:36.669" v="727" actId="1035"/>
          <ac:picMkLst>
            <pc:docMk/>
            <pc:sldMk cId="57677855" sldId="406"/>
            <ac:picMk id="1030" creationId="{E7EE92B0-9F3D-4ECB-88B9-8D523F5C0058}"/>
          </ac:picMkLst>
        </pc:picChg>
        <pc:cxnChg chg="mod">
          <ac:chgData name="Nishanth Chandran" userId="ff149687-74c4-402e-981b-1e4a95712656" providerId="ADAL" clId="{CF617857-A3B3-4AAC-BC15-142D25867CEC}" dt="2023-06-27T04:12:36.669" v="727" actId="1035"/>
          <ac:cxnSpMkLst>
            <pc:docMk/>
            <pc:sldMk cId="57677855" sldId="406"/>
            <ac:cxnSpMk id="14" creationId="{00000000-0000-0000-0000-000000000000}"/>
          </ac:cxnSpMkLst>
        </pc:cxnChg>
        <pc:cxnChg chg="mod">
          <ac:chgData name="Nishanth Chandran" userId="ff149687-74c4-402e-981b-1e4a95712656" providerId="ADAL" clId="{CF617857-A3B3-4AAC-BC15-142D25867CEC}" dt="2023-06-27T04:12:36.669" v="727" actId="1035"/>
          <ac:cxnSpMkLst>
            <pc:docMk/>
            <pc:sldMk cId="57677855" sldId="406"/>
            <ac:cxnSpMk id="23" creationId="{00000000-0000-0000-0000-000000000000}"/>
          </ac:cxnSpMkLst>
        </pc:cxnChg>
        <pc:cxnChg chg="mod">
          <ac:chgData name="Nishanth Chandran" userId="ff149687-74c4-402e-981b-1e4a95712656" providerId="ADAL" clId="{CF617857-A3B3-4AAC-BC15-142D25867CEC}" dt="2023-06-27T04:12:36.669" v="727" actId="1035"/>
          <ac:cxnSpMkLst>
            <pc:docMk/>
            <pc:sldMk cId="57677855" sldId="406"/>
            <ac:cxnSpMk id="24" creationId="{C9006E1A-1622-4DF9-8678-25EAD1698065}"/>
          </ac:cxnSpMkLst>
        </pc:cxnChg>
      </pc:sldChg>
      <pc:sldChg chg="addSp modSp add mod">
        <pc:chgData name="Nishanth Chandran" userId="ff149687-74c4-402e-981b-1e4a95712656" providerId="ADAL" clId="{CF617857-A3B3-4AAC-BC15-142D25867CEC}" dt="2023-07-05T08:45:37.807" v="6358" actId="404"/>
        <pc:sldMkLst>
          <pc:docMk/>
          <pc:sldMk cId="494367888" sldId="440"/>
        </pc:sldMkLst>
        <pc:spChg chg="add mod">
          <ac:chgData name="Nishanth Chandran" userId="ff149687-74c4-402e-981b-1e4a95712656" providerId="ADAL" clId="{CF617857-A3B3-4AAC-BC15-142D25867CEC}" dt="2023-07-05T08:45:00.399" v="6275"/>
          <ac:spMkLst>
            <pc:docMk/>
            <pc:sldMk cId="494367888" sldId="440"/>
            <ac:spMk id="2" creationId="{2AF2E704-EFD9-3D7F-4755-F84F3E4607A0}"/>
          </ac:spMkLst>
        </pc:spChg>
        <pc:spChg chg="mod">
          <ac:chgData name="Nishanth Chandran" userId="ff149687-74c4-402e-981b-1e4a95712656" providerId="ADAL" clId="{CF617857-A3B3-4AAC-BC15-142D25867CEC}" dt="2023-07-05T08:45:37.807" v="6358" actId="404"/>
          <ac:spMkLst>
            <pc:docMk/>
            <pc:sldMk cId="494367888" sldId="440"/>
            <ac:spMk id="51" creationId="{F6D0BE27-F984-43F8-9955-85A6AAEB99C0}"/>
          </ac:spMkLst>
        </pc:spChg>
      </pc:sldChg>
      <pc:sldChg chg="addSp delSp modSp add mod delAnim modAnim">
        <pc:chgData name="Nishanth Chandran" userId="ff149687-74c4-402e-981b-1e4a95712656" providerId="ADAL" clId="{CF617857-A3B3-4AAC-BC15-142D25867CEC}" dt="2023-06-30T13:44:36.946" v="3937"/>
        <pc:sldMkLst>
          <pc:docMk/>
          <pc:sldMk cId="1218042337" sldId="1751"/>
        </pc:sldMkLst>
        <pc:spChg chg="mod">
          <ac:chgData name="Nishanth Chandran" userId="ff149687-74c4-402e-981b-1e4a95712656" providerId="ADAL" clId="{CF617857-A3B3-4AAC-BC15-142D25867CEC}" dt="2023-06-29T07:23:54.267" v="3160" actId="20577"/>
          <ac:spMkLst>
            <pc:docMk/>
            <pc:sldMk cId="1218042337" sldId="1751"/>
            <ac:spMk id="2" creationId="{877C578A-81FA-4873-8794-654B76EA5A7A}"/>
          </ac:spMkLst>
        </pc:spChg>
        <pc:spChg chg="mod">
          <ac:chgData name="Nishanth Chandran" userId="ff149687-74c4-402e-981b-1e4a95712656" providerId="ADAL" clId="{CF617857-A3B3-4AAC-BC15-142D25867CEC}" dt="2023-06-29T07:21:08.400" v="3101" actId="1036"/>
          <ac:spMkLst>
            <pc:docMk/>
            <pc:sldMk cId="1218042337" sldId="1751"/>
            <ac:spMk id="3" creationId="{0A02E2E9-F7A1-4828-A76C-4CF82B74D32C}"/>
          </ac:spMkLst>
        </pc:spChg>
        <pc:spChg chg="mod">
          <ac:chgData name="Nishanth Chandran" userId="ff149687-74c4-402e-981b-1e4a95712656" providerId="ADAL" clId="{CF617857-A3B3-4AAC-BC15-142D25867CEC}" dt="2023-06-29T07:19:14.548" v="3070" actId="14100"/>
          <ac:spMkLst>
            <pc:docMk/>
            <pc:sldMk cId="1218042337" sldId="1751"/>
            <ac:spMk id="4" creationId="{18834EEA-8087-413B-A816-78B0D6E2CECC}"/>
          </ac:spMkLst>
        </pc:spChg>
        <pc:spChg chg="add del mod">
          <ac:chgData name="Nishanth Chandran" userId="ff149687-74c4-402e-981b-1e4a95712656" providerId="ADAL" clId="{CF617857-A3B3-4AAC-BC15-142D25867CEC}" dt="2023-06-29T07:19:01.907" v="3065"/>
          <ac:spMkLst>
            <pc:docMk/>
            <pc:sldMk cId="1218042337" sldId="1751"/>
            <ac:spMk id="5" creationId="{18799DC5-B40F-ACBA-51F1-2C7A43087F37}"/>
          </ac:spMkLst>
        </pc:spChg>
        <pc:spChg chg="mod">
          <ac:chgData name="Nishanth Chandran" userId="ff149687-74c4-402e-981b-1e4a95712656" providerId="ADAL" clId="{CF617857-A3B3-4AAC-BC15-142D25867CEC}" dt="2023-06-29T07:19:18.854" v="3071" actId="14100"/>
          <ac:spMkLst>
            <pc:docMk/>
            <pc:sldMk cId="1218042337" sldId="1751"/>
            <ac:spMk id="7" creationId="{16B01A1F-0DD3-4AB4-B733-837123481ECF}"/>
          </ac:spMkLst>
        </pc:spChg>
        <pc:spChg chg="add del mod">
          <ac:chgData name="Nishanth Chandran" userId="ff149687-74c4-402e-981b-1e4a95712656" providerId="ADAL" clId="{CF617857-A3B3-4AAC-BC15-142D25867CEC}" dt="2023-06-30T13:43:09.789" v="3927"/>
          <ac:spMkLst>
            <pc:docMk/>
            <pc:sldMk cId="1218042337" sldId="1751"/>
            <ac:spMk id="8" creationId="{512859FC-8717-0835-9C8E-92929E155DF5}"/>
          </ac:spMkLst>
        </pc:spChg>
        <pc:spChg chg="mod">
          <ac:chgData name="Nishanth Chandran" userId="ff149687-74c4-402e-981b-1e4a95712656" providerId="ADAL" clId="{CF617857-A3B3-4AAC-BC15-142D25867CEC}" dt="2023-06-29T07:19:22.034" v="3072" actId="14100"/>
          <ac:spMkLst>
            <pc:docMk/>
            <pc:sldMk cId="1218042337" sldId="1751"/>
            <ac:spMk id="9" creationId="{3A247C91-E2D1-4BE6-BDB9-CE6D4FB0392E}"/>
          </ac:spMkLst>
        </pc:spChg>
        <pc:spChg chg="mod">
          <ac:chgData name="Nishanth Chandran" userId="ff149687-74c4-402e-981b-1e4a95712656" providerId="ADAL" clId="{CF617857-A3B3-4AAC-BC15-142D25867CEC}" dt="2023-06-29T07:21:08.400" v="3101" actId="1036"/>
          <ac:spMkLst>
            <pc:docMk/>
            <pc:sldMk cId="1218042337" sldId="1751"/>
            <ac:spMk id="13" creationId="{3D08910C-20D6-43BB-834B-B6A6B8FBB405}"/>
          </ac:spMkLst>
        </pc:spChg>
        <pc:spChg chg="add mod">
          <ac:chgData name="Nishanth Chandran" userId="ff149687-74c4-402e-981b-1e4a95712656" providerId="ADAL" clId="{CF617857-A3B3-4AAC-BC15-142D25867CEC}" dt="2023-06-30T13:44:27.026" v="3936" actId="403"/>
          <ac:spMkLst>
            <pc:docMk/>
            <pc:sldMk cId="1218042337" sldId="1751"/>
            <ac:spMk id="14" creationId="{CD30042C-97F6-6F1B-4DE0-03248E791282}"/>
          </ac:spMkLst>
        </pc:spChg>
        <pc:spChg chg="mod">
          <ac:chgData name="Nishanth Chandran" userId="ff149687-74c4-402e-981b-1e4a95712656" providerId="ADAL" clId="{CF617857-A3B3-4AAC-BC15-142D25867CEC}" dt="2023-06-29T07:21:08.400" v="3101" actId="1036"/>
          <ac:spMkLst>
            <pc:docMk/>
            <pc:sldMk cId="1218042337" sldId="1751"/>
            <ac:spMk id="15" creationId="{08B7A2FD-2ADB-4AC1-9C35-306390BF022D}"/>
          </ac:spMkLst>
        </pc:spChg>
        <pc:spChg chg="mod">
          <ac:chgData name="Nishanth Chandran" userId="ff149687-74c4-402e-981b-1e4a95712656" providerId="ADAL" clId="{CF617857-A3B3-4AAC-BC15-142D25867CEC}" dt="2023-06-28T05:13:53.495" v="1734" actId="1076"/>
          <ac:spMkLst>
            <pc:docMk/>
            <pc:sldMk cId="1218042337" sldId="1751"/>
            <ac:spMk id="16" creationId="{40763EB6-3A75-483D-8ACA-C191CBBAA3AA}"/>
          </ac:spMkLst>
        </pc:spChg>
        <pc:spChg chg="mod">
          <ac:chgData name="Nishanth Chandran" userId="ff149687-74c4-402e-981b-1e4a95712656" providerId="ADAL" clId="{CF617857-A3B3-4AAC-BC15-142D25867CEC}" dt="2023-06-28T05:14:14.922" v="1738" actId="1076"/>
          <ac:spMkLst>
            <pc:docMk/>
            <pc:sldMk cId="1218042337" sldId="1751"/>
            <ac:spMk id="17" creationId="{6C8CC2B2-29B2-4446-B2F0-130C1CB31778}"/>
          </ac:spMkLst>
        </pc:spChg>
        <pc:spChg chg="mod">
          <ac:chgData name="Nishanth Chandran" userId="ff149687-74c4-402e-981b-1e4a95712656" providerId="ADAL" clId="{CF617857-A3B3-4AAC-BC15-142D25867CEC}" dt="2023-06-28T05:14:31.892" v="1741" actId="1076"/>
          <ac:spMkLst>
            <pc:docMk/>
            <pc:sldMk cId="1218042337" sldId="1751"/>
            <ac:spMk id="18" creationId="{9733D789-CC7E-4854-A2F7-E0B153771432}"/>
          </ac:spMkLst>
        </pc:spChg>
        <pc:grpChg chg="mod">
          <ac:chgData name="Nishanth Chandran" userId="ff149687-74c4-402e-981b-1e4a95712656" providerId="ADAL" clId="{CF617857-A3B3-4AAC-BC15-142D25867CEC}" dt="2023-06-28T05:14:24.854" v="1740" actId="1076"/>
          <ac:grpSpMkLst>
            <pc:docMk/>
            <pc:sldMk cId="1218042337" sldId="1751"/>
            <ac:grpSpMk id="12" creationId="{CDA7F4EE-90BD-4368-A815-61199BA40A61}"/>
          </ac:grpSpMkLst>
        </pc:grpChg>
        <pc:picChg chg="mod">
          <ac:chgData name="Nishanth Chandran" userId="ff149687-74c4-402e-981b-1e4a95712656" providerId="ADAL" clId="{CF617857-A3B3-4AAC-BC15-142D25867CEC}" dt="2023-06-28T05:14:51.621" v="1754" actId="1036"/>
          <ac:picMkLst>
            <pc:docMk/>
            <pc:sldMk cId="1218042337" sldId="1751"/>
            <ac:picMk id="6" creationId="{5F7A0407-A8EF-432C-945A-CCBEF52E40CD}"/>
          </ac:picMkLst>
        </pc:picChg>
        <pc:picChg chg="del mod">
          <ac:chgData name="Nishanth Chandran" userId="ff149687-74c4-402e-981b-1e4a95712656" providerId="ADAL" clId="{CF617857-A3B3-4AAC-BC15-142D25867CEC}" dt="2023-06-28T05:21:40.607" v="1760" actId="478"/>
          <ac:picMkLst>
            <pc:docMk/>
            <pc:sldMk cId="1218042337" sldId="1751"/>
            <ac:picMk id="8" creationId="{0860F06B-9476-4B9B-81D3-4B1E0C629B3F}"/>
          </ac:picMkLst>
        </pc:picChg>
        <pc:picChg chg="add del mod">
          <ac:chgData name="Nishanth Chandran" userId="ff149687-74c4-402e-981b-1e4a95712656" providerId="ADAL" clId="{CF617857-A3B3-4AAC-BC15-142D25867CEC}" dt="2023-06-28T05:23:03.784" v="1771" actId="478"/>
          <ac:picMkLst>
            <pc:docMk/>
            <pc:sldMk cId="1218042337" sldId="1751"/>
            <ac:picMk id="1026" creationId="{7FC50F41-5A58-F366-0425-305D308F80FF}"/>
          </ac:picMkLst>
        </pc:picChg>
        <pc:picChg chg="add mod">
          <ac:chgData name="Nishanth Chandran" userId="ff149687-74c4-402e-981b-1e4a95712656" providerId="ADAL" clId="{CF617857-A3B3-4AAC-BC15-142D25867CEC}" dt="2023-06-28T05:23:26.448" v="1776" actId="1076"/>
          <ac:picMkLst>
            <pc:docMk/>
            <pc:sldMk cId="1218042337" sldId="1751"/>
            <ac:picMk id="1028" creationId="{B244E26A-BFA3-4CB1-4282-0F9EFB3E16C3}"/>
          </ac:picMkLst>
        </pc:picChg>
      </pc:sldChg>
      <pc:sldChg chg="delSp modSp add del mod">
        <pc:chgData name="Nishanth Chandran" userId="ff149687-74c4-402e-981b-1e4a95712656" providerId="ADAL" clId="{CF617857-A3B3-4AAC-BC15-142D25867CEC}" dt="2023-06-29T07:25:08.890" v="3170" actId="47"/>
        <pc:sldMkLst>
          <pc:docMk/>
          <pc:sldMk cId="1669877710" sldId="2076137946"/>
        </pc:sldMkLst>
        <pc:spChg chg="mod">
          <ac:chgData name="Nishanth Chandran" userId="ff149687-74c4-402e-981b-1e4a95712656" providerId="ADAL" clId="{CF617857-A3B3-4AAC-BC15-142D25867CEC}" dt="2023-06-28T04:14:23.156" v="1310" actId="1035"/>
          <ac:spMkLst>
            <pc:docMk/>
            <pc:sldMk cId="1669877710" sldId="2076137946"/>
            <ac:spMk id="15" creationId="{485C61CC-13B0-4DD1-AFDB-A6889F6C378F}"/>
          </ac:spMkLst>
        </pc:spChg>
        <pc:spChg chg="del">
          <ac:chgData name="Nishanth Chandran" userId="ff149687-74c4-402e-981b-1e4a95712656" providerId="ADAL" clId="{CF617857-A3B3-4AAC-BC15-142D25867CEC}" dt="2023-06-28T04:14:05.144" v="1241" actId="478"/>
          <ac:spMkLst>
            <pc:docMk/>
            <pc:sldMk cId="1669877710" sldId="2076137946"/>
            <ac:spMk id="17" creationId="{DE3881C3-7A4F-4C40-9320-2E6111890D8F}"/>
          </ac:spMkLst>
        </pc:spChg>
        <pc:spChg chg="mod">
          <ac:chgData name="Nishanth Chandran" userId="ff149687-74c4-402e-981b-1e4a95712656" providerId="ADAL" clId="{CF617857-A3B3-4AAC-BC15-142D25867CEC}" dt="2023-06-28T04:14:23.156" v="1310" actId="1035"/>
          <ac:spMkLst>
            <pc:docMk/>
            <pc:sldMk cId="1669877710" sldId="2076137946"/>
            <ac:spMk id="19" creationId="{5A6D5B6C-F40A-4C7C-BFBB-667EF2ACC39F}"/>
          </ac:spMkLst>
        </pc:spChg>
        <pc:spChg chg="mod">
          <ac:chgData name="Nishanth Chandran" userId="ff149687-74c4-402e-981b-1e4a95712656" providerId="ADAL" clId="{CF617857-A3B3-4AAC-BC15-142D25867CEC}" dt="2023-06-28T04:14:23.156" v="1310" actId="1035"/>
          <ac:spMkLst>
            <pc:docMk/>
            <pc:sldMk cId="1669877710" sldId="2076137946"/>
            <ac:spMk id="21" creationId="{1EF1F5F0-01DE-4913-903A-4FD424380762}"/>
          </ac:spMkLst>
        </pc:spChg>
        <pc:grpChg chg="mod">
          <ac:chgData name="Nishanth Chandran" userId="ff149687-74c4-402e-981b-1e4a95712656" providerId="ADAL" clId="{CF617857-A3B3-4AAC-BC15-142D25867CEC}" dt="2023-06-28T04:14:23.156" v="1310" actId="1035"/>
          <ac:grpSpMkLst>
            <pc:docMk/>
            <pc:sldMk cId="1669877710" sldId="2076137946"/>
            <ac:grpSpMk id="3" creationId="{FE75E54E-8F4D-456B-9178-213932965922}"/>
          </ac:grpSpMkLst>
        </pc:grpChg>
        <pc:picChg chg="mod">
          <ac:chgData name="Nishanth Chandran" userId="ff149687-74c4-402e-981b-1e4a95712656" providerId="ADAL" clId="{CF617857-A3B3-4AAC-BC15-142D25867CEC}" dt="2023-06-28T04:14:23.156" v="1310" actId="1035"/>
          <ac:picMkLst>
            <pc:docMk/>
            <pc:sldMk cId="1669877710" sldId="2076137946"/>
            <ac:picMk id="7" creationId="{0F312547-EB9B-40A0-AB2A-F6A8234DE6EE}"/>
          </ac:picMkLst>
        </pc:picChg>
        <pc:picChg chg="mod">
          <ac:chgData name="Nishanth Chandran" userId="ff149687-74c4-402e-981b-1e4a95712656" providerId="ADAL" clId="{CF617857-A3B3-4AAC-BC15-142D25867CEC}" dt="2023-06-28T04:14:23.156" v="1310" actId="1035"/>
          <ac:picMkLst>
            <pc:docMk/>
            <pc:sldMk cId="1669877710" sldId="2076137946"/>
            <ac:picMk id="9" creationId="{76D86030-46C0-4916-8702-E15E010F2A8D}"/>
          </ac:picMkLst>
        </pc:picChg>
        <pc:picChg chg="del">
          <ac:chgData name="Nishanth Chandran" userId="ff149687-74c4-402e-981b-1e4a95712656" providerId="ADAL" clId="{CF617857-A3B3-4AAC-BC15-142D25867CEC}" dt="2023-06-28T04:14:05.144" v="1241" actId="478"/>
          <ac:picMkLst>
            <pc:docMk/>
            <pc:sldMk cId="1669877710" sldId="2076137946"/>
            <ac:picMk id="11" creationId="{5452A48A-6372-48A0-A3E9-883C6FE6285A}"/>
          </ac:picMkLst>
        </pc:picChg>
        <pc:picChg chg="mod">
          <ac:chgData name="Nishanth Chandran" userId="ff149687-74c4-402e-981b-1e4a95712656" providerId="ADAL" clId="{CF617857-A3B3-4AAC-BC15-142D25867CEC}" dt="2023-06-28T04:14:23.156" v="1310" actId="1035"/>
          <ac:picMkLst>
            <pc:docMk/>
            <pc:sldMk cId="1669877710" sldId="2076137946"/>
            <ac:picMk id="13" creationId="{9547CA06-61C1-440A-B731-E8D5C99AAAB0}"/>
          </ac:picMkLst>
        </pc:picChg>
      </pc:sldChg>
      <pc:sldChg chg="delSp modSp add mod">
        <pc:chgData name="Nishanth Chandran" userId="ff149687-74c4-402e-981b-1e4a95712656" providerId="ADAL" clId="{CF617857-A3B3-4AAC-BC15-142D25867CEC}" dt="2023-06-27T04:09:47.080" v="475" actId="478"/>
        <pc:sldMkLst>
          <pc:docMk/>
          <pc:sldMk cId="938159659" sldId="2076137972"/>
        </pc:sldMkLst>
        <pc:spChg chg="mod">
          <ac:chgData name="Nishanth Chandran" userId="ff149687-74c4-402e-981b-1e4a95712656" providerId="ADAL" clId="{CF617857-A3B3-4AAC-BC15-142D25867CEC}" dt="2023-06-27T04:08:51.490" v="465" actId="1076"/>
          <ac:spMkLst>
            <pc:docMk/>
            <pc:sldMk cId="938159659" sldId="2076137972"/>
            <ac:spMk id="2" creationId="{A299E4FC-B482-42EC-954E-2F776E515281}"/>
          </ac:spMkLst>
        </pc:spChg>
        <pc:spChg chg="del">
          <ac:chgData name="Nishanth Chandran" userId="ff149687-74c4-402e-981b-1e4a95712656" providerId="ADAL" clId="{CF617857-A3B3-4AAC-BC15-142D25867CEC}" dt="2023-06-27T04:09:44.270" v="474" actId="478"/>
          <ac:spMkLst>
            <pc:docMk/>
            <pc:sldMk cId="938159659" sldId="2076137972"/>
            <ac:spMk id="9" creationId="{2691BED6-3876-AE6E-9DB1-54109EF03692}"/>
          </ac:spMkLst>
        </pc:spChg>
        <pc:spChg chg="del">
          <ac:chgData name="Nishanth Chandran" userId="ff149687-74c4-402e-981b-1e4a95712656" providerId="ADAL" clId="{CF617857-A3B3-4AAC-BC15-142D25867CEC}" dt="2023-06-27T04:09:47.080" v="475" actId="478"/>
          <ac:spMkLst>
            <pc:docMk/>
            <pc:sldMk cId="938159659" sldId="2076137972"/>
            <ac:spMk id="12" creationId="{DD795718-DA79-BE5F-52E7-A4B5832232C6}"/>
          </ac:spMkLst>
        </pc:spChg>
        <pc:spChg chg="mod">
          <ac:chgData name="Nishanth Chandran" userId="ff149687-74c4-402e-981b-1e4a95712656" providerId="ADAL" clId="{CF617857-A3B3-4AAC-BC15-142D25867CEC}" dt="2023-06-27T04:09:39.692" v="473" actId="20577"/>
          <ac:spMkLst>
            <pc:docMk/>
            <pc:sldMk cId="938159659" sldId="2076137972"/>
            <ac:spMk id="15" creationId="{D7BAE86B-BC6C-44D5-9D97-9F75EFD5F520}"/>
          </ac:spMkLst>
        </pc:spChg>
        <pc:picChg chg="del">
          <ac:chgData name="Nishanth Chandran" userId="ff149687-74c4-402e-981b-1e4a95712656" providerId="ADAL" clId="{CF617857-A3B3-4AAC-BC15-142D25867CEC}" dt="2023-06-27T04:09:44.270" v="474" actId="478"/>
          <ac:picMkLst>
            <pc:docMk/>
            <pc:sldMk cId="938159659" sldId="2076137972"/>
            <ac:picMk id="1026" creationId="{D8FD4AFC-C023-C94E-55E1-EBC388329C44}"/>
          </ac:picMkLst>
        </pc:picChg>
      </pc:sldChg>
      <pc:sldChg chg="modSp add mod">
        <pc:chgData name="Nishanth Chandran" userId="ff149687-74c4-402e-981b-1e4a95712656" providerId="ADAL" clId="{CF617857-A3B3-4AAC-BC15-142D25867CEC}" dt="2023-07-05T09:04:44.259" v="7711" actId="1036"/>
        <pc:sldMkLst>
          <pc:docMk/>
          <pc:sldMk cId="1298186214" sldId="2076137973"/>
        </pc:sldMkLst>
        <pc:spChg chg="mod">
          <ac:chgData name="Nishanth Chandran" userId="ff149687-74c4-402e-981b-1e4a95712656" providerId="ADAL" clId="{CF617857-A3B3-4AAC-BC15-142D25867CEC}" dt="2023-06-27T04:07:44.178" v="390" actId="1076"/>
          <ac:spMkLst>
            <pc:docMk/>
            <pc:sldMk cId="1298186214" sldId="2076137973"/>
            <ac:spMk id="2" creationId="{A299E4FC-B482-42EC-954E-2F776E515281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3" creationId="{AFAFDE45-2134-4EBF-BBD0-FF83D1473C46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5" creationId="{A050180F-709B-4324-99FB-7CF45A1315CA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6" creationId="{DCFD3BF6-34B9-45C9-9DDC-D45CDB6F9FC5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7" creationId="{6B4F051D-4324-4B5A-B145-5AAD0039A5F6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8" creationId="{4EC84D12-615E-10F0-8CE2-0C4019432694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9" creationId="{D3978CB3-D5F2-8A82-3531-C3C5ABF4AAA3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14" creationId="{AAD37754-638F-9DFB-5F65-9D3DC0D8700C}"/>
          </ac:spMkLst>
        </pc:spChg>
        <pc:spChg chg="mod">
          <ac:chgData name="Nishanth Chandran" userId="ff149687-74c4-402e-981b-1e4a95712656" providerId="ADAL" clId="{CF617857-A3B3-4AAC-BC15-142D25867CEC}" dt="2023-07-05T09:04:44.259" v="7711" actId="1036"/>
          <ac:spMkLst>
            <pc:docMk/>
            <pc:sldMk cId="1298186214" sldId="2076137973"/>
            <ac:spMk id="15" creationId="{D7BAE86B-BC6C-44D5-9D97-9F75EFD5F520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17" creationId="{B7435711-5E0B-5ACA-0670-1C31F0BC9646}"/>
          </ac:spMkLst>
        </pc:spChg>
        <pc:spChg chg="mod">
          <ac:chgData name="Nishanth Chandran" userId="ff149687-74c4-402e-981b-1e4a95712656" providerId="ADAL" clId="{CF617857-A3B3-4AAC-BC15-142D25867CEC}" dt="2023-06-27T04:08:00.156" v="422" actId="1035"/>
          <ac:spMkLst>
            <pc:docMk/>
            <pc:sldMk cId="1298186214" sldId="2076137973"/>
            <ac:spMk id="21" creationId="{9E2F5E94-FE80-4CCA-A8FC-7D90EFB09E60}"/>
          </ac:spMkLst>
        </pc:spChg>
        <pc:picChg chg="mod">
          <ac:chgData name="Nishanth Chandran" userId="ff149687-74c4-402e-981b-1e4a95712656" providerId="ADAL" clId="{CF617857-A3B3-4AAC-BC15-142D25867CEC}" dt="2023-06-27T04:08:00.156" v="422" actId="1035"/>
          <ac:picMkLst>
            <pc:docMk/>
            <pc:sldMk cId="1298186214" sldId="2076137973"/>
            <ac:picMk id="4" creationId="{C1AF0220-4939-428F-8925-66E53945188D}"/>
          </ac:picMkLst>
        </pc:picChg>
        <pc:picChg chg="mod">
          <ac:chgData name="Nishanth Chandran" userId="ff149687-74c4-402e-981b-1e4a95712656" providerId="ADAL" clId="{CF617857-A3B3-4AAC-BC15-142D25867CEC}" dt="2023-06-27T04:08:00.156" v="422" actId="1035"/>
          <ac:picMkLst>
            <pc:docMk/>
            <pc:sldMk cId="1298186214" sldId="2076137973"/>
            <ac:picMk id="10" creationId="{1C49007B-EF91-4597-9072-2088139A4013}"/>
          </ac:picMkLst>
        </pc:picChg>
        <pc:picChg chg="mod">
          <ac:chgData name="Nishanth Chandran" userId="ff149687-74c4-402e-981b-1e4a95712656" providerId="ADAL" clId="{CF617857-A3B3-4AAC-BC15-142D25867CEC}" dt="2023-06-27T04:08:00.156" v="422" actId="1035"/>
          <ac:picMkLst>
            <pc:docMk/>
            <pc:sldMk cId="1298186214" sldId="2076137973"/>
            <ac:picMk id="11" creationId="{96610E0E-375F-466E-89B0-CEEAC0F3AA1E}"/>
          </ac:picMkLst>
        </pc:picChg>
        <pc:picChg chg="mod">
          <ac:chgData name="Nishanth Chandran" userId="ff149687-74c4-402e-981b-1e4a95712656" providerId="ADAL" clId="{CF617857-A3B3-4AAC-BC15-142D25867CEC}" dt="2023-06-27T04:08:00.156" v="422" actId="1035"/>
          <ac:picMkLst>
            <pc:docMk/>
            <pc:sldMk cId="1298186214" sldId="2076137973"/>
            <ac:picMk id="12" creationId="{5F27B481-D0E1-4FDA-BE06-CDFC0C4E7022}"/>
          </ac:picMkLst>
        </pc:picChg>
      </pc:sldChg>
      <pc:sldChg chg="modSp add mod">
        <pc:chgData name="Nishanth Chandran" userId="ff149687-74c4-402e-981b-1e4a95712656" providerId="ADAL" clId="{CF617857-A3B3-4AAC-BC15-142D25867CEC}" dt="2023-06-27T04:10:24.708" v="476" actId="12789"/>
        <pc:sldMkLst>
          <pc:docMk/>
          <pc:sldMk cId="4237250818" sldId="2076137974"/>
        </pc:sldMkLst>
        <pc:spChg chg="mod">
          <ac:chgData name="Nishanth Chandran" userId="ff149687-74c4-402e-981b-1e4a95712656" providerId="ADAL" clId="{CF617857-A3B3-4AAC-BC15-142D25867CEC}" dt="2023-06-27T04:08:19.356" v="458" actId="1036"/>
          <ac:spMkLst>
            <pc:docMk/>
            <pc:sldMk cId="4237250818" sldId="2076137974"/>
            <ac:spMk id="2" creationId="{BEAAD8C9-722D-C8DF-CBDE-CE3CB8C905D9}"/>
          </ac:spMkLst>
        </pc:spChg>
        <pc:spChg chg="mod">
          <ac:chgData name="Nishanth Chandran" userId="ff149687-74c4-402e-981b-1e4a95712656" providerId="ADAL" clId="{CF617857-A3B3-4AAC-BC15-142D25867CEC}" dt="2023-06-27T04:08:19.356" v="458" actId="1036"/>
          <ac:spMkLst>
            <pc:docMk/>
            <pc:sldMk cId="4237250818" sldId="2076137974"/>
            <ac:spMk id="3" creationId="{042399B7-24AF-2FE1-A2A9-F4D25FF2CB58}"/>
          </ac:spMkLst>
        </pc:spChg>
        <pc:spChg chg="mod">
          <ac:chgData name="Nishanth Chandran" userId="ff149687-74c4-402e-981b-1e4a95712656" providerId="ADAL" clId="{CF617857-A3B3-4AAC-BC15-142D25867CEC}" dt="2023-06-27T04:06:16.350" v="367" actId="1035"/>
          <ac:spMkLst>
            <pc:docMk/>
            <pc:sldMk cId="4237250818" sldId="2076137974"/>
            <ac:spMk id="4" creationId="{7F2CB28B-B73C-FA1D-357B-D9EA52B34373}"/>
          </ac:spMkLst>
        </pc:spChg>
        <pc:spChg chg="mod">
          <ac:chgData name="Nishanth Chandran" userId="ff149687-74c4-402e-981b-1e4a95712656" providerId="ADAL" clId="{CF617857-A3B3-4AAC-BC15-142D25867CEC}" dt="2023-06-27T04:09:15.110" v="469" actId="1076"/>
          <ac:spMkLst>
            <pc:docMk/>
            <pc:sldMk cId="4237250818" sldId="2076137974"/>
            <ac:spMk id="7" creationId="{CA575DAF-FD05-B1A0-D09E-3F90E151CBD1}"/>
          </ac:spMkLst>
        </pc:spChg>
        <pc:spChg chg="mod">
          <ac:chgData name="Nishanth Chandran" userId="ff149687-74c4-402e-981b-1e4a95712656" providerId="ADAL" clId="{CF617857-A3B3-4AAC-BC15-142D25867CEC}" dt="2023-06-27T04:10:24.708" v="476" actId="12789"/>
          <ac:spMkLst>
            <pc:docMk/>
            <pc:sldMk cId="4237250818" sldId="2076137974"/>
            <ac:spMk id="8" creationId="{BCEF8A3D-C5F4-A7E1-E626-79E2C5F1DF08}"/>
          </ac:spMkLst>
        </pc:spChg>
        <pc:spChg chg="mod">
          <ac:chgData name="Nishanth Chandran" userId="ff149687-74c4-402e-981b-1e4a95712656" providerId="ADAL" clId="{CF617857-A3B3-4AAC-BC15-142D25867CEC}" dt="2023-06-27T04:10:24.708" v="476" actId="12789"/>
          <ac:spMkLst>
            <pc:docMk/>
            <pc:sldMk cId="4237250818" sldId="2076137974"/>
            <ac:spMk id="10" creationId="{E79EC989-1B07-FBC4-CC72-48B0468CAF8A}"/>
          </ac:spMkLst>
        </pc:spChg>
        <pc:spChg chg="mod">
          <ac:chgData name="Nishanth Chandran" userId="ff149687-74c4-402e-981b-1e4a95712656" providerId="ADAL" clId="{CF617857-A3B3-4AAC-BC15-142D25867CEC}" dt="2023-06-27T04:08:08.150" v="424" actId="1076"/>
          <ac:spMkLst>
            <pc:docMk/>
            <pc:sldMk cId="4237250818" sldId="2076137974"/>
            <ac:spMk id="11" creationId="{B53171F5-B158-47C1-5601-D2F1F046E3B6}"/>
          </ac:spMkLst>
        </pc:spChg>
        <pc:picChg chg="mod">
          <ac:chgData name="Nishanth Chandran" userId="ff149687-74c4-402e-981b-1e4a95712656" providerId="ADAL" clId="{CF617857-A3B3-4AAC-BC15-142D25867CEC}" dt="2023-06-27T04:08:19.356" v="458" actId="1036"/>
          <ac:picMkLst>
            <pc:docMk/>
            <pc:sldMk cId="4237250818" sldId="2076137974"/>
            <ac:picMk id="6" creationId="{AFB63D6D-7A5A-7177-7CB1-FDAAD0A9BF91}"/>
          </ac:picMkLst>
        </pc:picChg>
      </pc:sldChg>
      <pc:sldChg chg="addSp delSp modSp new mod setBg addAnim modAnim">
        <pc:chgData name="Nishanth Chandran" userId="ff149687-74c4-402e-981b-1e4a95712656" providerId="ADAL" clId="{CF617857-A3B3-4AAC-BC15-142D25867CEC}" dt="2023-07-04T03:24:37.952" v="5125"/>
        <pc:sldMkLst>
          <pc:docMk/>
          <pc:sldMk cId="3546438626" sldId="2076137975"/>
        </pc:sldMkLst>
        <pc:spChg chg="mod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2" creationId="{A4DCF8A3-C2DB-6DE1-E066-0A9855113228}"/>
          </ac:spMkLst>
        </pc:spChg>
        <pc:spChg chg="del">
          <ac:chgData name="Nishanth Chandran" userId="ff149687-74c4-402e-981b-1e4a95712656" providerId="ADAL" clId="{CF617857-A3B3-4AAC-BC15-142D25867CEC}" dt="2023-06-27T04:21:41.569" v="752" actId="478"/>
          <ac:spMkLst>
            <pc:docMk/>
            <pc:sldMk cId="3546438626" sldId="2076137975"/>
            <ac:spMk id="3" creationId="{0863E6D9-2396-B96A-D02A-0AE8ADD0FCC4}"/>
          </ac:spMkLst>
        </pc:spChg>
        <pc:spChg chg="add del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12" creationId="{2FDF0794-1B86-42B2-B8C7-F60123E638ED}"/>
          </ac:spMkLst>
        </pc:spChg>
        <pc:spChg chg="add del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14" creationId="{EEFC1EB0-DB92-4E98-B3A9-0CD6FA5A8B62}"/>
          </ac:spMkLst>
        </pc:spChg>
        <pc:spChg chg="add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18" creationId="{39E3965E-AC41-4711-9D10-E25ABB132D86}"/>
          </ac:spMkLst>
        </pc:spChg>
        <pc:spChg chg="add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20" creationId="{D5B012D8-7F27-4758-9AC6-C889B154BD73}"/>
          </ac:spMkLst>
        </pc:spChg>
        <pc:spChg chg="add del">
          <ac:chgData name="Nishanth Chandran" userId="ff149687-74c4-402e-981b-1e4a95712656" providerId="ADAL" clId="{CF617857-A3B3-4AAC-BC15-142D25867CEC}" dt="2023-06-29T06:49:24.038" v="1934" actId="26606"/>
          <ac:spMkLst>
            <pc:docMk/>
            <pc:sldMk cId="3546438626" sldId="2076137975"/>
            <ac:spMk id="21" creationId="{39E3965E-AC41-4711-9D10-E25ABB132D86}"/>
          </ac:spMkLst>
        </pc:spChg>
        <pc:spChg chg="add">
          <ac:chgData name="Nishanth Chandran" userId="ff149687-74c4-402e-981b-1e4a95712656" providerId="ADAL" clId="{CF617857-A3B3-4AAC-BC15-142D25867CEC}" dt="2023-06-29T06:49:30.518" v="1938" actId="26606"/>
          <ac:spMkLst>
            <pc:docMk/>
            <pc:sldMk cId="3546438626" sldId="2076137975"/>
            <ac:spMk id="22" creationId="{4063B759-00FC-46D1-9898-8E8625268FAF}"/>
          </ac:spMkLst>
        </pc:spChg>
        <pc:spChg chg="add del">
          <ac:chgData name="Nishanth Chandran" userId="ff149687-74c4-402e-981b-1e4a95712656" providerId="ADAL" clId="{CF617857-A3B3-4AAC-BC15-142D25867CEC}" dt="2023-06-29T06:49:24.038" v="1934" actId="26606"/>
          <ac:spMkLst>
            <pc:docMk/>
            <pc:sldMk cId="3546438626" sldId="2076137975"/>
            <ac:spMk id="25" creationId="{D5B012D8-7F27-4758-9AC6-C889B154BD73}"/>
          </ac:spMkLst>
        </pc:spChg>
        <pc:spChg chg="add del">
          <ac:chgData name="Nishanth Chandran" userId="ff149687-74c4-402e-981b-1e4a95712656" providerId="ADAL" clId="{CF617857-A3B3-4AAC-BC15-142D25867CEC}" dt="2023-06-29T06:49:24.038" v="1934" actId="26606"/>
          <ac:spMkLst>
            <pc:docMk/>
            <pc:sldMk cId="3546438626" sldId="2076137975"/>
            <ac:spMk id="27" creationId="{4063B759-00FC-46D1-9898-8E8625268FAF}"/>
          </ac:spMkLst>
        </pc:spChg>
        <pc:picChg chg="add mod">
          <ac:chgData name="Nishanth Chandran" userId="ff149687-74c4-402e-981b-1e4a95712656" providerId="ADAL" clId="{CF617857-A3B3-4AAC-BC15-142D25867CEC}" dt="2023-06-29T06:49:28.311" v="1937" actId="1036"/>
          <ac:picMkLst>
            <pc:docMk/>
            <pc:sldMk cId="3546438626" sldId="2076137975"/>
            <ac:picMk id="4" creationId="{990CE3E4-F671-E744-6FBF-B95B53D77D46}"/>
          </ac:picMkLst>
        </pc:picChg>
        <pc:cxnChg chg="add del">
          <ac:chgData name="Nishanth Chandran" userId="ff149687-74c4-402e-981b-1e4a95712656" providerId="ADAL" clId="{CF617857-A3B3-4AAC-BC15-142D25867CEC}" dt="2023-06-29T06:49:30.518" v="1938" actId="26606"/>
          <ac:cxnSpMkLst>
            <pc:docMk/>
            <pc:sldMk cId="3546438626" sldId="2076137975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6-29T06:49:30.518" v="1938" actId="26606"/>
          <ac:cxnSpMkLst>
            <pc:docMk/>
            <pc:sldMk cId="3546438626" sldId="2076137975"/>
            <ac:cxnSpMk id="16" creationId="{96D07482-83A3-4451-943C-B46961082957}"/>
          </ac:cxnSpMkLst>
        </pc:cxnChg>
        <pc:cxnChg chg="add">
          <ac:chgData name="Nishanth Chandran" userId="ff149687-74c4-402e-981b-1e4a95712656" providerId="ADAL" clId="{CF617857-A3B3-4AAC-BC15-142D25867CEC}" dt="2023-06-29T06:49:30.518" v="1938" actId="26606"/>
          <ac:cxnSpMkLst>
            <pc:docMk/>
            <pc:sldMk cId="3546438626" sldId="2076137975"/>
            <ac:cxnSpMk id="19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6-29T06:49:24.038" v="1934" actId="26606"/>
          <ac:cxnSpMkLst>
            <pc:docMk/>
            <pc:sldMk cId="3546438626" sldId="2076137975"/>
            <ac:cxnSpMk id="23" creationId="{1F5DC8C3-BA5F-4EED-BB9A-A14272BD82A1}"/>
          </ac:cxnSpMkLst>
        </pc:cxnChg>
      </pc:sldChg>
      <pc:sldChg chg="addSp delSp modSp new mod delAnim modAnim">
        <pc:chgData name="Nishanth Chandran" userId="ff149687-74c4-402e-981b-1e4a95712656" providerId="ADAL" clId="{CF617857-A3B3-4AAC-BC15-142D25867CEC}" dt="2023-06-28T04:21:36.326" v="1476"/>
        <pc:sldMkLst>
          <pc:docMk/>
          <pc:sldMk cId="572913561" sldId="2076137976"/>
        </pc:sldMkLst>
        <pc:spChg chg="mod">
          <ac:chgData name="Nishanth Chandran" userId="ff149687-74c4-402e-981b-1e4a95712656" providerId="ADAL" clId="{CF617857-A3B3-4AAC-BC15-142D25867CEC}" dt="2023-06-28T04:20:25.652" v="1473" actId="20577"/>
          <ac:spMkLst>
            <pc:docMk/>
            <pc:sldMk cId="572913561" sldId="2076137976"/>
            <ac:spMk id="2" creationId="{711C1C87-EE8D-A84B-C936-7CDBF50D2126}"/>
          </ac:spMkLst>
        </pc:spChg>
        <pc:spChg chg="del">
          <ac:chgData name="Nishanth Chandran" userId="ff149687-74c4-402e-981b-1e4a95712656" providerId="ADAL" clId="{CF617857-A3B3-4AAC-BC15-142D25867CEC}" dt="2023-06-28T04:17:30.363" v="1357" actId="478"/>
          <ac:spMkLst>
            <pc:docMk/>
            <pc:sldMk cId="572913561" sldId="2076137976"/>
            <ac:spMk id="3" creationId="{032A8AAC-910D-9582-AB55-75FDDCE2399F}"/>
          </ac:spMkLst>
        </pc:spChg>
        <pc:spChg chg="add del mod">
          <ac:chgData name="Nishanth Chandran" userId="ff149687-74c4-402e-981b-1e4a95712656" providerId="ADAL" clId="{CF617857-A3B3-4AAC-BC15-142D25867CEC}" dt="2023-06-28T04:18:34.063" v="1367" actId="478"/>
          <ac:spMkLst>
            <pc:docMk/>
            <pc:sldMk cId="572913561" sldId="2076137976"/>
            <ac:spMk id="5" creationId="{E068D2F5-A95E-0D35-7AAB-80EC4A5599CB}"/>
          </ac:spMkLst>
        </pc:spChg>
        <pc:spChg chg="add del mod">
          <ac:chgData name="Nishanth Chandran" userId="ff149687-74c4-402e-981b-1e4a95712656" providerId="ADAL" clId="{CF617857-A3B3-4AAC-BC15-142D25867CEC}" dt="2023-06-28T04:18:30.826" v="1366" actId="478"/>
          <ac:spMkLst>
            <pc:docMk/>
            <pc:sldMk cId="572913561" sldId="2076137976"/>
            <ac:spMk id="6" creationId="{BE6F5539-7DFA-7B79-313B-C07F72A396CA}"/>
          </ac:spMkLst>
        </pc:spChg>
        <pc:spChg chg="add mod">
          <ac:chgData name="Nishanth Chandran" userId="ff149687-74c4-402e-981b-1e4a95712656" providerId="ADAL" clId="{CF617857-A3B3-4AAC-BC15-142D25867CEC}" dt="2023-06-28T04:17:47.479" v="1358"/>
          <ac:spMkLst>
            <pc:docMk/>
            <pc:sldMk cId="572913561" sldId="2076137976"/>
            <ac:spMk id="7" creationId="{EACACD79-3BD1-FD16-B822-4C42206F58E7}"/>
          </ac:spMkLst>
        </pc:spChg>
        <pc:spChg chg="add mod">
          <ac:chgData name="Nishanth Chandran" userId="ff149687-74c4-402e-981b-1e4a95712656" providerId="ADAL" clId="{CF617857-A3B3-4AAC-BC15-142D25867CEC}" dt="2023-06-28T04:17:47.479" v="1358"/>
          <ac:spMkLst>
            <pc:docMk/>
            <pc:sldMk cId="572913561" sldId="2076137976"/>
            <ac:spMk id="8" creationId="{8927A912-DE73-A782-F50A-6BD2BCEFAF01}"/>
          </ac:spMkLst>
        </pc:spChg>
        <pc:spChg chg="add del mod">
          <ac:chgData name="Nishanth Chandran" userId="ff149687-74c4-402e-981b-1e4a95712656" providerId="ADAL" clId="{CF617857-A3B3-4AAC-BC15-142D25867CEC}" dt="2023-06-28T04:18:09.640" v="1359" actId="478"/>
          <ac:spMkLst>
            <pc:docMk/>
            <pc:sldMk cId="572913561" sldId="2076137976"/>
            <ac:spMk id="11" creationId="{2D76FC89-86F6-519D-CB89-E62B76AB16BC}"/>
          </ac:spMkLst>
        </pc:spChg>
        <pc:spChg chg="add del mod">
          <ac:chgData name="Nishanth Chandran" userId="ff149687-74c4-402e-981b-1e4a95712656" providerId="ADAL" clId="{CF617857-A3B3-4AAC-BC15-142D25867CEC}" dt="2023-06-28T04:18:14.364" v="1361" actId="478"/>
          <ac:spMkLst>
            <pc:docMk/>
            <pc:sldMk cId="572913561" sldId="2076137976"/>
            <ac:spMk id="13" creationId="{4358E1F1-3A0E-8E3D-AD3B-492DCA505CD8}"/>
          </ac:spMkLst>
        </pc:spChg>
        <pc:spChg chg="add del mod">
          <ac:chgData name="Nishanth Chandran" userId="ff149687-74c4-402e-981b-1e4a95712656" providerId="ADAL" clId="{CF617857-A3B3-4AAC-BC15-142D25867CEC}" dt="2023-06-28T04:18:18.802" v="1363" actId="478"/>
          <ac:spMkLst>
            <pc:docMk/>
            <pc:sldMk cId="572913561" sldId="2076137976"/>
            <ac:spMk id="14" creationId="{A206B67E-80A8-6148-E87D-6B8B9C2E391A}"/>
          </ac:spMkLst>
        </pc:spChg>
        <pc:spChg chg="add del mod">
          <ac:chgData name="Nishanth Chandran" userId="ff149687-74c4-402e-981b-1e4a95712656" providerId="ADAL" clId="{CF617857-A3B3-4AAC-BC15-142D25867CEC}" dt="2023-06-28T04:18:11.330" v="1360" actId="478"/>
          <ac:spMkLst>
            <pc:docMk/>
            <pc:sldMk cId="572913561" sldId="2076137976"/>
            <ac:spMk id="15" creationId="{874BE969-8865-9B65-ACD4-65F5E5402F8C}"/>
          </ac:spMkLst>
        </pc:spChg>
        <pc:spChg chg="add del mod">
          <ac:chgData name="Nishanth Chandran" userId="ff149687-74c4-402e-981b-1e4a95712656" providerId="ADAL" clId="{CF617857-A3B3-4AAC-BC15-142D25867CEC}" dt="2023-06-28T04:18:16.913" v="1362" actId="478"/>
          <ac:spMkLst>
            <pc:docMk/>
            <pc:sldMk cId="572913561" sldId="2076137976"/>
            <ac:spMk id="16" creationId="{DA747153-B1CB-7AA1-6D87-8A57B22A1908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17" creationId="{53342CC4-EBCE-F15C-BEEE-8ED2EF0C217F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18" creationId="{B63ECBC7-DF23-BB37-8E84-99FFDEA6C9ED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19" creationId="{C76A8293-AE00-7AE7-3CCE-64A0F0A34162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20" creationId="{53B8ED46-8EDC-534D-85A9-DCCF1C82A65D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25" creationId="{CBB718E4-9F7B-5B10-1FCC-01111039DD69}"/>
          </ac:spMkLst>
        </pc:spChg>
        <pc:spChg chg="add del mod">
          <ac:chgData name="Nishanth Chandran" userId="ff149687-74c4-402e-981b-1e4a95712656" providerId="ADAL" clId="{CF617857-A3B3-4AAC-BC15-142D25867CEC}" dt="2023-06-28T04:18:28.182" v="1365"/>
          <ac:spMkLst>
            <pc:docMk/>
            <pc:sldMk cId="572913561" sldId="2076137976"/>
            <ac:spMk id="26" creationId="{EE91E89B-AAB8-AD0D-D82B-5B6978649335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27" creationId="{B7BC57FD-73E7-9275-C779-1DF94E9AF323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28" creationId="{B6776EA0-DA10-DA92-4EA3-8362C2E12017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29" creationId="{886CFC75-06DA-6E97-E66B-BE7916CFC22A}"/>
          </ac:spMkLst>
        </pc:spChg>
        <pc:spChg chg="add mod">
          <ac:chgData name="Nishanth Chandran" userId="ff149687-74c4-402e-981b-1e4a95712656" providerId="ADAL" clId="{CF617857-A3B3-4AAC-BC15-142D25867CEC}" dt="2023-06-28T04:19:54.779" v="1442" actId="1076"/>
          <ac:spMkLst>
            <pc:docMk/>
            <pc:sldMk cId="572913561" sldId="2076137976"/>
            <ac:spMk id="30" creationId="{1E8BECA9-BA2E-EA34-634A-6349FA8FC698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35" creationId="{6C71D6F3-C430-94D7-8F9C-8B34D836F4AA}"/>
          </ac:spMkLst>
        </pc:spChg>
        <pc:spChg chg="add mod">
          <ac:chgData name="Nishanth Chandran" userId="ff149687-74c4-402e-981b-1e4a95712656" providerId="ADAL" clId="{CF617857-A3B3-4AAC-BC15-142D25867CEC}" dt="2023-06-28T04:18:39.913" v="1408" actId="1036"/>
          <ac:spMkLst>
            <pc:docMk/>
            <pc:sldMk cId="572913561" sldId="2076137976"/>
            <ac:spMk id="36" creationId="{F314D949-7F9E-EB95-479C-442731FF7B6D}"/>
          </ac:spMkLst>
        </pc:spChg>
        <pc:picChg chg="add mod">
          <ac:chgData name="Nishanth Chandran" userId="ff149687-74c4-402e-981b-1e4a95712656" providerId="ADAL" clId="{CF617857-A3B3-4AAC-BC15-142D25867CEC}" dt="2023-06-28T04:17:47.479" v="1358"/>
          <ac:picMkLst>
            <pc:docMk/>
            <pc:sldMk cId="572913561" sldId="2076137976"/>
            <ac:picMk id="4" creationId="{56AB5D9B-2094-4FBC-50CA-C9D4E0C182F4}"/>
          </ac:picMkLst>
        </pc:picChg>
        <pc:picChg chg="add mod">
          <ac:chgData name="Nishanth Chandran" userId="ff149687-74c4-402e-981b-1e4a95712656" providerId="ADAL" clId="{CF617857-A3B3-4AAC-BC15-142D25867CEC}" dt="2023-06-28T04:17:47.479" v="1358"/>
          <ac:picMkLst>
            <pc:docMk/>
            <pc:sldMk cId="572913561" sldId="2076137976"/>
            <ac:picMk id="9" creationId="{46FE364B-7D2F-8B8E-1972-74213BE297EB}"/>
          </ac:picMkLst>
        </pc:picChg>
        <pc:picChg chg="add mod">
          <ac:chgData name="Nishanth Chandran" userId="ff149687-74c4-402e-981b-1e4a95712656" providerId="ADAL" clId="{CF617857-A3B3-4AAC-BC15-142D25867CEC}" dt="2023-06-28T04:17:47.479" v="1358"/>
          <ac:picMkLst>
            <pc:docMk/>
            <pc:sldMk cId="572913561" sldId="2076137976"/>
            <ac:picMk id="10" creationId="{07DF840C-BDE5-502F-CEDB-99E454F0F549}"/>
          </ac:picMkLst>
        </pc:picChg>
        <pc:picChg chg="add mod">
          <ac:chgData name="Nishanth Chandran" userId="ff149687-74c4-402e-981b-1e4a95712656" providerId="ADAL" clId="{CF617857-A3B3-4AAC-BC15-142D25867CEC}" dt="2023-06-28T04:17:47.479" v="1358"/>
          <ac:picMkLst>
            <pc:docMk/>
            <pc:sldMk cId="572913561" sldId="2076137976"/>
            <ac:picMk id="12" creationId="{AEC7228E-E53E-361F-9129-516764C98240}"/>
          </ac:picMkLst>
        </pc:picChg>
        <pc:cxnChg chg="add del mod">
          <ac:chgData name="Nishanth Chandran" userId="ff149687-74c4-402e-981b-1e4a95712656" providerId="ADAL" clId="{CF617857-A3B3-4AAC-BC15-142D25867CEC}" dt="2023-06-28T04:18:28.182" v="1365"/>
          <ac:cxnSpMkLst>
            <pc:docMk/>
            <pc:sldMk cId="572913561" sldId="2076137976"/>
            <ac:cxnSpMk id="21" creationId="{92A98779-E941-3D35-6B82-40B962441163}"/>
          </ac:cxnSpMkLst>
        </pc:cxnChg>
        <pc:cxnChg chg="add del mod">
          <ac:chgData name="Nishanth Chandran" userId="ff149687-74c4-402e-981b-1e4a95712656" providerId="ADAL" clId="{CF617857-A3B3-4AAC-BC15-142D25867CEC}" dt="2023-06-28T04:18:28.182" v="1365"/>
          <ac:cxnSpMkLst>
            <pc:docMk/>
            <pc:sldMk cId="572913561" sldId="2076137976"/>
            <ac:cxnSpMk id="22" creationId="{49A53DC6-7FCF-879D-4884-B22A184B06C5}"/>
          </ac:cxnSpMkLst>
        </pc:cxnChg>
        <pc:cxnChg chg="add del mod">
          <ac:chgData name="Nishanth Chandran" userId="ff149687-74c4-402e-981b-1e4a95712656" providerId="ADAL" clId="{CF617857-A3B3-4AAC-BC15-142D25867CEC}" dt="2023-06-28T04:18:28.182" v="1365"/>
          <ac:cxnSpMkLst>
            <pc:docMk/>
            <pc:sldMk cId="572913561" sldId="2076137976"/>
            <ac:cxnSpMk id="23" creationId="{09E4AA05-7EED-C1A2-CE6F-D3E66B42302B}"/>
          </ac:cxnSpMkLst>
        </pc:cxnChg>
        <pc:cxnChg chg="add del mod">
          <ac:chgData name="Nishanth Chandran" userId="ff149687-74c4-402e-981b-1e4a95712656" providerId="ADAL" clId="{CF617857-A3B3-4AAC-BC15-142D25867CEC}" dt="2023-06-28T04:18:28.182" v="1365"/>
          <ac:cxnSpMkLst>
            <pc:docMk/>
            <pc:sldMk cId="572913561" sldId="2076137976"/>
            <ac:cxnSpMk id="24" creationId="{F830B97A-A331-7652-3AD1-474BA7F32EA6}"/>
          </ac:cxnSpMkLst>
        </pc:cxnChg>
        <pc:cxnChg chg="add mod">
          <ac:chgData name="Nishanth Chandran" userId="ff149687-74c4-402e-981b-1e4a95712656" providerId="ADAL" clId="{CF617857-A3B3-4AAC-BC15-142D25867CEC}" dt="2023-06-28T04:18:50.931" v="1410" actId="14100"/>
          <ac:cxnSpMkLst>
            <pc:docMk/>
            <pc:sldMk cId="572913561" sldId="2076137976"/>
            <ac:cxnSpMk id="31" creationId="{50CAC03F-6C16-4C95-F1DF-88CB28661A3D}"/>
          </ac:cxnSpMkLst>
        </pc:cxnChg>
        <pc:cxnChg chg="add mod">
          <ac:chgData name="Nishanth Chandran" userId="ff149687-74c4-402e-981b-1e4a95712656" providerId="ADAL" clId="{CF617857-A3B3-4AAC-BC15-142D25867CEC}" dt="2023-06-28T04:18:56.491" v="1412" actId="14100"/>
          <ac:cxnSpMkLst>
            <pc:docMk/>
            <pc:sldMk cId="572913561" sldId="2076137976"/>
            <ac:cxnSpMk id="32" creationId="{C408FF8C-73CB-763D-D1CF-C6E641D40836}"/>
          </ac:cxnSpMkLst>
        </pc:cxnChg>
        <pc:cxnChg chg="add mod">
          <ac:chgData name="Nishanth Chandran" userId="ff149687-74c4-402e-981b-1e4a95712656" providerId="ADAL" clId="{CF617857-A3B3-4AAC-BC15-142D25867CEC}" dt="2023-06-28T04:19:05.328" v="1418" actId="14100"/>
          <ac:cxnSpMkLst>
            <pc:docMk/>
            <pc:sldMk cId="572913561" sldId="2076137976"/>
            <ac:cxnSpMk id="33" creationId="{021CFACC-AA25-0C84-240E-091A334D0174}"/>
          </ac:cxnSpMkLst>
        </pc:cxnChg>
        <pc:cxnChg chg="add mod">
          <ac:chgData name="Nishanth Chandran" userId="ff149687-74c4-402e-981b-1e4a95712656" providerId="ADAL" clId="{CF617857-A3B3-4AAC-BC15-142D25867CEC}" dt="2023-06-28T04:19:26.409" v="1422" actId="692"/>
          <ac:cxnSpMkLst>
            <pc:docMk/>
            <pc:sldMk cId="572913561" sldId="2076137976"/>
            <ac:cxnSpMk id="34" creationId="{DFB2B194-0167-67B6-60CD-481CE07895DB}"/>
          </ac:cxnSpMkLst>
        </pc:cxnChg>
      </pc:sldChg>
      <pc:sldChg chg="modSp add del mod">
        <pc:chgData name="Nishanth Chandran" userId="ff149687-74c4-402e-981b-1e4a95712656" providerId="ADAL" clId="{CF617857-A3B3-4AAC-BC15-142D25867CEC}" dt="2023-06-28T05:13:02.630" v="1710" actId="47"/>
        <pc:sldMkLst>
          <pc:docMk/>
          <pc:sldMk cId="336289417" sldId="2076137977"/>
        </pc:sldMkLst>
        <pc:spChg chg="mod">
          <ac:chgData name="Nishanth Chandran" userId="ff149687-74c4-402e-981b-1e4a95712656" providerId="ADAL" clId="{CF617857-A3B3-4AAC-BC15-142D25867CEC}" dt="2023-06-28T04:20:14.370" v="1453" actId="20577"/>
          <ac:spMkLst>
            <pc:docMk/>
            <pc:sldMk cId="336289417" sldId="2076137977"/>
            <ac:spMk id="2" creationId="{A4DCF8A3-C2DB-6DE1-E066-0A9855113228}"/>
          </ac:spMkLst>
        </pc:spChg>
      </pc:sldChg>
      <pc:sldChg chg="addSp delSp modSp new mod setBg delAnim modAnim">
        <pc:chgData name="Nishanth Chandran" userId="ff149687-74c4-402e-981b-1e4a95712656" providerId="ADAL" clId="{CF617857-A3B3-4AAC-BC15-142D25867CEC}" dt="2023-07-05T04:32:33.159" v="5583"/>
        <pc:sldMkLst>
          <pc:docMk/>
          <pc:sldMk cId="2195906614" sldId="2076137977"/>
        </pc:sldMkLst>
        <pc:spChg chg="mod">
          <ac:chgData name="Nishanth Chandran" userId="ff149687-74c4-402e-981b-1e4a95712656" providerId="ADAL" clId="{CF617857-A3B3-4AAC-BC15-142D25867CEC}" dt="2023-06-29T06:52:43.346" v="2019" actId="207"/>
          <ac:spMkLst>
            <pc:docMk/>
            <pc:sldMk cId="2195906614" sldId="2076137977"/>
            <ac:spMk id="2" creationId="{A1D9906C-08B0-76DF-6662-7AEBD82146F7}"/>
          </ac:spMkLst>
        </pc:spChg>
        <pc:spChg chg="del">
          <ac:chgData name="Nishanth Chandran" userId="ff149687-74c4-402e-981b-1e4a95712656" providerId="ADAL" clId="{CF617857-A3B3-4AAC-BC15-142D25867CEC}" dt="2023-06-29T06:46:34.201" v="1794" actId="478"/>
          <ac:spMkLst>
            <pc:docMk/>
            <pc:sldMk cId="2195906614" sldId="2076137977"/>
            <ac:spMk id="3" creationId="{0AF9CCDD-6581-08C6-F998-754083887B3B}"/>
          </ac:spMkLst>
        </pc:spChg>
        <pc:spChg chg="add mod">
          <ac:chgData name="Nishanth Chandran" userId="ff149687-74c4-402e-981b-1e4a95712656" providerId="ADAL" clId="{CF617857-A3B3-4AAC-BC15-142D25867CEC}" dt="2023-07-05T04:32:24.190" v="5581" actId="1076"/>
          <ac:spMkLst>
            <pc:docMk/>
            <pc:sldMk cId="2195906614" sldId="2076137977"/>
            <ac:spMk id="3" creationId="{772CD97C-2E88-7C74-0E27-B4AD05E4BC80}"/>
          </ac:spMkLst>
        </pc:spChg>
        <pc:spChg chg="add del mod">
          <ac:chgData name="Nishanth Chandran" userId="ff149687-74c4-402e-981b-1e4a95712656" providerId="ADAL" clId="{CF617857-A3B3-4AAC-BC15-142D25867CEC}" dt="2023-06-29T06:47:49.672" v="1812" actId="478"/>
          <ac:spMkLst>
            <pc:docMk/>
            <pc:sldMk cId="2195906614" sldId="2076137977"/>
            <ac:spMk id="5" creationId="{389AE486-C23B-4828-C562-4DC72A3B5E2B}"/>
          </ac:spMkLst>
        </pc:spChg>
        <pc:spChg chg="add mod">
          <ac:chgData name="Nishanth Chandran" userId="ff149687-74c4-402e-981b-1e4a95712656" providerId="ADAL" clId="{CF617857-A3B3-4AAC-BC15-142D25867CEC}" dt="2023-07-03T03:59:03.699" v="3949" actId="11"/>
          <ac:spMkLst>
            <pc:docMk/>
            <pc:sldMk cId="2195906614" sldId="2076137977"/>
            <ac:spMk id="6" creationId="{DBB02933-FCA7-A7DD-8D4D-9EAC5FE23DB4}"/>
          </ac:spMkLst>
        </pc:spChg>
        <pc:spChg chg="add mod">
          <ac:chgData name="Nishanth Chandran" userId="ff149687-74c4-402e-981b-1e4a95712656" providerId="ADAL" clId="{CF617857-A3B3-4AAC-BC15-142D25867CEC}" dt="2023-07-03T03:59:07.632" v="3950" actId="11"/>
          <ac:spMkLst>
            <pc:docMk/>
            <pc:sldMk cId="2195906614" sldId="2076137977"/>
            <ac:spMk id="7" creationId="{7933765B-EAB4-5CA6-5A16-81DC9DFDE0B6}"/>
          </ac:spMkLst>
        </pc:spChg>
        <pc:spChg chg="add mod">
          <ac:chgData name="Nishanth Chandran" userId="ff149687-74c4-402e-981b-1e4a95712656" providerId="ADAL" clId="{CF617857-A3B3-4AAC-BC15-142D25867CEC}" dt="2023-07-03T03:59:17.790" v="3951" actId="12"/>
          <ac:spMkLst>
            <pc:docMk/>
            <pc:sldMk cId="2195906614" sldId="2076137977"/>
            <ac:spMk id="8" creationId="{E88B4F66-474A-7DE3-DB18-3059CFBBB1B5}"/>
          </ac:spMkLst>
        </pc:spChg>
        <pc:spChg chg="add mod">
          <ac:chgData name="Nishanth Chandran" userId="ff149687-74c4-402e-981b-1e4a95712656" providerId="ADAL" clId="{CF617857-A3B3-4AAC-BC15-142D25867CEC}" dt="2023-07-03T03:59:26.014" v="3952" actId="12"/>
          <ac:spMkLst>
            <pc:docMk/>
            <pc:sldMk cId="2195906614" sldId="2076137977"/>
            <ac:spMk id="9" creationId="{A3093982-17D3-5435-44F6-2D4D1B0A460B}"/>
          </ac:spMkLst>
        </pc:spChg>
        <pc:spChg chg="add">
          <ac:chgData name="Nishanth Chandran" userId="ff149687-74c4-402e-981b-1e4a95712656" providerId="ADAL" clId="{CF617857-A3B3-4AAC-BC15-142D25867CEC}" dt="2023-06-29T06:52:18.611" v="2017" actId="26606"/>
          <ac:spMkLst>
            <pc:docMk/>
            <pc:sldMk cId="2195906614" sldId="2076137977"/>
            <ac:spMk id="14" creationId="{68BDBE5C-BBE9-4E89-BEE5-DEB6EAB8702D}"/>
          </ac:spMkLst>
        </pc:spChg>
        <pc:spChg chg="add">
          <ac:chgData name="Nishanth Chandran" userId="ff149687-74c4-402e-981b-1e4a95712656" providerId="ADAL" clId="{CF617857-A3B3-4AAC-BC15-142D25867CEC}" dt="2023-06-29T06:52:18.611" v="2017" actId="26606"/>
          <ac:spMkLst>
            <pc:docMk/>
            <pc:sldMk cId="2195906614" sldId="2076137977"/>
            <ac:spMk id="18" creationId="{DFC4168B-AA75-4715-9B96-CF84B170A68B}"/>
          </ac:spMkLst>
        </pc:spChg>
        <pc:picChg chg="add del mod">
          <ac:chgData name="Nishanth Chandran" userId="ff149687-74c4-402e-981b-1e4a95712656" providerId="ADAL" clId="{CF617857-A3B3-4AAC-BC15-142D25867CEC}" dt="2023-06-29T06:47:49.672" v="1812" actId="478"/>
          <ac:picMkLst>
            <pc:docMk/>
            <pc:sldMk cId="2195906614" sldId="2076137977"/>
            <ac:picMk id="4" creationId="{946B0479-5E77-275D-1521-8AD095A60C6D}"/>
          </ac:picMkLst>
        </pc:picChg>
        <pc:cxnChg chg="add">
          <ac:chgData name="Nishanth Chandran" userId="ff149687-74c4-402e-981b-1e4a95712656" providerId="ADAL" clId="{CF617857-A3B3-4AAC-BC15-142D25867CEC}" dt="2023-06-29T06:52:18.611" v="2017" actId="26606"/>
          <ac:cxnSpMkLst>
            <pc:docMk/>
            <pc:sldMk cId="2195906614" sldId="2076137977"/>
            <ac:cxnSpMk id="16" creationId="{2752F38C-F560-47AA-90AD-209F39C04150}"/>
          </ac:cxnSpMkLst>
        </pc:cxnChg>
      </pc:sldChg>
      <pc:sldChg chg="addSp delSp modSp new mod setBg">
        <pc:chgData name="Nishanth Chandran" userId="ff149687-74c4-402e-981b-1e4a95712656" providerId="ADAL" clId="{CF617857-A3B3-4AAC-BC15-142D25867CEC}" dt="2023-07-03T04:01:45.980" v="4000" actId="1035"/>
        <pc:sldMkLst>
          <pc:docMk/>
          <pc:sldMk cId="2116832041" sldId="2076137978"/>
        </pc:sldMkLst>
        <pc:spChg chg="mod">
          <ac:chgData name="Nishanth Chandran" userId="ff149687-74c4-402e-981b-1e4a95712656" providerId="ADAL" clId="{CF617857-A3B3-4AAC-BC15-142D25867CEC}" dt="2023-06-29T07:15:16.304" v="2868" actId="20577"/>
          <ac:spMkLst>
            <pc:docMk/>
            <pc:sldMk cId="2116832041" sldId="2076137978"/>
            <ac:spMk id="2" creationId="{9F598B58-8457-2A20-E20C-E12AE00D8620}"/>
          </ac:spMkLst>
        </pc:spChg>
        <pc:spChg chg="add del mod">
          <ac:chgData name="Nishanth Chandran" userId="ff149687-74c4-402e-981b-1e4a95712656" providerId="ADAL" clId="{CF617857-A3B3-4AAC-BC15-142D25867CEC}" dt="2023-06-29T07:04:10.310" v="2667" actId="26606"/>
          <ac:spMkLst>
            <pc:docMk/>
            <pc:sldMk cId="2116832041" sldId="2076137978"/>
            <ac:spMk id="3" creationId="{311484D4-B776-41D3-8342-BFD5C9BDC277}"/>
          </ac:spMkLst>
        </pc:spChg>
        <pc:spChg chg="add mod">
          <ac:chgData name="Nishanth Chandran" userId="ff149687-74c4-402e-981b-1e4a95712656" providerId="ADAL" clId="{CF617857-A3B3-4AAC-BC15-142D25867CEC}" dt="2023-07-03T04:01:45.980" v="4000" actId="1035"/>
          <ac:spMkLst>
            <pc:docMk/>
            <pc:sldMk cId="2116832041" sldId="2076137978"/>
            <ac:spMk id="3" creationId="{D8E002A4-370A-BBBC-5FF5-F052D42230EB}"/>
          </ac:spMkLst>
        </pc:spChg>
        <pc:spChg chg="add del mod">
          <ac:chgData name="Nishanth Chandran" userId="ff149687-74c4-402e-981b-1e4a95712656" providerId="ADAL" clId="{CF617857-A3B3-4AAC-BC15-142D25867CEC}" dt="2023-06-29T07:07:34.679" v="2805" actId="478"/>
          <ac:spMkLst>
            <pc:docMk/>
            <pc:sldMk cId="2116832041" sldId="2076137978"/>
            <ac:spMk id="7" creationId="{C9A5340D-6323-CCB5-AB4B-2985B5983398}"/>
          </ac:spMkLst>
        </pc:spChg>
        <pc:spChg chg="add del">
          <ac:chgData name="Nishanth Chandran" userId="ff149687-74c4-402e-981b-1e4a95712656" providerId="ADAL" clId="{CF617857-A3B3-4AAC-BC15-142D25867CEC}" dt="2023-06-29T07:04:10.285" v="2666" actId="26606"/>
          <ac:spMkLst>
            <pc:docMk/>
            <pc:sldMk cId="2116832041" sldId="2076137978"/>
            <ac:spMk id="9" creationId="{DFEBD0D2-AA2A-4936-A509-D629383EFFAA}"/>
          </ac:spMkLst>
        </pc:spChg>
        <pc:spChg chg="add mod">
          <ac:chgData name="Nishanth Chandran" userId="ff149687-74c4-402e-981b-1e4a95712656" providerId="ADAL" clId="{CF617857-A3B3-4AAC-BC15-142D25867CEC}" dt="2023-06-29T09:03:11.079" v="3229" actId="1076"/>
          <ac:spMkLst>
            <pc:docMk/>
            <pc:sldMk cId="2116832041" sldId="2076137978"/>
            <ac:spMk id="12" creationId="{16A99CB3-EEFF-6A35-385D-1F24F1429D45}"/>
          </ac:spMkLst>
        </pc:spChg>
        <pc:spChg chg="add del">
          <ac:chgData name="Nishanth Chandran" userId="ff149687-74c4-402e-981b-1e4a95712656" providerId="ADAL" clId="{CF617857-A3B3-4AAC-BC15-142D25867CEC}" dt="2023-06-29T07:04:10.285" v="2666" actId="26606"/>
          <ac:spMkLst>
            <pc:docMk/>
            <pc:sldMk cId="2116832041" sldId="2076137978"/>
            <ac:spMk id="13" creationId="{86506110-E6E1-4309-83FA-C6B068FA341C}"/>
          </ac:spMkLst>
        </pc:spChg>
        <pc:spChg chg="add mod">
          <ac:chgData name="Nishanth Chandran" userId="ff149687-74c4-402e-981b-1e4a95712656" providerId="ADAL" clId="{CF617857-A3B3-4AAC-BC15-142D25867CEC}" dt="2023-06-29T09:03:18.685" v="3232" actId="20577"/>
          <ac:spMkLst>
            <pc:docMk/>
            <pc:sldMk cId="2116832041" sldId="2076137978"/>
            <ac:spMk id="14" creationId="{D3D8632A-9F17-8DCC-2425-F7BF748912CE}"/>
          </ac:spMkLst>
        </pc:spChg>
        <pc:spChg chg="add mod">
          <ac:chgData name="Nishanth Chandran" userId="ff149687-74c4-402e-981b-1e4a95712656" providerId="ADAL" clId="{CF617857-A3B3-4AAC-BC15-142D25867CEC}" dt="2023-06-29T09:03:27.063" v="3235" actId="20577"/>
          <ac:spMkLst>
            <pc:docMk/>
            <pc:sldMk cId="2116832041" sldId="2076137978"/>
            <ac:spMk id="16" creationId="{F49A8D2B-8881-3D6E-0547-D973BDAD46BE}"/>
          </ac:spMkLst>
        </pc:spChg>
        <pc:spChg chg="add del">
          <ac:chgData name="Nishanth Chandran" userId="ff149687-74c4-402e-981b-1e4a95712656" providerId="ADAL" clId="{CF617857-A3B3-4AAC-BC15-142D25867CEC}" dt="2023-06-29T07:09:20.759" v="2818" actId="26606"/>
          <ac:spMkLst>
            <pc:docMk/>
            <pc:sldMk cId="2116832041" sldId="2076137978"/>
            <ac:spMk id="20" creationId="{88F0A37D-2337-4AAF-98B0-7E4E9B98719A}"/>
          </ac:spMkLst>
        </pc:spChg>
        <pc:spChg chg="add del">
          <ac:chgData name="Nishanth Chandran" userId="ff149687-74c4-402e-981b-1e4a95712656" providerId="ADAL" clId="{CF617857-A3B3-4AAC-BC15-142D25867CEC}" dt="2023-06-29T07:09:20.759" v="2818" actId="26606"/>
          <ac:spMkLst>
            <pc:docMk/>
            <pc:sldMk cId="2116832041" sldId="2076137978"/>
            <ac:spMk id="24" creationId="{F7234D70-FB65-4E99-985E-64D219674D45}"/>
          </ac:spMkLst>
        </pc:spChg>
        <pc:graphicFrameChg chg="add del">
          <ac:chgData name="Nishanth Chandran" userId="ff149687-74c4-402e-981b-1e4a95712656" providerId="ADAL" clId="{CF617857-A3B3-4AAC-BC15-142D25867CEC}" dt="2023-06-29T07:04:10.285" v="2666" actId="26606"/>
          <ac:graphicFrameMkLst>
            <pc:docMk/>
            <pc:sldMk cId="2116832041" sldId="2076137978"/>
            <ac:graphicFrameMk id="5" creationId="{3FABEB95-824A-F50F-10A2-AF98F3BE7E05}"/>
          </ac:graphicFrameMkLst>
        </pc:graphicFrameChg>
        <pc:graphicFrameChg chg="add mod modGraphic">
          <ac:chgData name="Nishanth Chandran" userId="ff149687-74c4-402e-981b-1e4a95712656" providerId="ADAL" clId="{CF617857-A3B3-4AAC-BC15-142D25867CEC}" dt="2023-06-29T07:15:57.447" v="2875" actId="20577"/>
          <ac:graphicFrameMkLst>
            <pc:docMk/>
            <pc:sldMk cId="2116832041" sldId="2076137978"/>
            <ac:graphicFrameMk id="15" creationId="{CC16EB05-EEDE-C114-5F32-7D1B9A1B26DD}"/>
          </ac:graphicFrameMkLst>
        </pc:graphicFrameChg>
        <pc:picChg chg="add del mod">
          <ac:chgData name="Nishanth Chandran" userId="ff149687-74c4-402e-981b-1e4a95712656" providerId="ADAL" clId="{CF617857-A3B3-4AAC-BC15-142D25867CEC}" dt="2023-06-29T07:07:36.721" v="2806" actId="478"/>
          <ac:picMkLst>
            <pc:docMk/>
            <pc:sldMk cId="2116832041" sldId="2076137978"/>
            <ac:picMk id="6" creationId="{01CACE55-A037-3F79-9C39-05956F2CDA2A}"/>
          </ac:picMkLst>
        </pc:picChg>
        <pc:picChg chg="add del mod">
          <ac:chgData name="Nishanth Chandran" userId="ff149687-74c4-402e-981b-1e4a95712656" providerId="ADAL" clId="{CF617857-A3B3-4AAC-BC15-142D25867CEC}" dt="2023-06-29T07:08:22.357" v="2812" actId="478"/>
          <ac:picMkLst>
            <pc:docMk/>
            <pc:sldMk cId="2116832041" sldId="2076137978"/>
            <ac:picMk id="10" creationId="{B981C345-75F2-4BCF-E4E1-29DB8EA46CA1}"/>
          </ac:picMkLst>
        </pc:picChg>
        <pc:cxnChg chg="add del">
          <ac:chgData name="Nishanth Chandran" userId="ff149687-74c4-402e-981b-1e4a95712656" providerId="ADAL" clId="{CF617857-A3B3-4AAC-BC15-142D25867CEC}" dt="2023-06-29T07:04:10.285" v="2666" actId="26606"/>
          <ac:cxnSpMkLst>
            <pc:docMk/>
            <pc:sldMk cId="2116832041" sldId="2076137978"/>
            <ac:cxnSpMk id="11" creationId="{2752F38C-F560-47AA-90AD-209F39C04150}"/>
          </ac:cxnSpMkLst>
        </pc:cxnChg>
        <pc:cxnChg chg="add del">
          <ac:chgData name="Nishanth Chandran" userId="ff149687-74c4-402e-981b-1e4a95712656" providerId="ADAL" clId="{CF617857-A3B3-4AAC-BC15-142D25867CEC}" dt="2023-06-29T07:09:20.759" v="2818" actId="26606"/>
          <ac:cxnSpMkLst>
            <pc:docMk/>
            <pc:sldMk cId="2116832041" sldId="2076137978"/>
            <ac:cxnSpMk id="22" creationId="{F15CCCF0-E573-463A-9760-1FDC0B2CFBD7}"/>
          </ac:cxnSpMkLst>
        </pc:cxnChg>
      </pc:sldChg>
      <pc:sldChg chg="new del">
        <pc:chgData name="Nishanth Chandran" userId="ff149687-74c4-402e-981b-1e4a95712656" providerId="ADAL" clId="{CF617857-A3B3-4AAC-BC15-142D25867CEC}" dt="2023-06-29T06:53:49.834" v="2025" actId="47"/>
        <pc:sldMkLst>
          <pc:docMk/>
          <pc:sldMk cId="4158649996" sldId="2076137978"/>
        </pc:sldMkLst>
      </pc:sldChg>
      <pc:sldChg chg="addSp delSp modSp new mod ord setBg">
        <pc:chgData name="Nishanth Chandran" userId="ff149687-74c4-402e-981b-1e4a95712656" providerId="ADAL" clId="{CF617857-A3B3-4AAC-BC15-142D25867CEC}" dt="2023-07-03T04:02:24.529" v="4044"/>
        <pc:sldMkLst>
          <pc:docMk/>
          <pc:sldMk cId="2128444447" sldId="2076137979"/>
        </pc:sldMkLst>
        <pc:spChg chg="mod">
          <ac:chgData name="Nishanth Chandran" userId="ff149687-74c4-402e-981b-1e4a95712656" providerId="ADAL" clId="{CF617857-A3B3-4AAC-BC15-142D25867CEC}" dt="2023-06-29T09:20:09.780" v="3749" actId="26606"/>
          <ac:spMkLst>
            <pc:docMk/>
            <pc:sldMk cId="2128444447" sldId="2076137979"/>
            <ac:spMk id="2" creationId="{4EEFD240-01CA-E024-68A5-5EC6A8BEDCA5}"/>
          </ac:spMkLst>
        </pc:spChg>
        <pc:spChg chg="del">
          <ac:chgData name="Nishanth Chandran" userId="ff149687-74c4-402e-981b-1e4a95712656" providerId="ADAL" clId="{CF617857-A3B3-4AAC-BC15-142D25867CEC}" dt="2023-06-29T09:18:08.970" v="3722" actId="478"/>
          <ac:spMkLst>
            <pc:docMk/>
            <pc:sldMk cId="2128444447" sldId="2076137979"/>
            <ac:spMk id="3" creationId="{26DBFB55-198F-CC71-1537-4A5D42997B8B}"/>
          </ac:spMkLst>
        </pc:spChg>
        <pc:spChg chg="add mod">
          <ac:chgData name="Nishanth Chandran" userId="ff149687-74c4-402e-981b-1e4a95712656" providerId="ADAL" clId="{CF617857-A3B3-4AAC-BC15-142D25867CEC}" dt="2023-07-03T04:02:24.529" v="4044"/>
          <ac:spMkLst>
            <pc:docMk/>
            <pc:sldMk cId="2128444447" sldId="2076137979"/>
            <ac:spMk id="3" creationId="{A922399B-4255-1876-820A-56AF6660609D}"/>
          </ac:spMkLst>
        </pc:spChg>
        <pc:spChg chg="add">
          <ac:chgData name="Nishanth Chandran" userId="ff149687-74c4-402e-981b-1e4a95712656" providerId="ADAL" clId="{CF617857-A3B3-4AAC-BC15-142D25867CEC}" dt="2023-06-29T09:20:09.780" v="3749" actId="26606"/>
          <ac:spMkLst>
            <pc:docMk/>
            <pc:sldMk cId="2128444447" sldId="2076137979"/>
            <ac:spMk id="8" creationId="{39E3965E-AC41-4711-9D10-E25ABB132D86}"/>
          </ac:spMkLst>
        </pc:spChg>
        <pc:spChg chg="add">
          <ac:chgData name="Nishanth Chandran" userId="ff149687-74c4-402e-981b-1e4a95712656" providerId="ADAL" clId="{CF617857-A3B3-4AAC-BC15-142D25867CEC}" dt="2023-06-29T09:20:09.780" v="3749" actId="26606"/>
          <ac:spMkLst>
            <pc:docMk/>
            <pc:sldMk cId="2128444447" sldId="2076137979"/>
            <ac:spMk id="12" creationId="{A9286AD2-18A9-4868-A4E3-7A2097A20810}"/>
          </ac:spMkLst>
        </pc:spChg>
        <pc:picChg chg="add">
          <ac:chgData name="Nishanth Chandran" userId="ff149687-74c4-402e-981b-1e4a95712656" providerId="ADAL" clId="{CF617857-A3B3-4AAC-BC15-142D25867CEC}" dt="2023-06-29T09:20:09.780" v="3749" actId="26606"/>
          <ac:picMkLst>
            <pc:docMk/>
            <pc:sldMk cId="2128444447" sldId="2076137979"/>
            <ac:picMk id="4" creationId="{275D71EE-1E7A-05EE-B910-BB13EA0B8EB2}"/>
          </ac:picMkLst>
        </pc:picChg>
        <pc:cxnChg chg="add">
          <ac:chgData name="Nishanth Chandran" userId="ff149687-74c4-402e-981b-1e4a95712656" providerId="ADAL" clId="{CF617857-A3B3-4AAC-BC15-142D25867CEC}" dt="2023-06-29T09:20:09.780" v="3749" actId="26606"/>
          <ac:cxnSpMkLst>
            <pc:docMk/>
            <pc:sldMk cId="2128444447" sldId="2076137979"/>
            <ac:cxnSpMk id="10" creationId="{1F5DC8C3-BA5F-4EED-BB9A-A14272BD82A1}"/>
          </ac:cxnSpMkLst>
        </pc:cxnChg>
        <pc:cxnChg chg="add">
          <ac:chgData name="Nishanth Chandran" userId="ff149687-74c4-402e-981b-1e4a95712656" providerId="ADAL" clId="{CF617857-A3B3-4AAC-BC15-142D25867CEC}" dt="2023-06-29T09:20:09.780" v="3749" actId="26606"/>
          <ac:cxnSpMkLst>
            <pc:docMk/>
            <pc:sldMk cId="2128444447" sldId="2076137979"/>
            <ac:cxnSpMk id="14" creationId="{E7A7CD63-7EC3-44F3-95D0-595C4019FF24}"/>
          </ac:cxnSpMkLst>
        </pc:cxnChg>
      </pc:sldChg>
      <pc:sldChg chg="modSp new del mod">
        <pc:chgData name="Nishanth Chandran" userId="ff149687-74c4-402e-981b-1e4a95712656" providerId="ADAL" clId="{CF617857-A3B3-4AAC-BC15-142D25867CEC}" dt="2023-06-29T09:20:02.679" v="3748" actId="47"/>
        <pc:sldMkLst>
          <pc:docMk/>
          <pc:sldMk cId="829729447" sldId="2076137980"/>
        </pc:sldMkLst>
        <pc:spChg chg="mod">
          <ac:chgData name="Nishanth Chandran" userId="ff149687-74c4-402e-981b-1e4a95712656" providerId="ADAL" clId="{CF617857-A3B3-4AAC-BC15-142D25867CEC}" dt="2023-06-29T09:17:32.907" v="3639" actId="6549"/>
          <ac:spMkLst>
            <pc:docMk/>
            <pc:sldMk cId="829729447" sldId="2076137980"/>
            <ac:spMk id="2" creationId="{5DEB40CC-2628-A1D4-D740-89EA8BB5885B}"/>
          </ac:spMkLst>
        </pc:spChg>
      </pc:sldChg>
      <pc:sldChg chg="addSp delSp modSp new mod modAnim">
        <pc:chgData name="Nishanth Chandran" userId="ff149687-74c4-402e-981b-1e4a95712656" providerId="ADAL" clId="{CF617857-A3B3-4AAC-BC15-142D25867CEC}" dt="2023-07-03T04:35:24.531" v="4959" actId="20577"/>
        <pc:sldMkLst>
          <pc:docMk/>
          <pc:sldMk cId="3716239926" sldId="2076137980"/>
        </pc:sldMkLst>
        <pc:spChg chg="mod">
          <ac:chgData name="Nishanth Chandran" userId="ff149687-74c4-402e-981b-1e4a95712656" providerId="ADAL" clId="{CF617857-A3B3-4AAC-BC15-142D25867CEC}" dt="2023-07-03T04:35:24.531" v="4959" actId="20577"/>
          <ac:spMkLst>
            <pc:docMk/>
            <pc:sldMk cId="3716239926" sldId="2076137980"/>
            <ac:spMk id="2" creationId="{42CF11A5-543C-133E-5580-99D17522DA49}"/>
          </ac:spMkLst>
        </pc:spChg>
        <pc:spChg chg="del">
          <ac:chgData name="Nishanth Chandran" userId="ff149687-74c4-402e-981b-1e4a95712656" providerId="ADAL" clId="{CF617857-A3B3-4AAC-BC15-142D25867CEC}" dt="2023-06-29T09:21:14.655" v="3826" actId="478"/>
          <ac:spMkLst>
            <pc:docMk/>
            <pc:sldMk cId="3716239926" sldId="2076137980"/>
            <ac:spMk id="3" creationId="{0283EA61-58C3-7E75-C37C-6C5745F84AAB}"/>
          </ac:spMkLst>
        </pc:spChg>
        <pc:spChg chg="add mod">
          <ac:chgData name="Nishanth Chandran" userId="ff149687-74c4-402e-981b-1e4a95712656" providerId="ADAL" clId="{CF617857-A3B3-4AAC-BC15-142D25867CEC}" dt="2023-07-03T04:02:19.543" v="4043"/>
          <ac:spMkLst>
            <pc:docMk/>
            <pc:sldMk cId="3716239926" sldId="2076137980"/>
            <ac:spMk id="3" creationId="{DF410A2D-8BB7-FBF5-7854-A81E9CDC88CC}"/>
          </ac:spMkLst>
        </pc:spChg>
        <pc:spChg chg="add mod">
          <ac:chgData name="Nishanth Chandran" userId="ff149687-74c4-402e-981b-1e4a95712656" providerId="ADAL" clId="{CF617857-A3B3-4AAC-BC15-142D25867CEC}" dt="2023-07-03T04:35:00.255" v="4923" actId="1036"/>
          <ac:spMkLst>
            <pc:docMk/>
            <pc:sldMk cId="3716239926" sldId="2076137980"/>
            <ac:spMk id="6" creationId="{3FDFCA54-1D38-C45C-37F6-8058D7598F77}"/>
          </ac:spMkLst>
        </pc:spChg>
        <pc:graphicFrameChg chg="add mod">
          <ac:chgData name="Nishanth Chandran" userId="ff149687-74c4-402e-981b-1e4a95712656" providerId="ADAL" clId="{CF617857-A3B3-4AAC-BC15-142D25867CEC}" dt="2023-07-03T04:35:05.027" v="4941" actId="1036"/>
          <ac:graphicFrameMkLst>
            <pc:docMk/>
            <pc:sldMk cId="3716239926" sldId="2076137980"/>
            <ac:graphicFrameMk id="4" creationId="{3F501D0A-F256-FE00-EE7A-8ADB0846B955}"/>
          </ac:graphicFrameMkLst>
        </pc:graphicFrameChg>
        <pc:picChg chg="add mod">
          <ac:chgData name="Nishanth Chandran" userId="ff149687-74c4-402e-981b-1e4a95712656" providerId="ADAL" clId="{CF617857-A3B3-4AAC-BC15-142D25867CEC}" dt="2023-07-03T04:35:05.027" v="4941" actId="1036"/>
          <ac:picMkLst>
            <pc:docMk/>
            <pc:sldMk cId="3716239926" sldId="2076137980"/>
            <ac:picMk id="5" creationId="{8A4F669A-E933-EDB7-83DA-84A430BA9F40}"/>
          </ac:picMkLst>
        </pc:picChg>
      </pc:sldChg>
      <pc:sldChg chg="addSp modSp new mod modAnim">
        <pc:chgData name="Nishanth Chandran" userId="ff149687-74c4-402e-981b-1e4a95712656" providerId="ADAL" clId="{CF617857-A3B3-4AAC-BC15-142D25867CEC}" dt="2023-07-05T02:13:14.192" v="5560"/>
        <pc:sldMkLst>
          <pc:docMk/>
          <pc:sldMk cId="3646380551" sldId="2076137981"/>
        </pc:sldMkLst>
        <pc:spChg chg="mod">
          <ac:chgData name="Nishanth Chandran" userId="ff149687-74c4-402e-981b-1e4a95712656" providerId="ADAL" clId="{CF617857-A3B3-4AAC-BC15-142D25867CEC}" dt="2023-07-04T04:14:47.012" v="5456" actId="404"/>
          <ac:spMkLst>
            <pc:docMk/>
            <pc:sldMk cId="3646380551" sldId="2076137981"/>
            <ac:spMk id="2" creationId="{6F08DC46-DDF5-38B6-274C-27323191F0D9}"/>
          </ac:spMkLst>
        </pc:spChg>
        <pc:spChg chg="mod">
          <ac:chgData name="Nishanth Chandran" userId="ff149687-74c4-402e-981b-1e4a95712656" providerId="ADAL" clId="{CF617857-A3B3-4AAC-BC15-142D25867CEC}" dt="2023-07-03T04:36:50.588" v="5026" actId="114"/>
          <ac:spMkLst>
            <pc:docMk/>
            <pc:sldMk cId="3646380551" sldId="2076137981"/>
            <ac:spMk id="3" creationId="{4457B61B-C13D-D4CB-2BAD-F800DC2DD59B}"/>
          </ac:spMkLst>
        </pc:spChg>
        <pc:spChg chg="add mod">
          <ac:chgData name="Nishanth Chandran" userId="ff149687-74c4-402e-981b-1e4a95712656" providerId="ADAL" clId="{CF617857-A3B3-4AAC-BC15-142D25867CEC}" dt="2023-07-04T04:14:41.459" v="5454"/>
          <ac:spMkLst>
            <pc:docMk/>
            <pc:sldMk cId="3646380551" sldId="2076137981"/>
            <ac:spMk id="4" creationId="{702F3924-6451-3D46-31AD-3A61D7E44765}"/>
          </ac:spMkLst>
        </pc:spChg>
        <pc:spChg chg="add mod">
          <ac:chgData name="Nishanth Chandran" userId="ff149687-74c4-402e-981b-1e4a95712656" providerId="ADAL" clId="{CF617857-A3B3-4AAC-BC15-142D25867CEC}" dt="2023-07-05T02:13:11.475" v="5559" actId="1076"/>
          <ac:spMkLst>
            <pc:docMk/>
            <pc:sldMk cId="3646380551" sldId="2076137981"/>
            <ac:spMk id="5" creationId="{E3B625B5-8415-D567-EA11-588F48820306}"/>
          </ac:spMkLst>
        </pc:spChg>
      </pc:sldChg>
      <pc:sldChg chg="addSp delSp add del setBg delDesignElem">
        <pc:chgData name="Nishanth Chandran" userId="ff149687-74c4-402e-981b-1e4a95712656" providerId="ADAL" clId="{CF617857-A3B3-4AAC-BC15-142D25867CEC}" dt="2023-07-03T04:37:35.266" v="5029"/>
        <pc:sldMkLst>
          <pc:docMk/>
          <pc:sldMk cId="2897416670" sldId="2076137982"/>
        </pc:sldMkLst>
        <pc:spChg chg="add del">
          <ac:chgData name="Nishanth Chandran" userId="ff149687-74c4-402e-981b-1e4a95712656" providerId="ADAL" clId="{CF617857-A3B3-4AAC-BC15-142D25867CEC}" dt="2023-07-03T04:37:35.266" v="5029"/>
          <ac:spMkLst>
            <pc:docMk/>
            <pc:sldMk cId="2897416670" sldId="2076137982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7-03T04:37:35.266" v="5029"/>
          <ac:spMkLst>
            <pc:docMk/>
            <pc:sldMk cId="2897416670" sldId="2076137982"/>
            <ac:spMk id="12" creationId="{A9286AD2-18A9-4868-A4E3-7A2097A20810}"/>
          </ac:spMkLst>
        </pc:spChg>
        <pc:cxnChg chg="add del">
          <ac:chgData name="Nishanth Chandran" userId="ff149687-74c4-402e-981b-1e4a95712656" providerId="ADAL" clId="{CF617857-A3B3-4AAC-BC15-142D25867CEC}" dt="2023-07-03T04:37:35.266" v="5029"/>
          <ac:cxnSpMkLst>
            <pc:docMk/>
            <pc:sldMk cId="2897416670" sldId="2076137982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7-03T04:37:35.266" v="5029"/>
          <ac:cxnSpMkLst>
            <pc:docMk/>
            <pc:sldMk cId="2897416670" sldId="2076137982"/>
            <ac:cxnSpMk id="14" creationId="{E7A7CD63-7EC3-44F3-95D0-595C4019FF24}"/>
          </ac:cxnSpMkLst>
        </pc:cxnChg>
      </pc:sldChg>
      <pc:sldChg chg="addSp delSp modSp add mod addAnim delAnim modAnim setClrOvrMap">
        <pc:chgData name="Nishanth Chandran" userId="ff149687-74c4-402e-981b-1e4a95712656" providerId="ADAL" clId="{CF617857-A3B3-4AAC-BC15-142D25867CEC}" dt="2023-07-04T03:24:19.215" v="5124"/>
        <pc:sldMkLst>
          <pc:docMk/>
          <pc:sldMk cId="4259483975" sldId="2076137982"/>
        </pc:sldMkLst>
        <pc:spChg chg="mod">
          <ac:chgData name="Nishanth Chandran" userId="ff149687-74c4-402e-981b-1e4a95712656" providerId="ADAL" clId="{CF617857-A3B3-4AAC-BC15-142D25867CEC}" dt="2023-07-04T03:24:11.623" v="5123" actId="403"/>
          <ac:spMkLst>
            <pc:docMk/>
            <pc:sldMk cId="4259483975" sldId="2076137982"/>
            <ac:spMk id="2" creationId="{4EEFD240-01CA-E024-68A5-5EC6A8BEDCA5}"/>
          </ac:spMkLst>
        </pc:spChg>
        <pc:spChg chg="del mod">
          <ac:chgData name="Nishanth Chandran" userId="ff149687-74c4-402e-981b-1e4a95712656" providerId="ADAL" clId="{CF617857-A3B3-4AAC-BC15-142D25867CEC}" dt="2023-07-03T04:38:51.104" v="5083" actId="478"/>
          <ac:spMkLst>
            <pc:docMk/>
            <pc:sldMk cId="4259483975" sldId="2076137982"/>
            <ac:spMk id="3" creationId="{A922399B-4255-1876-820A-56AF6660609D}"/>
          </ac:spMkLst>
        </pc:spChg>
        <pc:spChg chg="add mod">
          <ac:chgData name="Nishanth Chandran" userId="ff149687-74c4-402e-981b-1e4a95712656" providerId="ADAL" clId="{CF617857-A3B3-4AAC-BC15-142D25867CEC}" dt="2023-07-03T04:38:57.593" v="5084"/>
          <ac:spMkLst>
            <pc:docMk/>
            <pc:sldMk cId="4259483975" sldId="2076137982"/>
            <ac:spMk id="5" creationId="{C5F1FC42-3577-FB6B-6308-5C9C1574024F}"/>
          </ac:spMkLst>
        </pc:spChg>
        <pc:spChg chg="add del">
          <ac:chgData name="Nishanth Chandran" userId="ff149687-74c4-402e-981b-1e4a95712656" providerId="ADAL" clId="{CF617857-A3B3-4AAC-BC15-142D25867CEC}" dt="2023-07-03T04:38:42.085" v="5081" actId="26606"/>
          <ac:spMkLst>
            <pc:docMk/>
            <pc:sldMk cId="4259483975" sldId="2076137982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7-03T04:38:42.085" v="5081" actId="26606"/>
          <ac:spMkLst>
            <pc:docMk/>
            <pc:sldMk cId="4259483975" sldId="2076137982"/>
            <ac:spMk id="12" creationId="{A9286AD2-18A9-4868-A4E3-7A2097A20810}"/>
          </ac:spMkLst>
        </pc:spChg>
        <pc:spChg chg="add del">
          <ac:chgData name="Nishanth Chandran" userId="ff149687-74c4-402e-981b-1e4a95712656" providerId="ADAL" clId="{CF617857-A3B3-4AAC-BC15-142D25867CEC}" dt="2023-07-03T04:38:38.580" v="5077" actId="26606"/>
          <ac:spMkLst>
            <pc:docMk/>
            <pc:sldMk cId="4259483975" sldId="2076137982"/>
            <ac:spMk id="20" creationId="{E844E128-FF69-4E9F-8327-6B504B3C5AE1}"/>
          </ac:spMkLst>
        </pc:spChg>
        <pc:spChg chg="add del">
          <ac:chgData name="Nishanth Chandran" userId="ff149687-74c4-402e-981b-1e4a95712656" providerId="ADAL" clId="{CF617857-A3B3-4AAC-BC15-142D25867CEC}" dt="2023-07-03T04:38:42.063" v="5080" actId="26606"/>
          <ac:spMkLst>
            <pc:docMk/>
            <pc:sldMk cId="4259483975" sldId="2076137982"/>
            <ac:spMk id="24" creationId="{67B74F2B-9534-4540-96B0-5C8E958B940F}"/>
          </ac:spMkLst>
        </pc:spChg>
        <pc:spChg chg="add">
          <ac:chgData name="Nishanth Chandran" userId="ff149687-74c4-402e-981b-1e4a95712656" providerId="ADAL" clId="{CF617857-A3B3-4AAC-BC15-142D25867CEC}" dt="2023-07-03T04:38:42.085" v="5081" actId="26606"/>
          <ac:spMkLst>
            <pc:docMk/>
            <pc:sldMk cId="4259483975" sldId="2076137982"/>
            <ac:spMk id="28" creationId="{E844E128-FF69-4E9F-8327-6B504B3C5AE1}"/>
          </ac:spMkLst>
        </pc:spChg>
        <pc:picChg chg="del">
          <ac:chgData name="Nishanth Chandran" userId="ff149687-74c4-402e-981b-1e4a95712656" providerId="ADAL" clId="{CF617857-A3B3-4AAC-BC15-142D25867CEC}" dt="2023-07-03T04:38:27.411" v="5074" actId="478"/>
          <ac:picMkLst>
            <pc:docMk/>
            <pc:sldMk cId="4259483975" sldId="2076137982"/>
            <ac:picMk id="4" creationId="{275D71EE-1E7A-05EE-B910-BB13EA0B8EB2}"/>
          </ac:picMkLst>
        </pc:picChg>
        <pc:picChg chg="add del">
          <ac:chgData name="Nishanth Chandran" userId="ff149687-74c4-402e-981b-1e4a95712656" providerId="ADAL" clId="{CF617857-A3B3-4AAC-BC15-142D25867CEC}" dt="2023-07-03T04:38:38.580" v="5077" actId="26606"/>
          <ac:picMkLst>
            <pc:docMk/>
            <pc:sldMk cId="4259483975" sldId="2076137982"/>
            <ac:picMk id="16" creationId="{8DA54E74-0272-2FCE-3091-AF1968B0433D}"/>
          </ac:picMkLst>
        </pc:picChg>
        <pc:picChg chg="add del">
          <ac:chgData name="Nishanth Chandran" userId="ff149687-74c4-402e-981b-1e4a95712656" providerId="ADAL" clId="{CF617857-A3B3-4AAC-BC15-142D25867CEC}" dt="2023-07-03T04:38:42.063" v="5080" actId="26606"/>
          <ac:picMkLst>
            <pc:docMk/>
            <pc:sldMk cId="4259483975" sldId="2076137982"/>
            <ac:picMk id="25" creationId="{08FBF77F-EA9E-D4D2-EEE3-90A01BDC3E3D}"/>
          </ac:picMkLst>
        </pc:picChg>
        <pc:picChg chg="add">
          <ac:chgData name="Nishanth Chandran" userId="ff149687-74c4-402e-981b-1e4a95712656" providerId="ADAL" clId="{CF617857-A3B3-4AAC-BC15-142D25867CEC}" dt="2023-07-03T04:38:42.085" v="5081" actId="26606"/>
          <ac:picMkLst>
            <pc:docMk/>
            <pc:sldMk cId="4259483975" sldId="2076137982"/>
            <ac:picMk id="30" creationId="{8DA54E74-0272-2FCE-3091-AF1968B0433D}"/>
          </ac:picMkLst>
        </pc:picChg>
        <pc:cxnChg chg="add del">
          <ac:chgData name="Nishanth Chandran" userId="ff149687-74c4-402e-981b-1e4a95712656" providerId="ADAL" clId="{CF617857-A3B3-4AAC-BC15-142D25867CEC}" dt="2023-07-03T04:38:42.085" v="5081" actId="26606"/>
          <ac:cxnSpMkLst>
            <pc:docMk/>
            <pc:sldMk cId="4259483975" sldId="2076137982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7-03T04:38:42.085" v="5081" actId="26606"/>
          <ac:cxnSpMkLst>
            <pc:docMk/>
            <pc:sldMk cId="4259483975" sldId="2076137982"/>
            <ac:cxnSpMk id="14" creationId="{E7A7CD63-7EC3-44F3-95D0-595C4019FF24}"/>
          </ac:cxnSpMkLst>
        </pc:cxnChg>
        <pc:cxnChg chg="add del">
          <ac:chgData name="Nishanth Chandran" userId="ff149687-74c4-402e-981b-1e4a95712656" providerId="ADAL" clId="{CF617857-A3B3-4AAC-BC15-142D25867CEC}" dt="2023-07-03T04:38:38.580" v="5077" actId="26606"/>
          <ac:cxnSpMkLst>
            <pc:docMk/>
            <pc:sldMk cId="4259483975" sldId="2076137982"/>
            <ac:cxnSpMk id="22" creationId="{055CEADF-09EA-423C-8C45-F94AF44D5AF0}"/>
          </ac:cxnSpMkLst>
        </pc:cxnChg>
        <pc:cxnChg chg="add del">
          <ac:chgData name="Nishanth Chandran" userId="ff149687-74c4-402e-981b-1e4a95712656" providerId="ADAL" clId="{CF617857-A3B3-4AAC-BC15-142D25867CEC}" dt="2023-07-03T04:38:42.063" v="5080" actId="26606"/>
          <ac:cxnSpMkLst>
            <pc:docMk/>
            <pc:sldMk cId="4259483975" sldId="2076137982"/>
            <ac:cxnSpMk id="26" creationId="{33BECB2B-2CFA-412C-880F-C4B60974936F}"/>
          </ac:cxnSpMkLst>
        </pc:cxnChg>
        <pc:cxnChg chg="add">
          <ac:chgData name="Nishanth Chandran" userId="ff149687-74c4-402e-981b-1e4a95712656" providerId="ADAL" clId="{CF617857-A3B3-4AAC-BC15-142D25867CEC}" dt="2023-07-03T04:38:42.085" v="5081" actId="26606"/>
          <ac:cxnSpMkLst>
            <pc:docMk/>
            <pc:sldMk cId="4259483975" sldId="2076137982"/>
            <ac:cxnSpMk id="29" creationId="{055CEADF-09EA-423C-8C45-F94AF44D5AF0}"/>
          </ac:cxnSpMkLst>
        </pc:cxnChg>
      </pc:sldChg>
      <pc:sldChg chg="addSp delSp add del setBg delDesignElem">
        <pc:chgData name="Nishanth Chandran" userId="ff149687-74c4-402e-981b-1e4a95712656" providerId="ADAL" clId="{CF617857-A3B3-4AAC-BC15-142D25867CEC}" dt="2023-07-03T04:38:10.001" v="5048"/>
        <pc:sldMkLst>
          <pc:docMk/>
          <pc:sldMk cId="286818490" sldId="2076137983"/>
        </pc:sldMkLst>
        <pc:spChg chg="add del">
          <ac:chgData name="Nishanth Chandran" userId="ff149687-74c4-402e-981b-1e4a95712656" providerId="ADAL" clId="{CF617857-A3B3-4AAC-BC15-142D25867CEC}" dt="2023-07-03T04:38:10.001" v="5048"/>
          <ac:spMkLst>
            <pc:docMk/>
            <pc:sldMk cId="286818490" sldId="2076137983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7-03T04:38:10.001" v="5048"/>
          <ac:spMkLst>
            <pc:docMk/>
            <pc:sldMk cId="286818490" sldId="2076137983"/>
            <ac:spMk id="12" creationId="{A9286AD2-18A9-4868-A4E3-7A2097A20810}"/>
          </ac:spMkLst>
        </pc:spChg>
        <pc:cxnChg chg="add del">
          <ac:chgData name="Nishanth Chandran" userId="ff149687-74c4-402e-981b-1e4a95712656" providerId="ADAL" clId="{CF617857-A3B3-4AAC-BC15-142D25867CEC}" dt="2023-07-03T04:38:10.001" v="5048"/>
          <ac:cxnSpMkLst>
            <pc:docMk/>
            <pc:sldMk cId="286818490" sldId="2076137983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7-03T04:38:10.001" v="5048"/>
          <ac:cxnSpMkLst>
            <pc:docMk/>
            <pc:sldMk cId="286818490" sldId="2076137983"/>
            <ac:cxnSpMk id="14" creationId="{E7A7CD63-7EC3-44F3-95D0-595C4019FF24}"/>
          </ac:cxnSpMkLst>
        </pc:cxnChg>
      </pc:sldChg>
      <pc:sldChg chg="addSp delSp modSp add mod addAnim delAnim setClrOvrMap">
        <pc:chgData name="Nishanth Chandran" userId="ff149687-74c4-402e-981b-1e4a95712656" providerId="ADAL" clId="{CF617857-A3B3-4AAC-BC15-142D25867CEC}" dt="2023-07-03T04:39:20.082" v="5091"/>
        <pc:sldMkLst>
          <pc:docMk/>
          <pc:sldMk cId="3071073900" sldId="2076137983"/>
        </pc:sldMkLst>
        <pc:spChg chg="mod">
          <ac:chgData name="Nishanth Chandran" userId="ff149687-74c4-402e-981b-1e4a95712656" providerId="ADAL" clId="{CF617857-A3B3-4AAC-BC15-142D25867CEC}" dt="2023-07-03T04:39:06.255" v="5089" actId="26606"/>
          <ac:spMkLst>
            <pc:docMk/>
            <pc:sldMk cId="3071073900" sldId="2076137983"/>
            <ac:spMk id="2" creationId="{4EEFD240-01CA-E024-68A5-5EC6A8BEDCA5}"/>
          </ac:spMkLst>
        </pc:spChg>
        <pc:spChg chg="del mod">
          <ac:chgData name="Nishanth Chandran" userId="ff149687-74c4-402e-981b-1e4a95712656" providerId="ADAL" clId="{CF617857-A3B3-4AAC-BC15-142D25867CEC}" dt="2023-07-03T04:39:12.761" v="5090" actId="478"/>
          <ac:spMkLst>
            <pc:docMk/>
            <pc:sldMk cId="3071073900" sldId="2076137983"/>
            <ac:spMk id="3" creationId="{A922399B-4255-1876-820A-56AF6660609D}"/>
          </ac:spMkLst>
        </pc:spChg>
        <pc:spChg chg="add mod">
          <ac:chgData name="Nishanth Chandran" userId="ff149687-74c4-402e-981b-1e4a95712656" providerId="ADAL" clId="{CF617857-A3B3-4AAC-BC15-142D25867CEC}" dt="2023-07-03T04:39:20.082" v="5091"/>
          <ac:spMkLst>
            <pc:docMk/>
            <pc:sldMk cId="3071073900" sldId="2076137983"/>
            <ac:spMk id="5" creationId="{C16EBAEB-B593-FBE4-608E-F6964F901D96}"/>
          </ac:spMkLst>
        </pc:spChg>
        <pc:spChg chg="add del">
          <ac:chgData name="Nishanth Chandran" userId="ff149687-74c4-402e-981b-1e4a95712656" providerId="ADAL" clId="{CF617857-A3B3-4AAC-BC15-142D25867CEC}" dt="2023-07-03T04:39:06.255" v="5089" actId="26606"/>
          <ac:spMkLst>
            <pc:docMk/>
            <pc:sldMk cId="3071073900" sldId="2076137983"/>
            <ac:spMk id="8" creationId="{39E3965E-AC41-4711-9D10-E25ABB132D86}"/>
          </ac:spMkLst>
        </pc:spChg>
        <pc:spChg chg="add del">
          <ac:chgData name="Nishanth Chandran" userId="ff149687-74c4-402e-981b-1e4a95712656" providerId="ADAL" clId="{CF617857-A3B3-4AAC-BC15-142D25867CEC}" dt="2023-07-03T04:39:06.255" v="5089" actId="26606"/>
          <ac:spMkLst>
            <pc:docMk/>
            <pc:sldMk cId="3071073900" sldId="2076137983"/>
            <ac:spMk id="12" creationId="{A9286AD2-18A9-4868-A4E3-7A2097A20810}"/>
          </ac:spMkLst>
        </pc:spChg>
        <pc:spChg chg="add del">
          <ac:chgData name="Nishanth Chandran" userId="ff149687-74c4-402e-981b-1e4a95712656" providerId="ADAL" clId="{CF617857-A3B3-4AAC-BC15-142D25867CEC}" dt="2023-07-03T04:39:06.242" v="5088" actId="26606"/>
          <ac:spMkLst>
            <pc:docMk/>
            <pc:sldMk cId="3071073900" sldId="2076137983"/>
            <ac:spMk id="20" creationId="{E844E128-FF69-4E9F-8327-6B504B3C5AE1}"/>
          </ac:spMkLst>
        </pc:spChg>
        <pc:spChg chg="add">
          <ac:chgData name="Nishanth Chandran" userId="ff149687-74c4-402e-981b-1e4a95712656" providerId="ADAL" clId="{CF617857-A3B3-4AAC-BC15-142D25867CEC}" dt="2023-07-03T04:39:06.255" v="5089" actId="26606"/>
          <ac:spMkLst>
            <pc:docMk/>
            <pc:sldMk cId="3071073900" sldId="2076137983"/>
            <ac:spMk id="24" creationId="{67B74F2B-9534-4540-96B0-5C8E958B940F}"/>
          </ac:spMkLst>
        </pc:spChg>
        <pc:picChg chg="del">
          <ac:chgData name="Nishanth Chandran" userId="ff149687-74c4-402e-981b-1e4a95712656" providerId="ADAL" clId="{CF617857-A3B3-4AAC-BC15-142D25867CEC}" dt="2023-07-03T04:39:00.677" v="5085" actId="478"/>
          <ac:picMkLst>
            <pc:docMk/>
            <pc:sldMk cId="3071073900" sldId="2076137983"/>
            <ac:picMk id="4" creationId="{275D71EE-1E7A-05EE-B910-BB13EA0B8EB2}"/>
          </ac:picMkLst>
        </pc:picChg>
        <pc:picChg chg="add del">
          <ac:chgData name="Nishanth Chandran" userId="ff149687-74c4-402e-981b-1e4a95712656" providerId="ADAL" clId="{CF617857-A3B3-4AAC-BC15-142D25867CEC}" dt="2023-07-03T04:39:06.242" v="5088" actId="26606"/>
          <ac:picMkLst>
            <pc:docMk/>
            <pc:sldMk cId="3071073900" sldId="2076137983"/>
            <ac:picMk id="16" creationId="{79AEE519-2171-DC15-8B31-A55F9C4C7F5F}"/>
          </ac:picMkLst>
        </pc:picChg>
        <pc:picChg chg="add">
          <ac:chgData name="Nishanth Chandran" userId="ff149687-74c4-402e-981b-1e4a95712656" providerId="ADAL" clId="{CF617857-A3B3-4AAC-BC15-142D25867CEC}" dt="2023-07-03T04:39:06.255" v="5089" actId="26606"/>
          <ac:picMkLst>
            <pc:docMk/>
            <pc:sldMk cId="3071073900" sldId="2076137983"/>
            <ac:picMk id="25" creationId="{94CFDAEC-7485-371A-5FE4-048B548536B9}"/>
          </ac:picMkLst>
        </pc:picChg>
        <pc:cxnChg chg="add del">
          <ac:chgData name="Nishanth Chandran" userId="ff149687-74c4-402e-981b-1e4a95712656" providerId="ADAL" clId="{CF617857-A3B3-4AAC-BC15-142D25867CEC}" dt="2023-07-03T04:39:06.255" v="5089" actId="26606"/>
          <ac:cxnSpMkLst>
            <pc:docMk/>
            <pc:sldMk cId="3071073900" sldId="2076137983"/>
            <ac:cxnSpMk id="10" creationId="{1F5DC8C3-BA5F-4EED-BB9A-A14272BD82A1}"/>
          </ac:cxnSpMkLst>
        </pc:cxnChg>
        <pc:cxnChg chg="add del">
          <ac:chgData name="Nishanth Chandran" userId="ff149687-74c4-402e-981b-1e4a95712656" providerId="ADAL" clId="{CF617857-A3B3-4AAC-BC15-142D25867CEC}" dt="2023-07-03T04:39:06.255" v="5089" actId="26606"/>
          <ac:cxnSpMkLst>
            <pc:docMk/>
            <pc:sldMk cId="3071073900" sldId="2076137983"/>
            <ac:cxnSpMk id="14" creationId="{E7A7CD63-7EC3-44F3-95D0-595C4019FF24}"/>
          </ac:cxnSpMkLst>
        </pc:cxnChg>
        <pc:cxnChg chg="add del">
          <ac:chgData name="Nishanth Chandran" userId="ff149687-74c4-402e-981b-1e4a95712656" providerId="ADAL" clId="{CF617857-A3B3-4AAC-BC15-142D25867CEC}" dt="2023-07-03T04:39:06.242" v="5088" actId="26606"/>
          <ac:cxnSpMkLst>
            <pc:docMk/>
            <pc:sldMk cId="3071073900" sldId="2076137983"/>
            <ac:cxnSpMk id="22" creationId="{055CEADF-09EA-423C-8C45-F94AF44D5AF0}"/>
          </ac:cxnSpMkLst>
        </pc:cxnChg>
        <pc:cxnChg chg="add">
          <ac:chgData name="Nishanth Chandran" userId="ff149687-74c4-402e-981b-1e4a95712656" providerId="ADAL" clId="{CF617857-A3B3-4AAC-BC15-142D25867CEC}" dt="2023-07-03T04:39:06.255" v="5089" actId="26606"/>
          <ac:cxnSpMkLst>
            <pc:docMk/>
            <pc:sldMk cId="3071073900" sldId="2076137983"/>
            <ac:cxnSpMk id="26" creationId="{33BECB2B-2CFA-412C-880F-C4B60974936F}"/>
          </ac:cxnSpMkLst>
        </pc:cxnChg>
      </pc:sldChg>
      <pc:sldChg chg="addSp delSp modSp new mod">
        <pc:chgData name="Nishanth Chandran" userId="ff149687-74c4-402e-981b-1e4a95712656" providerId="ADAL" clId="{CF617857-A3B3-4AAC-BC15-142D25867CEC}" dt="2023-07-05T08:46:28.462" v="6387" actId="20577"/>
        <pc:sldMkLst>
          <pc:docMk/>
          <pc:sldMk cId="3000779485" sldId="2076137984"/>
        </pc:sldMkLst>
        <pc:spChg chg="mod">
          <ac:chgData name="Nishanth Chandran" userId="ff149687-74c4-402e-981b-1e4a95712656" providerId="ADAL" clId="{CF617857-A3B3-4AAC-BC15-142D25867CEC}" dt="2023-07-05T08:46:28.462" v="6387" actId="20577"/>
          <ac:spMkLst>
            <pc:docMk/>
            <pc:sldMk cId="3000779485" sldId="2076137984"/>
            <ac:spMk id="2" creationId="{FD342C4E-7754-8638-6D3F-430750A8EAAD}"/>
          </ac:spMkLst>
        </pc:spChg>
        <pc:spChg chg="mod">
          <ac:chgData name="Nishanth Chandran" userId="ff149687-74c4-402e-981b-1e4a95712656" providerId="ADAL" clId="{CF617857-A3B3-4AAC-BC15-142D25867CEC}" dt="2023-07-04T03:35:58.152" v="5233" actId="20577"/>
          <ac:spMkLst>
            <pc:docMk/>
            <pc:sldMk cId="3000779485" sldId="2076137984"/>
            <ac:spMk id="3" creationId="{0164006A-4E1C-E1BE-B6FA-BA53AB228DE6}"/>
          </ac:spMkLst>
        </pc:spChg>
        <pc:spChg chg="add del mod">
          <ac:chgData name="Nishanth Chandran" userId="ff149687-74c4-402e-981b-1e4a95712656" providerId="ADAL" clId="{CF617857-A3B3-4AAC-BC15-142D25867CEC}" dt="2023-07-04T03:36:00.845" v="5235"/>
          <ac:spMkLst>
            <pc:docMk/>
            <pc:sldMk cId="3000779485" sldId="2076137984"/>
            <ac:spMk id="4" creationId="{325594CE-A995-B4AD-3675-6F5C17C60665}"/>
          </ac:spMkLst>
        </pc:spChg>
        <pc:spChg chg="add mod">
          <ac:chgData name="Nishanth Chandran" userId="ff149687-74c4-402e-981b-1e4a95712656" providerId="ADAL" clId="{CF617857-A3B3-4AAC-BC15-142D25867CEC}" dt="2023-07-04T03:37:25.809" v="5348" actId="1076"/>
          <ac:spMkLst>
            <pc:docMk/>
            <pc:sldMk cId="3000779485" sldId="2076137984"/>
            <ac:spMk id="5" creationId="{0014C4AE-6936-4818-265F-1D50B1D46AC8}"/>
          </ac:spMkLst>
        </pc:spChg>
        <pc:spChg chg="add mod">
          <ac:chgData name="Nishanth Chandran" userId="ff149687-74c4-402e-981b-1e4a95712656" providerId="ADAL" clId="{CF617857-A3B3-4AAC-BC15-142D25867CEC}" dt="2023-07-04T04:14:30.015" v="5452"/>
          <ac:spMkLst>
            <pc:docMk/>
            <pc:sldMk cId="3000779485" sldId="2076137984"/>
            <ac:spMk id="6" creationId="{0A8B7894-9F9E-1920-B731-E75BB67FC074}"/>
          </ac:spMkLst>
        </pc:spChg>
        <pc:picChg chg="add mod">
          <ac:chgData name="Nishanth Chandran" userId="ff149687-74c4-402e-981b-1e4a95712656" providerId="ADAL" clId="{CF617857-A3B3-4AAC-BC15-142D25867CEC}" dt="2023-07-04T03:28:48.735" v="5157" actId="1076"/>
          <ac:picMkLst>
            <pc:docMk/>
            <pc:sldMk cId="3000779485" sldId="2076137984"/>
            <ac:picMk id="1026" creationId="{A27F649F-EB0C-E5AC-084F-57D99475EDE3}"/>
          </ac:picMkLst>
        </pc:picChg>
      </pc:sldChg>
      <pc:sldChg chg="addSp delSp modSp add mod">
        <pc:chgData name="Nishanth Chandran" userId="ff149687-74c4-402e-981b-1e4a95712656" providerId="ADAL" clId="{CF617857-A3B3-4AAC-BC15-142D25867CEC}" dt="2023-07-05T08:46:33.299" v="6406" actId="20577"/>
        <pc:sldMkLst>
          <pc:docMk/>
          <pc:sldMk cId="1945494375" sldId="2076137985"/>
        </pc:sldMkLst>
        <pc:spChg chg="mod">
          <ac:chgData name="Nishanth Chandran" userId="ff149687-74c4-402e-981b-1e4a95712656" providerId="ADAL" clId="{CF617857-A3B3-4AAC-BC15-142D25867CEC}" dt="2023-07-05T08:46:33.299" v="6406" actId="20577"/>
          <ac:spMkLst>
            <pc:docMk/>
            <pc:sldMk cId="1945494375" sldId="2076137985"/>
            <ac:spMk id="2" creationId="{FD342C4E-7754-8638-6D3F-430750A8EAAD}"/>
          </ac:spMkLst>
        </pc:spChg>
        <pc:spChg chg="mod">
          <ac:chgData name="Nishanth Chandran" userId="ff149687-74c4-402e-981b-1e4a95712656" providerId="ADAL" clId="{CF617857-A3B3-4AAC-BC15-142D25867CEC}" dt="2023-07-04T03:33:30.657" v="5172" actId="20577"/>
          <ac:spMkLst>
            <pc:docMk/>
            <pc:sldMk cId="1945494375" sldId="2076137985"/>
            <ac:spMk id="3" creationId="{0164006A-4E1C-E1BE-B6FA-BA53AB228DE6}"/>
          </ac:spMkLst>
        </pc:spChg>
        <pc:spChg chg="add mod">
          <ac:chgData name="Nishanth Chandran" userId="ff149687-74c4-402e-981b-1e4a95712656" providerId="ADAL" clId="{CF617857-A3B3-4AAC-BC15-142D25867CEC}" dt="2023-07-04T03:39:25.958" v="5451" actId="1076"/>
          <ac:spMkLst>
            <pc:docMk/>
            <pc:sldMk cId="1945494375" sldId="2076137985"/>
            <ac:spMk id="4" creationId="{241E5DFA-2099-157F-44DB-781A569C71E5}"/>
          </ac:spMkLst>
        </pc:spChg>
        <pc:spChg chg="add mod">
          <ac:chgData name="Nishanth Chandran" userId="ff149687-74c4-402e-981b-1e4a95712656" providerId="ADAL" clId="{CF617857-A3B3-4AAC-BC15-142D25867CEC}" dt="2023-07-04T04:14:32.161" v="5453"/>
          <ac:spMkLst>
            <pc:docMk/>
            <pc:sldMk cId="1945494375" sldId="2076137985"/>
            <ac:spMk id="5" creationId="{D7164AC4-8097-5D46-425D-9121A13658F3}"/>
          </ac:spMkLst>
        </pc:spChg>
        <pc:picChg chg="del">
          <ac:chgData name="Nishanth Chandran" userId="ff149687-74c4-402e-981b-1e4a95712656" providerId="ADAL" clId="{CF617857-A3B3-4AAC-BC15-142D25867CEC}" dt="2023-07-04T03:33:25.353" v="5159" actId="478"/>
          <ac:picMkLst>
            <pc:docMk/>
            <pc:sldMk cId="1945494375" sldId="2076137985"/>
            <ac:picMk id="1026" creationId="{A27F649F-EB0C-E5AC-084F-57D99475EDE3}"/>
          </ac:picMkLst>
        </pc:picChg>
        <pc:picChg chg="add mod">
          <ac:chgData name="Nishanth Chandran" userId="ff149687-74c4-402e-981b-1e4a95712656" providerId="ADAL" clId="{CF617857-A3B3-4AAC-BC15-142D25867CEC}" dt="2023-07-04T03:34:05.089" v="5180" actId="1076"/>
          <ac:picMkLst>
            <pc:docMk/>
            <pc:sldMk cId="1945494375" sldId="2076137985"/>
            <ac:picMk id="2050" creationId="{67057C3C-4B49-2E70-3176-9F73171E88AC}"/>
          </ac:picMkLst>
        </pc:picChg>
      </pc:sldChg>
      <pc:sldChg chg="addSp delSp add del setBg delDesignElem">
        <pc:chgData name="Nishanth Chandran" userId="ff149687-74c4-402e-981b-1e4a95712656" providerId="ADAL" clId="{CF617857-A3B3-4AAC-BC15-142D25867CEC}" dt="2023-07-05T02:15:46.150" v="5571"/>
        <pc:sldMkLst>
          <pc:docMk/>
          <pc:sldMk cId="476729985" sldId="2076137986"/>
        </pc:sldMkLst>
        <pc:spChg chg="add del">
          <ac:chgData name="Nishanth Chandran" userId="ff149687-74c4-402e-981b-1e4a95712656" providerId="ADAL" clId="{CF617857-A3B3-4AAC-BC15-142D25867CEC}" dt="2023-07-05T02:15:46.150" v="5571"/>
          <ac:spMkLst>
            <pc:docMk/>
            <pc:sldMk cId="476729985" sldId="2076137986"/>
            <ac:spMk id="14" creationId="{68BDBE5C-BBE9-4E89-BEE5-DEB6EAB8702D}"/>
          </ac:spMkLst>
        </pc:spChg>
        <pc:spChg chg="add del">
          <ac:chgData name="Nishanth Chandran" userId="ff149687-74c4-402e-981b-1e4a95712656" providerId="ADAL" clId="{CF617857-A3B3-4AAC-BC15-142D25867CEC}" dt="2023-07-05T02:15:46.150" v="5571"/>
          <ac:spMkLst>
            <pc:docMk/>
            <pc:sldMk cId="476729985" sldId="2076137986"/>
            <ac:spMk id="18" creationId="{DFC4168B-AA75-4715-9B96-CF84B170A68B}"/>
          </ac:spMkLst>
        </pc:spChg>
        <pc:cxnChg chg="add del">
          <ac:chgData name="Nishanth Chandran" userId="ff149687-74c4-402e-981b-1e4a95712656" providerId="ADAL" clId="{CF617857-A3B3-4AAC-BC15-142D25867CEC}" dt="2023-07-05T02:15:46.150" v="5571"/>
          <ac:cxnSpMkLst>
            <pc:docMk/>
            <pc:sldMk cId="476729985" sldId="2076137986"/>
            <ac:cxnSpMk id="16" creationId="{2752F38C-F560-47AA-90AD-209F39C04150}"/>
          </ac:cxnSpMkLst>
        </pc:cxnChg>
      </pc:sldChg>
      <pc:sldChg chg="addSp modSp add mod modAnim">
        <pc:chgData name="Nishanth Chandran" userId="ff149687-74c4-402e-981b-1e4a95712656" providerId="ADAL" clId="{CF617857-A3B3-4AAC-BC15-142D25867CEC}" dt="2023-07-05T04:33:05.885" v="5594"/>
        <pc:sldMkLst>
          <pc:docMk/>
          <pc:sldMk cId="2299499948" sldId="2076137986"/>
        </pc:sldMkLst>
        <pc:spChg chg="add mod">
          <ac:chgData name="Nishanth Chandran" userId="ff149687-74c4-402e-981b-1e4a95712656" providerId="ADAL" clId="{CF617857-A3B3-4AAC-BC15-142D25867CEC}" dt="2023-07-05T04:32:57.892" v="5592" actId="1035"/>
          <ac:spMkLst>
            <pc:docMk/>
            <pc:sldMk cId="2299499948" sldId="2076137986"/>
            <ac:spMk id="3" creationId="{FBFF3A5D-314A-9C2D-2C7E-3CE2008A1B5A}"/>
          </ac:spMkLst>
        </pc:spChg>
        <pc:spChg chg="mod">
          <ac:chgData name="Nishanth Chandran" userId="ff149687-74c4-402e-981b-1e4a95712656" providerId="ADAL" clId="{CF617857-A3B3-4AAC-BC15-142D25867CEC}" dt="2023-07-05T02:16:45.567" v="5578" actId="207"/>
          <ac:spMkLst>
            <pc:docMk/>
            <pc:sldMk cId="2299499948" sldId="2076137986"/>
            <ac:spMk id="6" creationId="{DBB02933-FCA7-A7DD-8D4D-9EAC5FE23DB4}"/>
          </ac:spMkLst>
        </pc:spChg>
      </pc:sldChg>
      <pc:sldChg chg="delSp add del setBg modAnim delDesignElem">
        <pc:chgData name="Nishanth Chandran" userId="ff149687-74c4-402e-981b-1e4a95712656" providerId="ADAL" clId="{CF617857-A3B3-4AAC-BC15-142D25867CEC}" dt="2023-07-05T02:15:29.962" v="5568" actId="47"/>
        <pc:sldMkLst>
          <pc:docMk/>
          <pc:sldMk cId="4251030080" sldId="2076137986"/>
        </pc:sldMkLst>
        <pc:spChg chg="del">
          <ac:chgData name="Nishanth Chandran" userId="ff149687-74c4-402e-981b-1e4a95712656" providerId="ADAL" clId="{CF617857-A3B3-4AAC-BC15-142D25867CEC}" dt="2023-07-05T02:14:15.646" v="5562"/>
          <ac:spMkLst>
            <pc:docMk/>
            <pc:sldMk cId="4251030080" sldId="2076137986"/>
            <ac:spMk id="14" creationId="{68BDBE5C-BBE9-4E89-BEE5-DEB6EAB8702D}"/>
          </ac:spMkLst>
        </pc:spChg>
        <pc:spChg chg="del">
          <ac:chgData name="Nishanth Chandran" userId="ff149687-74c4-402e-981b-1e4a95712656" providerId="ADAL" clId="{CF617857-A3B3-4AAC-BC15-142D25867CEC}" dt="2023-07-05T02:14:15.646" v="5562"/>
          <ac:spMkLst>
            <pc:docMk/>
            <pc:sldMk cId="4251030080" sldId="2076137986"/>
            <ac:spMk id="18" creationId="{DFC4168B-AA75-4715-9B96-CF84B170A68B}"/>
          </ac:spMkLst>
        </pc:spChg>
        <pc:cxnChg chg="del">
          <ac:chgData name="Nishanth Chandran" userId="ff149687-74c4-402e-981b-1e4a95712656" providerId="ADAL" clId="{CF617857-A3B3-4AAC-BC15-142D25867CEC}" dt="2023-07-05T02:14:15.646" v="5562"/>
          <ac:cxnSpMkLst>
            <pc:docMk/>
            <pc:sldMk cId="4251030080" sldId="2076137986"/>
            <ac:cxnSpMk id="16" creationId="{2752F38C-F560-47AA-90AD-209F39C04150}"/>
          </ac:cxnSpMkLst>
        </pc:cxnChg>
      </pc:sldChg>
      <pc:sldChg chg="addSp modSp new mod">
        <pc:chgData name="Nishanth Chandran" userId="ff149687-74c4-402e-981b-1e4a95712656" providerId="ADAL" clId="{CF617857-A3B3-4AAC-BC15-142D25867CEC}" dt="2023-07-06T03:43:17.650" v="7722" actId="20577"/>
        <pc:sldMkLst>
          <pc:docMk/>
          <pc:sldMk cId="3628646843" sldId="2076137987"/>
        </pc:sldMkLst>
        <pc:spChg chg="mod">
          <ac:chgData name="Nishanth Chandran" userId="ff149687-74c4-402e-981b-1e4a95712656" providerId="ADAL" clId="{CF617857-A3B3-4AAC-BC15-142D25867CEC}" dt="2023-07-05T07:54:59.170" v="5618" actId="20577"/>
          <ac:spMkLst>
            <pc:docMk/>
            <pc:sldMk cId="3628646843" sldId="2076137987"/>
            <ac:spMk id="2" creationId="{5B9619FC-7936-CBF1-6721-C2FE9024652D}"/>
          </ac:spMkLst>
        </pc:spChg>
        <pc:spChg chg="mod">
          <ac:chgData name="Nishanth Chandran" userId="ff149687-74c4-402e-981b-1e4a95712656" providerId="ADAL" clId="{CF617857-A3B3-4AAC-BC15-142D25867CEC}" dt="2023-07-06T03:43:17.650" v="7722" actId="20577"/>
          <ac:spMkLst>
            <pc:docMk/>
            <pc:sldMk cId="3628646843" sldId="2076137987"/>
            <ac:spMk id="3" creationId="{6490DAE4-9F61-ED1C-3CF6-1679370801BC}"/>
          </ac:spMkLst>
        </pc:spChg>
        <pc:spChg chg="add mod">
          <ac:chgData name="Nishanth Chandran" userId="ff149687-74c4-402e-981b-1e4a95712656" providerId="ADAL" clId="{CF617857-A3B3-4AAC-BC15-142D25867CEC}" dt="2023-07-05T08:39:08.364" v="6036"/>
          <ac:spMkLst>
            <pc:docMk/>
            <pc:sldMk cId="3628646843" sldId="2076137987"/>
            <ac:spMk id="4" creationId="{E9A905A4-186F-18BB-E9CD-F55B925DA8F9}"/>
          </ac:spMkLst>
        </pc:spChg>
      </pc:sldChg>
      <pc:sldChg chg="add del">
        <pc:chgData name="Nishanth Chandran" userId="ff149687-74c4-402e-981b-1e4a95712656" providerId="ADAL" clId="{CF617857-A3B3-4AAC-BC15-142D25867CEC}" dt="2023-07-05T08:42:26.967" v="6135"/>
        <pc:sldMkLst>
          <pc:docMk/>
          <pc:sldMk cId="1024790755" sldId="2076137988"/>
        </pc:sldMkLst>
      </pc:sldChg>
      <pc:sldChg chg="addSp modSp add mod">
        <pc:chgData name="Nishanth Chandran" userId="ff149687-74c4-402e-981b-1e4a95712656" providerId="ADAL" clId="{CF617857-A3B3-4AAC-BC15-142D25867CEC}" dt="2023-07-05T09:04:57.912" v="7713" actId="207"/>
        <pc:sldMkLst>
          <pc:docMk/>
          <pc:sldMk cId="3728830364" sldId="2076137988"/>
        </pc:sldMkLst>
        <pc:spChg chg="mod">
          <ac:chgData name="Nishanth Chandran" userId="ff149687-74c4-402e-981b-1e4a95712656" providerId="ADAL" clId="{CF617857-A3B3-4AAC-BC15-142D25867CEC}" dt="2023-07-05T08:42:34.219" v="6153" actId="20577"/>
          <ac:spMkLst>
            <pc:docMk/>
            <pc:sldMk cId="3728830364" sldId="2076137988"/>
            <ac:spMk id="2" creationId="{9F598B58-8457-2A20-E20C-E12AE00D8620}"/>
          </ac:spMkLst>
        </pc:spChg>
        <pc:spChg chg="add mod">
          <ac:chgData name="Nishanth Chandran" userId="ff149687-74c4-402e-981b-1e4a95712656" providerId="ADAL" clId="{CF617857-A3B3-4AAC-BC15-142D25867CEC}" dt="2023-07-05T09:04:57.912" v="7713" actId="207"/>
          <ac:spMkLst>
            <pc:docMk/>
            <pc:sldMk cId="3728830364" sldId="2076137988"/>
            <ac:spMk id="4" creationId="{395F4542-D2EC-1F9B-6ADC-0FA6B8B78B66}"/>
          </ac:spMkLst>
        </pc:spChg>
      </pc:sldChg>
      <pc:sldChg chg="delSp modSp add mod">
        <pc:chgData name="Nishanth Chandran" userId="ff149687-74c4-402e-981b-1e4a95712656" providerId="ADAL" clId="{CF617857-A3B3-4AAC-BC15-142D25867CEC}" dt="2023-07-05T08:52:29.854" v="6871" actId="20577"/>
        <pc:sldMkLst>
          <pc:docMk/>
          <pc:sldMk cId="694832762" sldId="2076137989"/>
        </pc:sldMkLst>
        <pc:spChg chg="mod">
          <ac:chgData name="Nishanth Chandran" userId="ff149687-74c4-402e-981b-1e4a95712656" providerId="ADAL" clId="{CF617857-A3B3-4AAC-BC15-142D25867CEC}" dt="2023-07-05T08:47:38.064" v="6461" actId="20577"/>
          <ac:spMkLst>
            <pc:docMk/>
            <pc:sldMk cId="694832762" sldId="2076137989"/>
            <ac:spMk id="2" creationId="{FD342C4E-7754-8638-6D3F-430750A8EAAD}"/>
          </ac:spMkLst>
        </pc:spChg>
        <pc:spChg chg="mod">
          <ac:chgData name="Nishanth Chandran" userId="ff149687-74c4-402e-981b-1e4a95712656" providerId="ADAL" clId="{CF617857-A3B3-4AAC-BC15-142D25867CEC}" dt="2023-07-05T08:52:29.854" v="6871" actId="20577"/>
          <ac:spMkLst>
            <pc:docMk/>
            <pc:sldMk cId="694832762" sldId="2076137989"/>
            <ac:spMk id="3" creationId="{0164006A-4E1C-E1BE-B6FA-BA53AB228DE6}"/>
          </ac:spMkLst>
        </pc:spChg>
        <pc:spChg chg="del">
          <ac:chgData name="Nishanth Chandran" userId="ff149687-74c4-402e-981b-1e4a95712656" providerId="ADAL" clId="{CF617857-A3B3-4AAC-BC15-142D25867CEC}" dt="2023-07-05T08:46:09.743" v="6366" actId="478"/>
          <ac:spMkLst>
            <pc:docMk/>
            <pc:sldMk cId="694832762" sldId="2076137989"/>
            <ac:spMk id="4" creationId="{241E5DFA-2099-157F-44DB-781A569C71E5}"/>
          </ac:spMkLst>
        </pc:spChg>
        <pc:picChg chg="del">
          <ac:chgData name="Nishanth Chandran" userId="ff149687-74c4-402e-981b-1e4a95712656" providerId="ADAL" clId="{CF617857-A3B3-4AAC-BC15-142D25867CEC}" dt="2023-07-05T08:46:06.973" v="6365" actId="478"/>
          <ac:picMkLst>
            <pc:docMk/>
            <pc:sldMk cId="694832762" sldId="2076137989"/>
            <ac:picMk id="2050" creationId="{67057C3C-4B49-2E70-3176-9F73171E88AC}"/>
          </ac:picMkLst>
        </pc:picChg>
      </pc:sldChg>
      <pc:sldChg chg="addSp delSp modSp new mod ord modAnim">
        <pc:chgData name="Nishanth Chandran" userId="ff149687-74c4-402e-981b-1e4a95712656" providerId="ADAL" clId="{CF617857-A3B3-4AAC-BC15-142D25867CEC}" dt="2023-07-12T08:36:52.416" v="9806" actId="20577"/>
        <pc:sldMkLst>
          <pc:docMk/>
          <pc:sldMk cId="866786804" sldId="2076137990"/>
        </pc:sldMkLst>
        <pc:spChg chg="mod">
          <ac:chgData name="Nishanth Chandran" userId="ff149687-74c4-402e-981b-1e4a95712656" providerId="ADAL" clId="{CF617857-A3B3-4AAC-BC15-142D25867CEC}" dt="2023-07-05T09:00:59.429" v="7488" actId="20577"/>
          <ac:spMkLst>
            <pc:docMk/>
            <pc:sldMk cId="866786804" sldId="2076137990"/>
            <ac:spMk id="2" creationId="{FCEFA2A4-74C5-38FA-1DDB-AC875D14E90A}"/>
          </ac:spMkLst>
        </pc:spChg>
        <pc:spChg chg="del">
          <ac:chgData name="Nishanth Chandran" userId="ff149687-74c4-402e-981b-1e4a95712656" providerId="ADAL" clId="{CF617857-A3B3-4AAC-BC15-142D25867CEC}" dt="2023-07-05T08:54:25.076" v="6887" actId="478"/>
          <ac:spMkLst>
            <pc:docMk/>
            <pc:sldMk cId="866786804" sldId="2076137990"/>
            <ac:spMk id="3" creationId="{D2CA4C6A-BB07-46DE-65B6-D63A4F693E0F}"/>
          </ac:spMkLst>
        </pc:spChg>
        <pc:spChg chg="add mod">
          <ac:chgData name="Nishanth Chandran" userId="ff149687-74c4-402e-981b-1e4a95712656" providerId="ADAL" clId="{CF617857-A3B3-4AAC-BC15-142D25867CEC}" dt="2023-07-12T08:36:49.420" v="9805" actId="20577"/>
          <ac:spMkLst>
            <pc:docMk/>
            <pc:sldMk cId="866786804" sldId="2076137990"/>
            <ac:spMk id="4" creationId="{8375998C-5223-6D99-8E10-017D5CB98883}"/>
          </ac:spMkLst>
        </pc:spChg>
        <pc:spChg chg="add mod">
          <ac:chgData name="Nishanth Chandran" userId="ff149687-74c4-402e-981b-1e4a95712656" providerId="ADAL" clId="{CF617857-A3B3-4AAC-BC15-142D25867CEC}" dt="2023-07-05T09:02:16.608" v="7583"/>
          <ac:spMkLst>
            <pc:docMk/>
            <pc:sldMk cId="866786804" sldId="2076137990"/>
            <ac:spMk id="5" creationId="{92F69EC8-7257-30A7-4299-05580356C49D}"/>
          </ac:spMkLst>
        </pc:spChg>
        <pc:picChg chg="add del mod">
          <ac:chgData name="Nishanth Chandran" userId="ff149687-74c4-402e-981b-1e4a95712656" providerId="ADAL" clId="{CF617857-A3B3-4AAC-BC15-142D25867CEC}" dt="2023-07-05T08:56:59.363" v="6914" actId="478"/>
          <ac:picMkLst>
            <pc:docMk/>
            <pc:sldMk cId="866786804" sldId="2076137990"/>
            <ac:picMk id="1026" creationId="{F9F01914-CC92-BF6D-00DF-BF76E0AED0F1}"/>
          </ac:picMkLst>
        </pc:picChg>
        <pc:picChg chg="add mod">
          <ac:chgData name="Nishanth Chandran" userId="ff149687-74c4-402e-981b-1e4a95712656" providerId="ADAL" clId="{CF617857-A3B3-4AAC-BC15-142D25867CEC}" dt="2023-07-05T08:57:46.349" v="6969" actId="1035"/>
          <ac:picMkLst>
            <pc:docMk/>
            <pc:sldMk cId="866786804" sldId="2076137990"/>
            <ac:picMk id="1028" creationId="{695942AD-2265-E449-574E-93D9F2455B2A}"/>
          </ac:picMkLst>
        </pc:picChg>
      </pc:sldChg>
      <pc:sldChg chg="addSp delSp modSp add mod delAnim modAnim">
        <pc:chgData name="Nishanth Chandran" userId="ff149687-74c4-402e-981b-1e4a95712656" providerId="ADAL" clId="{CF617857-A3B3-4AAC-BC15-142D25867CEC}" dt="2023-07-06T06:05:48.988" v="8872" actId="1076"/>
        <pc:sldMkLst>
          <pc:docMk/>
          <pc:sldMk cId="1056124381" sldId="2076137991"/>
        </pc:sldMkLst>
        <pc:spChg chg="mod">
          <ac:chgData name="Nishanth Chandran" userId="ff149687-74c4-402e-981b-1e4a95712656" providerId="ADAL" clId="{CF617857-A3B3-4AAC-BC15-142D25867CEC}" dt="2023-07-06T03:54:59.695" v="7906" actId="14100"/>
          <ac:spMkLst>
            <pc:docMk/>
            <pc:sldMk cId="1056124381" sldId="2076137991"/>
            <ac:spMk id="2" creationId="{BFA2B548-FF2B-AF17-9D43-78F4AB49DDC8}"/>
          </ac:spMkLst>
        </pc:spChg>
        <pc:spChg chg="del">
          <ac:chgData name="Nishanth Chandran" userId="ff149687-74c4-402e-981b-1e4a95712656" providerId="ADAL" clId="{CF617857-A3B3-4AAC-BC15-142D25867CEC}" dt="2023-07-06T03:52:33.070" v="7819" actId="478"/>
          <ac:spMkLst>
            <pc:docMk/>
            <pc:sldMk cId="1056124381" sldId="2076137991"/>
            <ac:spMk id="3" creationId="{F541BAF1-BD37-9305-8AA3-C55B8EBC0523}"/>
          </ac:spMkLst>
        </pc:spChg>
        <pc:spChg chg="del">
          <ac:chgData name="Nishanth Chandran" userId="ff149687-74c4-402e-981b-1e4a95712656" providerId="ADAL" clId="{CF617857-A3B3-4AAC-BC15-142D25867CEC}" dt="2023-07-06T03:52:34.960" v="7820" actId="478"/>
          <ac:spMkLst>
            <pc:docMk/>
            <pc:sldMk cId="1056124381" sldId="2076137991"/>
            <ac:spMk id="5" creationId="{12B869B3-E29D-8905-A8CE-2A566F8D6662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7" creationId="{9CD510A2-DBAA-3131-12F1-D6B04CE53949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8" creationId="{A5AAF7E3-B0BA-942D-0933-CB97F5A21E86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1" creationId="{4240EAC4-FA3B-0597-F110-043F365BBF28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2" creationId="{E66F29CC-5B88-315E-2B8E-73BAA86B5337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3" creationId="{055A20FC-55AA-E78D-B6C0-EE8DEB5A77E7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4" creationId="{572A3616-A324-3BCA-58CE-86910B8E56D6}"/>
          </ac:spMkLst>
        </pc:spChg>
        <pc:spChg chg="mod">
          <ac:chgData name="Nishanth Chandran" userId="ff149687-74c4-402e-981b-1e4a95712656" providerId="ADAL" clId="{CF617857-A3B3-4AAC-BC15-142D25867CEC}" dt="2023-07-06T03:54:39.460" v="7887" actId="1035"/>
          <ac:spMkLst>
            <pc:docMk/>
            <pc:sldMk cId="1056124381" sldId="2076137991"/>
            <ac:spMk id="27" creationId="{9FC281D1-A100-6A56-2771-E59CEB86C365}"/>
          </ac:spMkLst>
        </pc:spChg>
        <pc:spChg chg="add mod">
          <ac:chgData name="Nishanth Chandran" userId="ff149687-74c4-402e-981b-1e4a95712656" providerId="ADAL" clId="{CF617857-A3B3-4AAC-BC15-142D25867CEC}" dt="2023-07-06T03:59:15.225" v="7943" actId="1076"/>
          <ac:spMkLst>
            <pc:docMk/>
            <pc:sldMk cId="1056124381" sldId="2076137991"/>
            <ac:spMk id="31" creationId="{85B96735-02FA-5CD2-0E9F-3E5581E53FA8}"/>
          </ac:spMkLst>
        </pc:spChg>
        <pc:spChg chg="add mod">
          <ac:chgData name="Nishanth Chandran" userId="ff149687-74c4-402e-981b-1e4a95712656" providerId="ADAL" clId="{CF617857-A3B3-4AAC-BC15-142D25867CEC}" dt="2023-07-06T03:59:58.395" v="8056" actId="1038"/>
          <ac:spMkLst>
            <pc:docMk/>
            <pc:sldMk cId="1056124381" sldId="2076137991"/>
            <ac:spMk id="32" creationId="{D6524EFA-8F61-8FE3-99BA-BB294880253E}"/>
          </ac:spMkLst>
        </pc:spChg>
        <pc:spChg chg="add mod">
          <ac:chgData name="Nishanth Chandran" userId="ff149687-74c4-402e-981b-1e4a95712656" providerId="ADAL" clId="{CF617857-A3B3-4AAC-BC15-142D25867CEC}" dt="2023-07-06T06:05:14.365" v="8720" actId="20577"/>
          <ac:spMkLst>
            <pc:docMk/>
            <pc:sldMk cId="1056124381" sldId="2076137991"/>
            <ac:spMk id="33" creationId="{7E7E7A66-3802-8491-668C-EBC54A47D013}"/>
          </ac:spMkLst>
        </pc:spChg>
        <pc:grpChg chg="mod">
          <ac:chgData name="Nishanth Chandran" userId="ff149687-74c4-402e-981b-1e4a95712656" providerId="ADAL" clId="{CF617857-A3B3-4AAC-BC15-142D25867CEC}" dt="2023-07-06T06:05:48.988" v="8872" actId="1076"/>
          <ac:grpSpMkLst>
            <pc:docMk/>
            <pc:sldMk cId="1056124381" sldId="2076137991"/>
            <ac:grpSpMk id="9" creationId="{C2018ADC-AFAD-EDE5-F139-2A27D5B5B9F7}"/>
          </ac:grpSpMkLst>
        </pc:grpChg>
        <pc:picChg chg="mod">
          <ac:chgData name="Nishanth Chandran" userId="ff149687-74c4-402e-981b-1e4a95712656" providerId="ADAL" clId="{CF617857-A3B3-4AAC-BC15-142D25867CEC}" dt="2023-07-06T03:54:39.460" v="7887" actId="1035"/>
          <ac:picMkLst>
            <pc:docMk/>
            <pc:sldMk cId="1056124381" sldId="2076137991"/>
            <ac:picMk id="4" creationId="{79E17B8A-710D-5458-55C1-9A8205AB99BB}"/>
          </ac:picMkLst>
        </pc:picChg>
        <pc:picChg chg="mod">
          <ac:chgData name="Nishanth Chandran" userId="ff149687-74c4-402e-981b-1e4a95712656" providerId="ADAL" clId="{CF617857-A3B3-4AAC-BC15-142D25867CEC}" dt="2023-07-06T06:05:48.988" v="8872" actId="1076"/>
          <ac:picMkLst>
            <pc:docMk/>
            <pc:sldMk cId="1056124381" sldId="2076137991"/>
            <ac:picMk id="6" creationId="{F33B4D1E-C583-E9CA-FB45-218DFE9CDE77}"/>
          </ac:picMkLst>
        </pc:picChg>
        <pc:picChg chg="mod">
          <ac:chgData name="Nishanth Chandran" userId="ff149687-74c4-402e-981b-1e4a95712656" providerId="ADAL" clId="{CF617857-A3B3-4AAC-BC15-142D25867CEC}" dt="2023-07-06T03:54:39.460" v="7887" actId="1035"/>
          <ac:picMkLst>
            <pc:docMk/>
            <pc:sldMk cId="1056124381" sldId="2076137991"/>
            <ac:picMk id="10" creationId="{D3D4B7DF-B0B2-04D8-CBCF-893370D523D9}"/>
          </ac:picMkLst>
        </pc:picChg>
        <pc:picChg chg="mod">
          <ac:chgData name="Nishanth Chandran" userId="ff149687-74c4-402e-981b-1e4a95712656" providerId="ADAL" clId="{CF617857-A3B3-4AAC-BC15-142D25867CEC}" dt="2023-07-06T06:05:48.988" v="8872" actId="1076"/>
          <ac:picMkLst>
            <pc:docMk/>
            <pc:sldMk cId="1056124381" sldId="2076137991"/>
            <ac:picMk id="17" creationId="{C78BBC1A-E438-A58F-73FF-71A42996F85C}"/>
          </ac:picMkLst>
        </pc:picChg>
        <pc:picChg chg="mod">
          <ac:chgData name="Nishanth Chandran" userId="ff149687-74c4-402e-981b-1e4a95712656" providerId="ADAL" clId="{CF617857-A3B3-4AAC-BC15-142D25867CEC}" dt="2023-07-06T03:54:39.460" v="7887" actId="1035"/>
          <ac:picMkLst>
            <pc:docMk/>
            <pc:sldMk cId="1056124381" sldId="2076137991"/>
            <ac:picMk id="25" creationId="{174FF586-3C29-93C1-035B-CAD2F6931295}"/>
          </ac:picMkLst>
        </pc:picChg>
        <pc:picChg chg="add mod">
          <ac:chgData name="Nishanth Chandran" userId="ff149687-74c4-402e-981b-1e4a95712656" providerId="ADAL" clId="{CF617857-A3B3-4AAC-BC15-142D25867CEC}" dt="2023-07-06T03:58:34.916" v="7919" actId="1076"/>
          <ac:picMkLst>
            <pc:docMk/>
            <pc:sldMk cId="1056124381" sldId="2076137991"/>
            <ac:picMk id="29" creationId="{1A663FCE-1A8E-8832-4355-5B2F148811EF}"/>
          </ac:picMkLst>
        </pc:picChg>
        <pc:picChg chg="add mod">
          <ac:chgData name="Nishanth Chandran" userId="ff149687-74c4-402e-981b-1e4a95712656" providerId="ADAL" clId="{CF617857-A3B3-4AAC-BC15-142D25867CEC}" dt="2023-07-06T03:58:40.539" v="7921" actId="1076"/>
          <ac:picMkLst>
            <pc:docMk/>
            <pc:sldMk cId="1056124381" sldId="2076137991"/>
            <ac:picMk id="30" creationId="{8ECE9C94-FBD0-5F08-3C60-79DB9665F598}"/>
          </ac:picMkLst>
        </pc:picChg>
        <pc:picChg chg="mod">
          <ac:chgData name="Nishanth Chandran" userId="ff149687-74c4-402e-981b-1e4a95712656" providerId="ADAL" clId="{CF617857-A3B3-4AAC-BC15-142D25867CEC}" dt="2023-07-06T06:05:48.988" v="8872" actId="1076"/>
          <ac:picMkLst>
            <pc:docMk/>
            <pc:sldMk cId="1056124381" sldId="2076137991"/>
            <ac:picMk id="1026" creationId="{A27FE321-B3DB-96DD-CC33-2EC3EB38ACA1}"/>
          </ac:picMkLst>
        </pc:pic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1" creationId="{488B2437-16F6-2689-E854-18105332D4F1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2" creationId="{86789F2B-CB6E-B5A9-1C26-49FA1F820B2F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3" creationId="{830CA3A8-C778-38BD-1842-0B207E3316E9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4" creationId="{11F33266-85AE-6E42-CD7B-74FD827B5EB4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5" creationId="{0F1104AA-7AAD-AD72-5FCE-9FA9E606A58A}"/>
          </ac:cxnSpMkLst>
        </pc:cxnChg>
        <pc:cxnChg chg="mod">
          <ac:chgData name="Nishanth Chandran" userId="ff149687-74c4-402e-981b-1e4a95712656" providerId="ADAL" clId="{CF617857-A3B3-4AAC-BC15-142D25867CEC}" dt="2023-07-06T03:54:39.460" v="7887" actId="1035"/>
          <ac:cxnSpMkLst>
            <pc:docMk/>
            <pc:sldMk cId="1056124381" sldId="2076137991"/>
            <ac:cxnSpMk id="16" creationId="{CADEB157-1D6F-573E-20A5-986350F985AA}"/>
          </ac:cxnSpMkLst>
        </pc:cxnChg>
        <pc:cxnChg chg="mod">
          <ac:chgData name="Nishanth Chandran" userId="ff149687-74c4-402e-981b-1e4a95712656" providerId="ADAL" clId="{CF617857-A3B3-4AAC-BC15-142D25867CEC}" dt="2023-07-06T06:05:48.988" v="8872" actId="1076"/>
          <ac:cxnSpMkLst>
            <pc:docMk/>
            <pc:sldMk cId="1056124381" sldId="2076137991"/>
            <ac:cxnSpMk id="18" creationId="{094A159C-679C-34DF-DC23-1FFA72760319}"/>
          </ac:cxnSpMkLst>
        </pc:cxnChg>
      </pc:sldChg>
      <pc:sldChg chg="addSp modSp add mod">
        <pc:chgData name="Nishanth Chandran" userId="ff149687-74c4-402e-981b-1e4a95712656" providerId="ADAL" clId="{CF617857-A3B3-4AAC-BC15-142D25867CEC}" dt="2023-07-06T06:06:22.352" v="8874"/>
        <pc:sldMkLst>
          <pc:docMk/>
          <pc:sldMk cId="3818323686" sldId="2076138006"/>
        </pc:sldMkLst>
        <pc:spChg chg="mod">
          <ac:chgData name="Nishanth Chandran" userId="ff149687-74c4-402e-981b-1e4a95712656" providerId="ADAL" clId="{CF617857-A3B3-4AAC-BC15-142D25867CEC}" dt="2023-07-06T04:34:16.898" v="8116" actId="20577"/>
          <ac:spMkLst>
            <pc:docMk/>
            <pc:sldMk cId="3818323686" sldId="2076138006"/>
            <ac:spMk id="2" creationId="{00000000-0000-0000-0000-000000000000}"/>
          </ac:spMkLst>
        </pc:spChg>
        <pc:spChg chg="add mod">
          <ac:chgData name="Nishanth Chandran" userId="ff149687-74c4-402e-981b-1e4a95712656" providerId="ADAL" clId="{CF617857-A3B3-4AAC-BC15-142D25867CEC}" dt="2023-07-06T06:06:22.352" v="8874"/>
          <ac:spMkLst>
            <pc:docMk/>
            <pc:sldMk cId="3818323686" sldId="2076138006"/>
            <ac:spMk id="4" creationId="{284E2BED-674C-3508-EDF5-8E568FED30F2}"/>
          </ac:spMkLst>
        </pc:spChg>
        <pc:spChg chg="mod">
          <ac:chgData name="Nishanth Chandran" userId="ff149687-74c4-402e-981b-1e4a95712656" providerId="ADAL" clId="{CF617857-A3B3-4AAC-BC15-142D25867CEC}" dt="2023-07-06T04:34:32.104" v="8119" actId="20577"/>
          <ac:spMkLst>
            <pc:docMk/>
            <pc:sldMk cId="3818323686" sldId="2076138006"/>
            <ac:spMk id="9" creationId="{30E94E9E-8CFA-4D48-BF54-D4C897E292FE}"/>
          </ac:spMkLst>
        </pc:spChg>
      </pc:sldChg>
      <pc:sldChg chg="addSp modSp add mod">
        <pc:chgData name="Nishanth Chandran" userId="ff149687-74c4-402e-981b-1e4a95712656" providerId="ADAL" clId="{CF617857-A3B3-4AAC-BC15-142D25867CEC}" dt="2023-07-06T06:09:21.015" v="8945" actId="20577"/>
        <pc:sldMkLst>
          <pc:docMk/>
          <pc:sldMk cId="1216924357" sldId="2076138007"/>
        </pc:sldMkLst>
        <pc:spChg chg="add mod">
          <ac:chgData name="Nishanth Chandran" userId="ff149687-74c4-402e-981b-1e4a95712656" providerId="ADAL" clId="{CF617857-A3B3-4AAC-BC15-142D25867CEC}" dt="2023-07-06T06:09:21.015" v="8945" actId="20577"/>
          <ac:spMkLst>
            <pc:docMk/>
            <pc:sldMk cId="1216924357" sldId="2076138007"/>
            <ac:spMk id="3" creationId="{3572F546-C49D-E638-0715-4559E3172399}"/>
          </ac:spMkLst>
        </pc:spChg>
        <pc:spChg chg="mod">
          <ac:chgData name="Nishanth Chandran" userId="ff149687-74c4-402e-981b-1e4a95712656" providerId="ADAL" clId="{CF617857-A3B3-4AAC-BC15-142D25867CEC}" dt="2023-07-06T04:34:56.985" v="8156" actId="1035"/>
          <ac:spMkLst>
            <pc:docMk/>
            <pc:sldMk cId="1216924357" sldId="2076138007"/>
            <ac:spMk id="13" creationId="{48210B5B-2177-4D40-B527-88A4B8952515}"/>
          </ac:spMkLst>
        </pc:spChg>
        <pc:spChg chg="mod">
          <ac:chgData name="Nishanth Chandran" userId="ff149687-74c4-402e-981b-1e4a95712656" providerId="ADAL" clId="{CF617857-A3B3-4AAC-BC15-142D25867CEC}" dt="2023-07-06T04:34:56.985" v="8156" actId="1035"/>
          <ac:spMkLst>
            <pc:docMk/>
            <pc:sldMk cId="1216924357" sldId="2076138007"/>
            <ac:spMk id="20" creationId="{278E9849-D1D6-4D46-9F84-7BC6CC98B8F3}"/>
          </ac:spMkLst>
        </pc:spChg>
        <pc:spChg chg="mod">
          <ac:chgData name="Nishanth Chandran" userId="ff149687-74c4-402e-981b-1e4a95712656" providerId="ADAL" clId="{CF617857-A3B3-4AAC-BC15-142D25867CEC}" dt="2023-07-06T04:34:56.985" v="8156" actId="1035"/>
          <ac:spMkLst>
            <pc:docMk/>
            <pc:sldMk cId="1216924357" sldId="2076138007"/>
            <ac:spMk id="21" creationId="{379B85A4-B4C1-45FD-AE4A-AE926533D611}"/>
          </ac:spMkLst>
        </pc:spChg>
        <pc:picChg chg="mod">
          <ac:chgData name="Nishanth Chandran" userId="ff149687-74c4-402e-981b-1e4a95712656" providerId="ADAL" clId="{CF617857-A3B3-4AAC-BC15-142D25867CEC}" dt="2023-07-06T04:34:56.985" v="8156" actId="1035"/>
          <ac:picMkLst>
            <pc:docMk/>
            <pc:sldMk cId="1216924357" sldId="2076138007"/>
            <ac:picMk id="7" creationId="{9BE7383D-F597-4BCD-A255-3E4334BA2E6B}"/>
          </ac:picMkLst>
        </pc:picChg>
        <pc:picChg chg="mod">
          <ac:chgData name="Nishanth Chandran" userId="ff149687-74c4-402e-981b-1e4a95712656" providerId="ADAL" clId="{CF617857-A3B3-4AAC-BC15-142D25867CEC}" dt="2023-07-06T04:34:56.985" v="8156" actId="1035"/>
          <ac:picMkLst>
            <pc:docMk/>
            <pc:sldMk cId="1216924357" sldId="2076138007"/>
            <ac:picMk id="8" creationId="{C9553C63-D1A0-4573-AB9C-05EF1180C8DA}"/>
          </ac:picMkLst>
        </pc:picChg>
        <pc:picChg chg="mod">
          <ac:chgData name="Nishanth Chandran" userId="ff149687-74c4-402e-981b-1e4a95712656" providerId="ADAL" clId="{CF617857-A3B3-4AAC-BC15-142D25867CEC}" dt="2023-07-06T04:34:56.985" v="8156" actId="1035"/>
          <ac:picMkLst>
            <pc:docMk/>
            <pc:sldMk cId="1216924357" sldId="2076138007"/>
            <ac:picMk id="12" creationId="{9822F29D-A994-4751-8E69-2DFE0FB1F898}"/>
          </ac:picMkLst>
        </pc:picChg>
        <pc:cxnChg chg="mod">
          <ac:chgData name="Nishanth Chandran" userId="ff149687-74c4-402e-981b-1e4a95712656" providerId="ADAL" clId="{CF617857-A3B3-4AAC-BC15-142D25867CEC}" dt="2023-07-06T04:34:56.985" v="8156" actId="1035"/>
          <ac:cxnSpMkLst>
            <pc:docMk/>
            <pc:sldMk cId="1216924357" sldId="2076138007"/>
            <ac:cxnSpMk id="14" creationId="{24FC88E4-587C-4A51-A758-6F2680FD0F47}"/>
          </ac:cxnSpMkLst>
        </pc:cxnChg>
        <pc:cxnChg chg="mod">
          <ac:chgData name="Nishanth Chandran" userId="ff149687-74c4-402e-981b-1e4a95712656" providerId="ADAL" clId="{CF617857-A3B3-4AAC-BC15-142D25867CEC}" dt="2023-07-06T04:34:56.985" v="8156" actId="1035"/>
          <ac:cxnSpMkLst>
            <pc:docMk/>
            <pc:sldMk cId="1216924357" sldId="2076138007"/>
            <ac:cxnSpMk id="15" creationId="{A64DFDB8-BEDB-4E04-BA58-AC15EF771D1A}"/>
          </ac:cxnSpMkLst>
        </pc:cxnChg>
      </pc:sldChg>
      <pc:sldChg chg="addSp modSp add mod">
        <pc:chgData name="Nishanth Chandran" userId="ff149687-74c4-402e-981b-1e4a95712656" providerId="ADAL" clId="{CF617857-A3B3-4AAC-BC15-142D25867CEC}" dt="2023-07-06T06:09:28.522" v="8946"/>
        <pc:sldMkLst>
          <pc:docMk/>
          <pc:sldMk cId="3019665974" sldId="2076138008"/>
        </pc:sldMkLst>
        <pc:spChg chg="add mod">
          <ac:chgData name="Nishanth Chandran" userId="ff149687-74c4-402e-981b-1e4a95712656" providerId="ADAL" clId="{CF617857-A3B3-4AAC-BC15-142D25867CEC}" dt="2023-07-06T06:09:28.522" v="8946"/>
          <ac:spMkLst>
            <pc:docMk/>
            <pc:sldMk cId="3019665974" sldId="2076138008"/>
            <ac:spMk id="4" creationId="{98FB9247-5A30-EE7F-2702-AE871A2804EC}"/>
          </ac:spMkLst>
        </pc:spChg>
        <pc:spChg chg="mod">
          <ac:chgData name="Nishanth Chandran" userId="ff149687-74c4-402e-981b-1e4a95712656" providerId="ADAL" clId="{CF617857-A3B3-4AAC-BC15-142D25867CEC}" dt="2023-07-06T04:35:06.981" v="8157" actId="1076"/>
          <ac:spMkLst>
            <pc:docMk/>
            <pc:sldMk cId="3019665974" sldId="2076138008"/>
            <ac:spMk id="9" creationId="{30E94E9E-8CFA-4D48-BF54-D4C897E292FE}"/>
          </ac:spMkLst>
        </pc:spChg>
      </pc:sldChg>
      <pc:sldChg chg="addSp modSp add mod">
        <pc:chgData name="Nishanth Chandran" userId="ff149687-74c4-402e-981b-1e4a95712656" providerId="ADAL" clId="{CF617857-A3B3-4AAC-BC15-142D25867CEC}" dt="2023-07-11T07:17:04.267" v="9768" actId="1035"/>
        <pc:sldMkLst>
          <pc:docMk/>
          <pc:sldMk cId="2872996381" sldId="2076138009"/>
        </pc:sldMkLst>
        <pc:spChg chg="add mod">
          <ac:chgData name="Nishanth Chandran" userId="ff149687-74c4-402e-981b-1e4a95712656" providerId="ADAL" clId="{CF617857-A3B3-4AAC-BC15-142D25867CEC}" dt="2023-07-06T06:09:31.098" v="8947"/>
          <ac:spMkLst>
            <pc:docMk/>
            <pc:sldMk cId="2872996381" sldId="2076138009"/>
            <ac:spMk id="4" creationId="{15D93F67-2110-FB17-50B9-28E17716F6F3}"/>
          </ac:spMkLst>
        </pc:spChg>
        <pc:spChg chg="mod">
          <ac:chgData name="Nishanth Chandran" userId="ff149687-74c4-402e-981b-1e4a95712656" providerId="ADAL" clId="{CF617857-A3B3-4AAC-BC15-142D25867CEC}" dt="2023-07-11T03:37:42.208" v="9293" actId="1036"/>
          <ac:spMkLst>
            <pc:docMk/>
            <pc:sldMk cId="2872996381" sldId="2076138009"/>
            <ac:spMk id="5" creationId="{6B459174-2D69-42A4-A873-B511CC06221D}"/>
          </ac:spMkLst>
        </pc:spChg>
        <pc:spChg chg="mod">
          <ac:chgData name="Nishanth Chandran" userId="ff149687-74c4-402e-981b-1e4a95712656" providerId="ADAL" clId="{CF617857-A3B3-4AAC-BC15-142D25867CEC}" dt="2023-07-06T04:35:15.914" v="8158" actId="1076"/>
          <ac:spMkLst>
            <pc:docMk/>
            <pc:sldMk cId="2872996381" sldId="2076138009"/>
            <ac:spMk id="9" creationId="{30E94E9E-8CFA-4D48-BF54-D4C897E292FE}"/>
          </ac:spMkLst>
        </pc:spChg>
        <pc:spChg chg="mod">
          <ac:chgData name="Nishanth Chandran" userId="ff149687-74c4-402e-981b-1e4a95712656" providerId="ADAL" clId="{CF617857-A3B3-4AAC-BC15-142D25867CEC}" dt="2023-07-11T03:37:42.208" v="9293" actId="1036"/>
          <ac:spMkLst>
            <pc:docMk/>
            <pc:sldMk cId="2872996381" sldId="2076138009"/>
            <ac:spMk id="11" creationId="{DD3C9B6D-9A89-438E-AFF3-0CDD7392EBAC}"/>
          </ac:spMkLst>
        </pc:spChg>
        <pc:spChg chg="add mod">
          <ac:chgData name="Nishanth Chandran" userId="ff149687-74c4-402e-981b-1e4a95712656" providerId="ADAL" clId="{CF617857-A3B3-4AAC-BC15-142D25867CEC}" dt="2023-07-11T03:38:46.661" v="9299" actId="2085"/>
          <ac:spMkLst>
            <pc:docMk/>
            <pc:sldMk cId="2872996381" sldId="2076138009"/>
            <ac:spMk id="13" creationId="{5F9904F2-660C-6339-9743-49803D3CC2BE}"/>
          </ac:spMkLst>
        </pc:spChg>
        <pc:spChg chg="add mod">
          <ac:chgData name="Nishanth Chandran" userId="ff149687-74c4-402e-981b-1e4a95712656" providerId="ADAL" clId="{CF617857-A3B3-4AAC-BC15-142D25867CEC}" dt="2023-07-11T03:39:01.526" v="9306" actId="1036"/>
          <ac:spMkLst>
            <pc:docMk/>
            <pc:sldMk cId="2872996381" sldId="2076138009"/>
            <ac:spMk id="14" creationId="{038B0A04-9A84-9CAC-EBA1-7CE31CE39655}"/>
          </ac:spMkLst>
        </pc:spChg>
        <pc:spChg chg="add mod">
          <ac:chgData name="Nishanth Chandran" userId="ff149687-74c4-402e-981b-1e4a95712656" providerId="ADAL" clId="{CF617857-A3B3-4AAC-BC15-142D25867CEC}" dt="2023-07-11T03:39:12.600" v="9309" actId="20577"/>
          <ac:spMkLst>
            <pc:docMk/>
            <pc:sldMk cId="2872996381" sldId="2076138009"/>
            <ac:spMk id="15" creationId="{37E77481-D8A1-0452-CD96-4A4E1C43965E}"/>
          </ac:spMkLst>
        </pc:spChg>
        <pc:spChg chg="add mod">
          <ac:chgData name="Nishanth Chandran" userId="ff149687-74c4-402e-981b-1e4a95712656" providerId="ADAL" clId="{CF617857-A3B3-4AAC-BC15-142D25867CEC}" dt="2023-07-11T07:17:04.267" v="9768" actId="1035"/>
          <ac:spMkLst>
            <pc:docMk/>
            <pc:sldMk cId="2872996381" sldId="2076138009"/>
            <ac:spMk id="16" creationId="{4C3A0BFB-5412-19F8-5228-AB2ED6EBDF5E}"/>
          </ac:spMkLst>
        </pc:spChg>
        <pc:grpChg chg="mod">
          <ac:chgData name="Nishanth Chandran" userId="ff149687-74c4-402e-981b-1e4a95712656" providerId="ADAL" clId="{CF617857-A3B3-4AAC-BC15-142D25867CEC}" dt="2023-07-11T03:38:36.763" v="9298" actId="207"/>
          <ac:grpSpMkLst>
            <pc:docMk/>
            <pc:sldMk cId="2872996381" sldId="2076138009"/>
            <ac:grpSpMk id="12" creationId="{FD2582F4-5023-4362-B590-4D7CA2DF8BFC}"/>
          </ac:grpSpMkLst>
        </pc:grpChg>
        <pc:picChg chg="mod">
          <ac:chgData name="Nishanth Chandran" userId="ff149687-74c4-402e-981b-1e4a95712656" providerId="ADAL" clId="{CF617857-A3B3-4AAC-BC15-142D25867CEC}" dt="2023-07-11T03:37:42.208" v="9293" actId="1036"/>
          <ac:picMkLst>
            <pc:docMk/>
            <pc:sldMk cId="2872996381" sldId="2076138009"/>
            <ac:picMk id="1026" creationId="{47A4F131-7318-404B-AFF9-189D2395073A}"/>
          </ac:picMkLst>
        </pc:picChg>
      </pc:sldChg>
      <pc:sldChg chg="addSp modSp add mod modAnim">
        <pc:chgData name="Nishanth Chandran" userId="ff149687-74c4-402e-981b-1e4a95712656" providerId="ADAL" clId="{CF617857-A3B3-4AAC-BC15-142D25867CEC}" dt="2023-07-11T07:17:08.420" v="9769"/>
        <pc:sldMkLst>
          <pc:docMk/>
          <pc:sldMk cId="1739788115" sldId="2076138010"/>
        </pc:sldMkLst>
        <pc:spChg chg="mod">
          <ac:chgData name="Nishanth Chandran" userId="ff149687-74c4-402e-981b-1e4a95712656" providerId="ADAL" clId="{CF617857-A3B3-4AAC-BC15-142D25867CEC}" dt="2023-07-06T06:11:55.440" v="8964" actId="1036"/>
          <ac:spMkLst>
            <pc:docMk/>
            <pc:sldMk cId="1739788115" sldId="2076138010"/>
            <ac:spMk id="2" creationId="{00000000-0000-0000-0000-000000000000}"/>
          </ac:spMkLst>
        </pc:spChg>
        <pc:spChg chg="add mod">
          <ac:chgData name="Nishanth Chandran" userId="ff149687-74c4-402e-981b-1e4a95712656" providerId="ADAL" clId="{CF617857-A3B3-4AAC-BC15-142D25867CEC}" dt="2023-07-06T04:39:00.230" v="8347" actId="207"/>
          <ac:spMkLst>
            <pc:docMk/>
            <pc:sldMk cId="1739788115" sldId="2076138010"/>
            <ac:spMk id="3" creationId="{08E8DD4B-55C9-1872-C78F-E0693EE97DD7}"/>
          </ac:spMkLst>
        </pc:spChg>
        <pc:spChg chg="add mod">
          <ac:chgData name="Nishanth Chandran" userId="ff149687-74c4-402e-981b-1e4a95712656" providerId="ADAL" clId="{CF617857-A3B3-4AAC-BC15-142D25867CEC}" dt="2023-07-06T06:09:33.768" v="8948"/>
          <ac:spMkLst>
            <pc:docMk/>
            <pc:sldMk cId="1739788115" sldId="2076138010"/>
            <ac:spMk id="4" creationId="{44B99283-561A-2B02-DA4E-97CACEEBA449}"/>
          </ac:spMkLst>
        </pc:spChg>
        <pc:spChg chg="add mod">
          <ac:chgData name="Nishanth Chandran" userId="ff149687-74c4-402e-981b-1e4a95712656" providerId="ADAL" clId="{CF617857-A3B3-4AAC-BC15-142D25867CEC}" dt="2023-07-11T03:39:35.617" v="9356" actId="1036"/>
          <ac:spMkLst>
            <pc:docMk/>
            <pc:sldMk cId="1739788115" sldId="2076138010"/>
            <ac:spMk id="5" creationId="{3FF6423C-C95E-BB5B-B116-FF489F0ED5AE}"/>
          </ac:spMkLst>
        </pc:spChg>
        <pc:spChg chg="mod">
          <ac:chgData name="Nishanth Chandran" userId="ff149687-74c4-402e-981b-1e4a95712656" providerId="ADAL" clId="{CF617857-A3B3-4AAC-BC15-142D25867CEC}" dt="2023-07-06T06:12:01.949" v="8972" actId="1036"/>
          <ac:spMkLst>
            <pc:docMk/>
            <pc:sldMk cId="1739788115" sldId="2076138010"/>
            <ac:spMk id="9" creationId="{30E94E9E-8CFA-4D48-BF54-D4C897E292FE}"/>
          </ac:spMkLst>
        </pc:spChg>
        <pc:spChg chg="mod">
          <ac:chgData name="Nishanth Chandran" userId="ff149687-74c4-402e-981b-1e4a95712656" providerId="ADAL" clId="{CF617857-A3B3-4AAC-BC15-142D25867CEC}" dt="2023-07-06T04:38:27.304" v="8263" actId="1037"/>
          <ac:spMkLst>
            <pc:docMk/>
            <pc:sldMk cId="1739788115" sldId="2076138010"/>
            <ac:spMk id="11" creationId="{2EFF3300-9AFE-4F68-847E-361345118BE0}"/>
          </ac:spMkLst>
        </pc:spChg>
        <pc:spChg chg="add mod">
          <ac:chgData name="Nishanth Chandran" userId="ff149687-74c4-402e-981b-1e4a95712656" providerId="ADAL" clId="{CF617857-A3B3-4AAC-BC15-142D25867CEC}" dt="2023-07-11T03:39:35.617" v="9356" actId="1036"/>
          <ac:spMkLst>
            <pc:docMk/>
            <pc:sldMk cId="1739788115" sldId="2076138010"/>
            <ac:spMk id="12" creationId="{8E1642BB-0F1D-0200-AA57-80D22278480A}"/>
          </ac:spMkLst>
        </pc:spChg>
        <pc:spChg chg="mod">
          <ac:chgData name="Nishanth Chandran" userId="ff149687-74c4-402e-981b-1e4a95712656" providerId="ADAL" clId="{CF617857-A3B3-4AAC-BC15-142D25867CEC}" dt="2023-07-06T04:38:34.244" v="8302" actId="1038"/>
          <ac:spMkLst>
            <pc:docMk/>
            <pc:sldMk cId="1739788115" sldId="2076138010"/>
            <ac:spMk id="23" creationId="{E25382E7-2762-46DD-839A-A4A03CF3CB5B}"/>
          </ac:spMkLst>
        </pc:spChg>
        <pc:spChg chg="add mod">
          <ac:chgData name="Nishanth Chandran" userId="ff149687-74c4-402e-981b-1e4a95712656" providerId="ADAL" clId="{CF617857-A3B3-4AAC-BC15-142D25867CEC}" dt="2023-07-11T03:39:35.617" v="9356" actId="1036"/>
          <ac:spMkLst>
            <pc:docMk/>
            <pc:sldMk cId="1739788115" sldId="2076138010"/>
            <ac:spMk id="26" creationId="{DA557FF1-CB34-CA3D-295C-220EB23215AD}"/>
          </ac:spMkLst>
        </pc:spChg>
        <pc:spChg chg="add mod">
          <ac:chgData name="Nishanth Chandran" userId="ff149687-74c4-402e-981b-1e4a95712656" providerId="ADAL" clId="{CF617857-A3B3-4AAC-BC15-142D25867CEC}" dt="2023-07-11T07:17:08.420" v="9769"/>
          <ac:spMkLst>
            <pc:docMk/>
            <pc:sldMk cId="1739788115" sldId="2076138010"/>
            <ac:spMk id="27" creationId="{BDF779C1-9800-852B-902F-497366723013}"/>
          </ac:spMkLst>
        </pc:spChg>
      </pc:sldChg>
      <pc:sldChg chg="addSp delSp modSp new mod delAnim modAnim">
        <pc:chgData name="Nishanth Chandran" userId="ff149687-74c4-402e-981b-1e4a95712656" providerId="ADAL" clId="{CF617857-A3B3-4AAC-BC15-142D25867CEC}" dt="2023-07-06T06:06:26.032" v="8876" actId="1036"/>
        <pc:sldMkLst>
          <pc:docMk/>
          <pc:sldMk cId="1452694350" sldId="2076138011"/>
        </pc:sldMkLst>
        <pc:spChg chg="mod">
          <ac:chgData name="Nishanth Chandran" userId="ff149687-74c4-402e-981b-1e4a95712656" providerId="ADAL" clId="{CF617857-A3B3-4AAC-BC15-142D25867CEC}" dt="2023-07-06T04:44:10.378" v="8368" actId="20577"/>
          <ac:spMkLst>
            <pc:docMk/>
            <pc:sldMk cId="1452694350" sldId="2076138011"/>
            <ac:spMk id="2" creationId="{4ADA3A37-0C84-3E53-CF10-FD71F2949E30}"/>
          </ac:spMkLst>
        </pc:spChg>
        <pc:spChg chg="del">
          <ac:chgData name="Nishanth Chandran" userId="ff149687-74c4-402e-981b-1e4a95712656" providerId="ADAL" clId="{CF617857-A3B3-4AAC-BC15-142D25867CEC}" dt="2023-07-06T04:44:13.525" v="8369" actId="478"/>
          <ac:spMkLst>
            <pc:docMk/>
            <pc:sldMk cId="1452694350" sldId="2076138011"/>
            <ac:spMk id="3" creationId="{34733122-9403-9135-AE0A-3F6D8C792E19}"/>
          </ac:spMkLst>
        </pc:spChg>
        <pc:spChg chg="add mod">
          <ac:chgData name="Nishanth Chandran" userId="ff149687-74c4-402e-981b-1e4a95712656" providerId="ADAL" clId="{CF617857-A3B3-4AAC-BC15-142D25867CEC}" dt="2023-07-06T04:45:23.783" v="8380" actId="1076"/>
          <ac:spMkLst>
            <pc:docMk/>
            <pc:sldMk cId="1452694350" sldId="2076138011"/>
            <ac:spMk id="9" creationId="{94ED6A05-666D-9048-5932-C5D8958526F2}"/>
          </ac:spMkLst>
        </pc:spChg>
        <pc:spChg chg="add mod">
          <ac:chgData name="Nishanth Chandran" userId="ff149687-74c4-402e-981b-1e4a95712656" providerId="ADAL" clId="{CF617857-A3B3-4AAC-BC15-142D25867CEC}" dt="2023-07-06T04:45:32.723" v="8383" actId="1076"/>
          <ac:spMkLst>
            <pc:docMk/>
            <pc:sldMk cId="1452694350" sldId="2076138011"/>
            <ac:spMk id="10" creationId="{C34249FC-41A3-8179-C32C-11819BA64931}"/>
          </ac:spMkLst>
        </pc:spChg>
        <pc:spChg chg="add mod">
          <ac:chgData name="Nishanth Chandran" userId="ff149687-74c4-402e-981b-1e4a95712656" providerId="ADAL" clId="{CF617857-A3B3-4AAC-BC15-142D25867CEC}" dt="2023-07-06T04:48:32.136" v="8532" actId="14100"/>
          <ac:spMkLst>
            <pc:docMk/>
            <pc:sldMk cId="1452694350" sldId="2076138011"/>
            <ac:spMk id="11" creationId="{C1B5ABB1-5A11-FE0F-AAEF-B7147D3E12B0}"/>
          </ac:spMkLst>
        </pc:spChg>
        <pc:spChg chg="add mod">
          <ac:chgData name="Nishanth Chandran" userId="ff149687-74c4-402e-981b-1e4a95712656" providerId="ADAL" clId="{CF617857-A3B3-4AAC-BC15-142D25867CEC}" dt="2023-07-06T04:48:42.384" v="8533" actId="207"/>
          <ac:spMkLst>
            <pc:docMk/>
            <pc:sldMk cId="1452694350" sldId="2076138011"/>
            <ac:spMk id="12" creationId="{6207627E-4B32-62A8-0560-99ACEDFC892A}"/>
          </ac:spMkLst>
        </pc:spChg>
        <pc:spChg chg="add mod">
          <ac:chgData name="Nishanth Chandran" userId="ff149687-74c4-402e-981b-1e4a95712656" providerId="ADAL" clId="{CF617857-A3B3-4AAC-BC15-142D25867CEC}" dt="2023-07-06T04:46:18.063" v="8405" actId="1076"/>
          <ac:spMkLst>
            <pc:docMk/>
            <pc:sldMk cId="1452694350" sldId="2076138011"/>
            <ac:spMk id="15" creationId="{64C4F55E-0670-3560-E95A-A77EBCF84492}"/>
          </ac:spMkLst>
        </pc:spChg>
        <pc:spChg chg="add mod">
          <ac:chgData name="Nishanth Chandran" userId="ff149687-74c4-402e-981b-1e4a95712656" providerId="ADAL" clId="{CF617857-A3B3-4AAC-BC15-142D25867CEC}" dt="2023-07-06T04:48:47.009" v="8534" actId="207"/>
          <ac:spMkLst>
            <pc:docMk/>
            <pc:sldMk cId="1452694350" sldId="2076138011"/>
            <ac:spMk id="18" creationId="{E5905BB1-78B6-82CE-8850-277A22C30B96}"/>
          </ac:spMkLst>
        </pc:spChg>
        <pc:spChg chg="add mod">
          <ac:chgData name="Nishanth Chandran" userId="ff149687-74c4-402e-981b-1e4a95712656" providerId="ADAL" clId="{CF617857-A3B3-4AAC-BC15-142D25867CEC}" dt="2023-07-06T04:47:10.989" v="8447" actId="1036"/>
          <ac:spMkLst>
            <pc:docMk/>
            <pc:sldMk cId="1452694350" sldId="2076138011"/>
            <ac:spMk id="21" creationId="{6CF25C12-BA72-F314-4BCF-04B1311164A6}"/>
          </ac:spMkLst>
        </pc:spChg>
        <pc:spChg chg="add mod">
          <ac:chgData name="Nishanth Chandran" userId="ff149687-74c4-402e-981b-1e4a95712656" providerId="ADAL" clId="{CF617857-A3B3-4AAC-BC15-142D25867CEC}" dt="2023-07-06T04:48:53.069" v="8535" actId="207"/>
          <ac:spMkLst>
            <pc:docMk/>
            <pc:sldMk cId="1452694350" sldId="2076138011"/>
            <ac:spMk id="24" creationId="{F18FC986-993F-FE49-069A-4A47CE14BD36}"/>
          </ac:spMkLst>
        </pc:spChg>
        <pc:spChg chg="add mod">
          <ac:chgData name="Nishanth Chandran" userId="ff149687-74c4-402e-981b-1e4a95712656" providerId="ADAL" clId="{CF617857-A3B3-4AAC-BC15-142D25867CEC}" dt="2023-07-06T04:50:42.487" v="8554" actId="1076"/>
          <ac:spMkLst>
            <pc:docMk/>
            <pc:sldMk cId="1452694350" sldId="2076138011"/>
            <ac:spMk id="27" creationId="{1B3A4D63-0036-CADA-8030-E564C717F9E0}"/>
          </ac:spMkLst>
        </pc:spChg>
        <pc:spChg chg="add del mod">
          <ac:chgData name="Nishanth Chandran" userId="ff149687-74c4-402e-981b-1e4a95712656" providerId="ADAL" clId="{CF617857-A3B3-4AAC-BC15-142D25867CEC}" dt="2023-07-06T04:51:13.186" v="8557" actId="478"/>
          <ac:spMkLst>
            <pc:docMk/>
            <pc:sldMk cId="1452694350" sldId="2076138011"/>
            <ac:spMk id="37" creationId="{9F1781C3-34DB-C883-1610-5024AFE8CF56}"/>
          </ac:spMkLst>
        </pc:spChg>
        <pc:spChg chg="add mod">
          <ac:chgData name="Nishanth Chandran" userId="ff149687-74c4-402e-981b-1e4a95712656" providerId="ADAL" clId="{CF617857-A3B3-4AAC-BC15-142D25867CEC}" dt="2023-07-06T04:51:52.460" v="8586" actId="207"/>
          <ac:spMkLst>
            <pc:docMk/>
            <pc:sldMk cId="1452694350" sldId="2076138011"/>
            <ac:spMk id="39" creationId="{FBC7D75D-45D9-7995-0596-75EDED253EBC}"/>
          </ac:spMkLst>
        </pc:spChg>
        <pc:spChg chg="add mod">
          <ac:chgData name="Nishanth Chandran" userId="ff149687-74c4-402e-981b-1e4a95712656" providerId="ADAL" clId="{CF617857-A3B3-4AAC-BC15-142D25867CEC}" dt="2023-07-06T04:52:20.216" v="8595" actId="1076"/>
          <ac:spMkLst>
            <pc:docMk/>
            <pc:sldMk cId="1452694350" sldId="2076138011"/>
            <ac:spMk id="40" creationId="{E545F6E0-E3B8-70B0-4F75-E824C91D7EF9}"/>
          </ac:spMkLst>
        </pc:spChg>
        <pc:spChg chg="add mod">
          <ac:chgData name="Nishanth Chandran" userId="ff149687-74c4-402e-981b-1e4a95712656" providerId="ADAL" clId="{CF617857-A3B3-4AAC-BC15-142D25867CEC}" dt="2023-07-06T04:52:40.244" v="8612" actId="1038"/>
          <ac:spMkLst>
            <pc:docMk/>
            <pc:sldMk cId="1452694350" sldId="2076138011"/>
            <ac:spMk id="41" creationId="{B03AA03E-5BD0-F138-EC2E-994792B52A51}"/>
          </ac:spMkLst>
        </pc:spChg>
        <pc:spChg chg="add mod">
          <ac:chgData name="Nishanth Chandran" userId="ff149687-74c4-402e-981b-1e4a95712656" providerId="ADAL" clId="{CF617857-A3B3-4AAC-BC15-142D25867CEC}" dt="2023-07-06T04:53:21.936" v="8692" actId="1076"/>
          <ac:spMkLst>
            <pc:docMk/>
            <pc:sldMk cId="1452694350" sldId="2076138011"/>
            <ac:spMk id="42" creationId="{1D6B9B3F-8791-C402-E2A6-EB50A8C15A7F}"/>
          </ac:spMkLst>
        </pc:spChg>
        <pc:spChg chg="add mod">
          <ac:chgData name="Nishanth Chandran" userId="ff149687-74c4-402e-981b-1e4a95712656" providerId="ADAL" clId="{CF617857-A3B3-4AAC-BC15-142D25867CEC}" dt="2023-07-06T06:06:26.032" v="8876" actId="1036"/>
          <ac:spMkLst>
            <pc:docMk/>
            <pc:sldMk cId="1452694350" sldId="2076138011"/>
            <ac:spMk id="44" creationId="{63A9EDBA-B649-C022-1020-B6C2B3461631}"/>
          </ac:spMkLst>
        </pc:spChg>
        <pc:grpChg chg="add del mod">
          <ac:chgData name="Nishanth Chandran" userId="ff149687-74c4-402e-981b-1e4a95712656" providerId="ADAL" clId="{CF617857-A3B3-4AAC-BC15-142D25867CEC}" dt="2023-07-06T04:49:38.677" v="8537" actId="478"/>
          <ac:grpSpMkLst>
            <pc:docMk/>
            <pc:sldMk cId="1452694350" sldId="2076138011"/>
            <ac:grpSpMk id="25" creationId="{6B3ECC78-AC2E-1477-68AE-C9FF5148E68E}"/>
          </ac:grpSpMkLst>
        </pc:grpChg>
        <pc:grpChg chg="add del mod">
          <ac:chgData name="Nishanth Chandran" userId="ff149687-74c4-402e-981b-1e4a95712656" providerId="ADAL" clId="{CF617857-A3B3-4AAC-BC15-142D25867CEC}" dt="2023-07-06T04:49:38.677" v="8537" actId="478"/>
          <ac:grpSpMkLst>
            <pc:docMk/>
            <pc:sldMk cId="1452694350" sldId="2076138011"/>
            <ac:grpSpMk id="26" creationId="{0F95020B-65BD-E165-2E58-358A11C89DB5}"/>
          </ac:grpSpMkLst>
        </pc:grpChg>
        <pc:grpChg chg="add del">
          <ac:chgData name="Nishanth Chandran" userId="ff149687-74c4-402e-981b-1e4a95712656" providerId="ADAL" clId="{CF617857-A3B3-4AAC-BC15-142D25867CEC}" dt="2023-07-06T04:49:38.677" v="8537" actId="478"/>
          <ac:grpSpMkLst>
            <pc:docMk/>
            <pc:sldMk cId="1452694350" sldId="2076138011"/>
            <ac:grpSpMk id="30" creationId="{67D432DC-4BDA-71A0-97E3-E13F466F5198}"/>
          </ac:grpSpMkLst>
        </pc:grpChg>
        <pc:grpChg chg="add">
          <ac:chgData name="Nishanth Chandran" userId="ff149687-74c4-402e-981b-1e4a95712656" providerId="ADAL" clId="{CF617857-A3B3-4AAC-BC15-142D25867CEC}" dt="2023-07-06T04:53:40.425" v="8696" actId="164"/>
          <ac:grpSpMkLst>
            <pc:docMk/>
            <pc:sldMk cId="1452694350" sldId="2076138011"/>
            <ac:grpSpMk id="43" creationId="{3F86330B-C4F0-BC4D-A2E9-A12E6E74CCA1}"/>
          </ac:grpSpMkLst>
        </pc:grpChg>
        <pc:picChg chg="add mod">
          <ac:chgData name="Nishanth Chandran" userId="ff149687-74c4-402e-981b-1e4a95712656" providerId="ADAL" clId="{CF617857-A3B3-4AAC-BC15-142D25867CEC}" dt="2023-07-06T04:44:23.209" v="8370"/>
          <ac:picMkLst>
            <pc:docMk/>
            <pc:sldMk cId="1452694350" sldId="2076138011"/>
            <ac:picMk id="4" creationId="{DA0ADF60-FE73-317C-E215-9A68E51CC109}"/>
          </ac:picMkLst>
        </pc:picChg>
        <pc:picChg chg="add mod">
          <ac:chgData name="Nishanth Chandran" userId="ff149687-74c4-402e-981b-1e4a95712656" providerId="ADAL" clId="{CF617857-A3B3-4AAC-BC15-142D25867CEC}" dt="2023-07-06T04:44:23.209" v="8370"/>
          <ac:picMkLst>
            <pc:docMk/>
            <pc:sldMk cId="1452694350" sldId="2076138011"/>
            <ac:picMk id="5" creationId="{8230E533-B973-E6CC-7344-DAD9176EC549}"/>
          </ac:picMkLst>
        </pc:picChg>
        <pc:picChg chg="add mod">
          <ac:chgData name="Nishanth Chandran" userId="ff149687-74c4-402e-981b-1e4a95712656" providerId="ADAL" clId="{CF617857-A3B3-4AAC-BC15-142D25867CEC}" dt="2023-07-06T04:49:54.951" v="8542" actId="1076"/>
          <ac:picMkLst>
            <pc:docMk/>
            <pc:sldMk cId="1452694350" sldId="2076138011"/>
            <ac:picMk id="32" creationId="{FD02015C-94EE-61AB-05A4-BB4CBEA257ED}"/>
          </ac:picMkLst>
        </pc:picChg>
        <pc:picChg chg="add mod">
          <ac:chgData name="Nishanth Chandran" userId="ff149687-74c4-402e-981b-1e4a95712656" providerId="ADAL" clId="{CF617857-A3B3-4AAC-BC15-142D25867CEC}" dt="2023-07-06T04:50:12.958" v="8547" actId="1076"/>
          <ac:picMkLst>
            <pc:docMk/>
            <pc:sldMk cId="1452694350" sldId="2076138011"/>
            <ac:picMk id="34" creationId="{67228955-AE1C-151A-7B35-CE44E7A0D088}"/>
          </ac:picMkLst>
        </pc:picChg>
        <pc:picChg chg="add mod">
          <ac:chgData name="Nishanth Chandran" userId="ff149687-74c4-402e-981b-1e4a95712656" providerId="ADAL" clId="{CF617857-A3B3-4AAC-BC15-142D25867CEC}" dt="2023-07-06T04:50:32.506" v="8553" actId="14100"/>
          <ac:picMkLst>
            <pc:docMk/>
            <pc:sldMk cId="1452694350" sldId="2076138011"/>
            <ac:picMk id="36" creationId="{1C1468EB-76AB-93F1-7A41-238347FF73D8}"/>
          </ac:picMkLst>
        </pc:picChg>
        <pc:picChg chg="add mod">
          <ac:chgData name="Nishanth Chandran" userId="ff149687-74c4-402e-981b-1e4a95712656" providerId="ADAL" clId="{CF617857-A3B3-4AAC-BC15-142D25867CEC}" dt="2023-07-06T04:51:22.544" v="8559" actId="1076"/>
          <ac:picMkLst>
            <pc:docMk/>
            <pc:sldMk cId="1452694350" sldId="2076138011"/>
            <ac:picMk id="38" creationId="{C0265990-4AE1-7CDC-62AB-FAE716133ACA}"/>
          </ac:picMkLst>
        </pc:picChg>
        <pc:cxnChg chg="add mod">
          <ac:chgData name="Nishanth Chandran" userId="ff149687-74c4-402e-981b-1e4a95712656" providerId="ADAL" clId="{CF617857-A3B3-4AAC-BC15-142D25867CEC}" dt="2023-07-06T04:48:32.136" v="8532" actId="14100"/>
          <ac:cxnSpMkLst>
            <pc:docMk/>
            <pc:sldMk cId="1452694350" sldId="2076138011"/>
            <ac:cxnSpMk id="6" creationId="{95ECFFB9-468E-884C-EFC0-428059239B6D}"/>
          </ac:cxnSpMkLst>
        </pc:cxnChg>
        <pc:cxnChg chg="add mod">
          <ac:chgData name="Nishanth Chandran" userId="ff149687-74c4-402e-981b-1e4a95712656" providerId="ADAL" clId="{CF617857-A3B3-4AAC-BC15-142D25867CEC}" dt="2023-07-06T04:48:32.136" v="8532" actId="14100"/>
          <ac:cxnSpMkLst>
            <pc:docMk/>
            <pc:sldMk cId="1452694350" sldId="2076138011"/>
            <ac:cxnSpMk id="7" creationId="{7ADD5138-4BB4-2F61-800A-2C913F6E0517}"/>
          </ac:cxnSpMkLst>
        </pc:cxnChg>
        <pc:cxnChg chg="add mod">
          <ac:chgData name="Nishanth Chandran" userId="ff149687-74c4-402e-981b-1e4a95712656" providerId="ADAL" clId="{CF617857-A3B3-4AAC-BC15-142D25867CEC}" dt="2023-07-06T04:46:18.063" v="8405" actId="1076"/>
          <ac:cxnSpMkLst>
            <pc:docMk/>
            <pc:sldMk cId="1452694350" sldId="2076138011"/>
            <ac:cxnSpMk id="13" creationId="{783B30BA-A07D-4F9D-DE01-FA37EACAE358}"/>
          </ac:cxnSpMkLst>
        </pc:cxnChg>
        <pc:cxnChg chg="add mod">
          <ac:chgData name="Nishanth Chandran" userId="ff149687-74c4-402e-981b-1e4a95712656" providerId="ADAL" clId="{CF617857-A3B3-4AAC-BC15-142D25867CEC}" dt="2023-07-06T04:46:18.063" v="8405" actId="1076"/>
          <ac:cxnSpMkLst>
            <pc:docMk/>
            <pc:sldMk cId="1452694350" sldId="2076138011"/>
            <ac:cxnSpMk id="14" creationId="{96D8471D-F7AB-97F6-FE62-CC32D1C92579}"/>
          </ac:cxnSpMkLst>
        </pc:cxnChg>
        <pc:cxnChg chg="add mod">
          <ac:chgData name="Nishanth Chandran" userId="ff149687-74c4-402e-981b-1e4a95712656" providerId="ADAL" clId="{CF617857-A3B3-4AAC-BC15-142D25867CEC}" dt="2023-07-06T04:46:27.042" v="8407" actId="1076"/>
          <ac:cxnSpMkLst>
            <pc:docMk/>
            <pc:sldMk cId="1452694350" sldId="2076138011"/>
            <ac:cxnSpMk id="16" creationId="{366D2EC4-E613-4354-3875-680AA0845444}"/>
          </ac:cxnSpMkLst>
        </pc:cxnChg>
        <pc:cxnChg chg="add mod">
          <ac:chgData name="Nishanth Chandran" userId="ff149687-74c4-402e-981b-1e4a95712656" providerId="ADAL" clId="{CF617857-A3B3-4AAC-BC15-142D25867CEC}" dt="2023-07-06T04:46:32.306" v="8409" actId="1076"/>
          <ac:cxnSpMkLst>
            <pc:docMk/>
            <pc:sldMk cId="1452694350" sldId="2076138011"/>
            <ac:cxnSpMk id="17" creationId="{5C62DC79-DB36-CEBC-13DF-044D448360B5}"/>
          </ac:cxnSpMkLst>
        </pc:cxnChg>
        <pc:cxnChg chg="add mod">
          <ac:chgData name="Nishanth Chandran" userId="ff149687-74c4-402e-981b-1e4a95712656" providerId="ADAL" clId="{CF617857-A3B3-4AAC-BC15-142D25867CEC}" dt="2023-07-06T04:47:10.989" v="8447" actId="1036"/>
          <ac:cxnSpMkLst>
            <pc:docMk/>
            <pc:sldMk cId="1452694350" sldId="2076138011"/>
            <ac:cxnSpMk id="19" creationId="{32EC9D3C-B58A-C1E7-BA1D-0FE31851538A}"/>
          </ac:cxnSpMkLst>
        </pc:cxnChg>
        <pc:cxnChg chg="add mod">
          <ac:chgData name="Nishanth Chandran" userId="ff149687-74c4-402e-981b-1e4a95712656" providerId="ADAL" clId="{CF617857-A3B3-4AAC-BC15-142D25867CEC}" dt="2023-07-06T04:47:10.989" v="8447" actId="1036"/>
          <ac:cxnSpMkLst>
            <pc:docMk/>
            <pc:sldMk cId="1452694350" sldId="2076138011"/>
            <ac:cxnSpMk id="20" creationId="{DAE58025-4DD2-E626-0D91-39F3249451AA}"/>
          </ac:cxnSpMkLst>
        </pc:cxnChg>
        <pc:cxnChg chg="add mod">
          <ac:chgData name="Nishanth Chandran" userId="ff149687-74c4-402e-981b-1e4a95712656" providerId="ADAL" clId="{CF617857-A3B3-4AAC-BC15-142D25867CEC}" dt="2023-07-06T04:47:10.989" v="8447" actId="1036"/>
          <ac:cxnSpMkLst>
            <pc:docMk/>
            <pc:sldMk cId="1452694350" sldId="2076138011"/>
            <ac:cxnSpMk id="22" creationId="{1D7546FC-B2A1-B9F2-4F88-AC91E12B8240}"/>
          </ac:cxnSpMkLst>
        </pc:cxnChg>
        <pc:cxnChg chg="add mod">
          <ac:chgData name="Nishanth Chandran" userId="ff149687-74c4-402e-981b-1e4a95712656" providerId="ADAL" clId="{CF617857-A3B3-4AAC-BC15-142D25867CEC}" dt="2023-07-06T04:47:10.989" v="8447" actId="1036"/>
          <ac:cxnSpMkLst>
            <pc:docMk/>
            <pc:sldMk cId="1452694350" sldId="2076138011"/>
            <ac:cxnSpMk id="23" creationId="{DECD2842-E4BC-68A0-1958-8EE5C4D40022}"/>
          </ac:cxnSpMkLst>
        </pc:cxnChg>
      </pc:sldChg>
      <pc:sldChg chg="addSp delSp modSp add mod setBg delAnim modAnim delDesignElem">
        <pc:chgData name="Nishanth Chandran" userId="ff149687-74c4-402e-981b-1e4a95712656" providerId="ADAL" clId="{CF617857-A3B3-4AAC-BC15-142D25867CEC}" dt="2023-07-06T06:08:45.091" v="8927"/>
        <pc:sldMkLst>
          <pc:docMk/>
          <pc:sldMk cId="3479051161" sldId="2076138012"/>
        </pc:sldMkLst>
        <pc:spChg chg="del mod">
          <ac:chgData name="Nishanth Chandran" userId="ff149687-74c4-402e-981b-1e4a95712656" providerId="ADAL" clId="{CF617857-A3B3-4AAC-BC15-142D25867CEC}" dt="2023-07-06T06:07:57.046" v="8900" actId="478"/>
          <ac:spMkLst>
            <pc:docMk/>
            <pc:sldMk cId="3479051161" sldId="2076138012"/>
            <ac:spMk id="3" creationId="{FBFF3A5D-314A-9C2D-2C7E-3CE2008A1B5A}"/>
          </ac:spMkLst>
        </pc:spChg>
        <pc:spChg chg="add mod">
          <ac:chgData name="Nishanth Chandran" userId="ff149687-74c4-402e-981b-1e4a95712656" providerId="ADAL" clId="{CF617857-A3B3-4AAC-BC15-142D25867CEC}" dt="2023-07-06T06:08:20.632" v="8923" actId="207"/>
          <ac:spMkLst>
            <pc:docMk/>
            <pc:sldMk cId="3479051161" sldId="2076138012"/>
            <ac:spMk id="4" creationId="{C45E7020-ABE2-AC5B-E432-8A8809FEBB1E}"/>
          </ac:spMkLst>
        </pc:spChg>
        <pc:spChg chg="mod">
          <ac:chgData name="Nishanth Chandran" userId="ff149687-74c4-402e-981b-1e4a95712656" providerId="ADAL" clId="{CF617857-A3B3-4AAC-BC15-142D25867CEC}" dt="2023-07-06T06:08:04.246" v="8917" actId="1035"/>
          <ac:spMkLst>
            <pc:docMk/>
            <pc:sldMk cId="3479051161" sldId="2076138012"/>
            <ac:spMk id="6" creationId="{DBB02933-FCA7-A7DD-8D4D-9EAC5FE23DB4}"/>
          </ac:spMkLst>
        </pc:spChg>
        <pc:spChg chg="mod">
          <ac:chgData name="Nishanth Chandran" userId="ff149687-74c4-402e-981b-1e4a95712656" providerId="ADAL" clId="{CF617857-A3B3-4AAC-BC15-142D25867CEC}" dt="2023-07-06T06:08:00.105" v="8901" actId="207"/>
          <ac:spMkLst>
            <pc:docMk/>
            <pc:sldMk cId="3479051161" sldId="2076138012"/>
            <ac:spMk id="7" creationId="{7933765B-EAB4-5CA6-5A16-81DC9DFDE0B6}"/>
          </ac:spMkLst>
        </pc:spChg>
        <pc:spChg chg="del">
          <ac:chgData name="Nishanth Chandran" userId="ff149687-74c4-402e-981b-1e4a95712656" providerId="ADAL" clId="{CF617857-A3B3-4AAC-BC15-142D25867CEC}" dt="2023-07-06T06:07:08.900" v="8878"/>
          <ac:spMkLst>
            <pc:docMk/>
            <pc:sldMk cId="3479051161" sldId="2076138012"/>
            <ac:spMk id="14" creationId="{68BDBE5C-BBE9-4E89-BEE5-DEB6EAB8702D}"/>
          </ac:spMkLst>
        </pc:spChg>
        <pc:spChg chg="del">
          <ac:chgData name="Nishanth Chandran" userId="ff149687-74c4-402e-981b-1e4a95712656" providerId="ADAL" clId="{CF617857-A3B3-4AAC-BC15-142D25867CEC}" dt="2023-07-06T06:07:08.900" v="8878"/>
          <ac:spMkLst>
            <pc:docMk/>
            <pc:sldMk cId="3479051161" sldId="2076138012"/>
            <ac:spMk id="18" creationId="{DFC4168B-AA75-4715-9B96-CF84B170A68B}"/>
          </ac:spMkLst>
        </pc:spChg>
        <pc:cxnChg chg="del">
          <ac:chgData name="Nishanth Chandran" userId="ff149687-74c4-402e-981b-1e4a95712656" providerId="ADAL" clId="{CF617857-A3B3-4AAC-BC15-142D25867CEC}" dt="2023-07-06T06:07:08.900" v="8878"/>
          <ac:cxnSpMkLst>
            <pc:docMk/>
            <pc:sldMk cId="3479051161" sldId="2076138012"/>
            <ac:cxnSpMk id="16" creationId="{2752F38C-F560-47AA-90AD-209F39C04150}"/>
          </ac:cxnSpMkLst>
        </pc:cxnChg>
      </pc:sldChg>
      <pc:sldChg chg="addSp delSp modSp new mod delAnim modAnim">
        <pc:chgData name="Nishanth Chandran" userId="ff149687-74c4-402e-981b-1e4a95712656" providerId="ADAL" clId="{CF617857-A3B3-4AAC-BC15-142D25867CEC}" dt="2023-07-11T07:16:07.566" v="9732"/>
        <pc:sldMkLst>
          <pc:docMk/>
          <pc:sldMk cId="3292194513" sldId="2076138013"/>
        </pc:sldMkLst>
        <pc:spChg chg="mod">
          <ac:chgData name="Nishanth Chandran" userId="ff149687-74c4-402e-981b-1e4a95712656" providerId="ADAL" clId="{CF617857-A3B3-4AAC-BC15-142D25867CEC}" dt="2023-07-07T15:06:50.051" v="8996" actId="20577"/>
          <ac:spMkLst>
            <pc:docMk/>
            <pc:sldMk cId="3292194513" sldId="2076138013"/>
            <ac:spMk id="2" creationId="{D9EA8BB0-A573-98AA-5B13-ABB968F95B1E}"/>
          </ac:spMkLst>
        </pc:spChg>
        <pc:spChg chg="mod">
          <ac:chgData name="Nishanth Chandran" userId="ff149687-74c4-402e-981b-1e4a95712656" providerId="ADAL" clId="{CF617857-A3B3-4AAC-BC15-142D25867CEC}" dt="2023-07-07T15:10:39.371" v="9176" actId="20577"/>
          <ac:spMkLst>
            <pc:docMk/>
            <pc:sldMk cId="3292194513" sldId="2076138013"/>
            <ac:spMk id="3" creationId="{FA4E19D2-1533-F08D-B304-B1AFB15529A9}"/>
          </ac:spMkLst>
        </pc:spChg>
        <pc:spChg chg="add mod">
          <ac:chgData name="Nishanth Chandran" userId="ff149687-74c4-402e-981b-1e4a95712656" providerId="ADAL" clId="{CF617857-A3B3-4AAC-BC15-142D25867CEC}" dt="2023-07-07T15:17:51.754" v="9275" actId="14100"/>
          <ac:spMkLst>
            <pc:docMk/>
            <pc:sldMk cId="3292194513" sldId="2076138013"/>
            <ac:spMk id="4" creationId="{8ADC11BB-7193-8352-B00C-662F3A7F2259}"/>
          </ac:spMkLst>
        </pc:spChg>
        <pc:spChg chg="add mod">
          <ac:chgData name="Nishanth Chandran" userId="ff149687-74c4-402e-981b-1e4a95712656" providerId="ADAL" clId="{CF617857-A3B3-4AAC-BC15-142D25867CEC}" dt="2023-07-07T15:09:59.015" v="9155" actId="552"/>
          <ac:spMkLst>
            <pc:docMk/>
            <pc:sldMk cId="3292194513" sldId="2076138013"/>
            <ac:spMk id="5" creationId="{63742F3F-722B-6D0D-A07B-DD72D85F2406}"/>
          </ac:spMkLst>
        </pc:spChg>
        <pc:spChg chg="add mod">
          <ac:chgData name="Nishanth Chandran" userId="ff149687-74c4-402e-981b-1e4a95712656" providerId="ADAL" clId="{CF617857-A3B3-4AAC-BC15-142D25867CEC}" dt="2023-07-07T15:09:59.015" v="9155" actId="552"/>
          <ac:spMkLst>
            <pc:docMk/>
            <pc:sldMk cId="3292194513" sldId="2076138013"/>
            <ac:spMk id="6" creationId="{67C51C81-ABC7-C69F-1779-E0CA291DC878}"/>
          </ac:spMkLst>
        </pc:spChg>
        <pc:spChg chg="add mod">
          <ac:chgData name="Nishanth Chandran" userId="ff149687-74c4-402e-981b-1e4a95712656" providerId="ADAL" clId="{CF617857-A3B3-4AAC-BC15-142D25867CEC}" dt="2023-07-07T15:10:16.530" v="9157"/>
          <ac:spMkLst>
            <pc:docMk/>
            <pc:sldMk cId="3292194513" sldId="2076138013"/>
            <ac:spMk id="7" creationId="{527FA31D-6D86-0D0E-9149-A288E0848696}"/>
          </ac:spMkLst>
        </pc:spChg>
        <pc:spChg chg="add mod">
          <ac:chgData name="Nishanth Chandran" userId="ff149687-74c4-402e-981b-1e4a95712656" providerId="ADAL" clId="{CF617857-A3B3-4AAC-BC15-142D25867CEC}" dt="2023-07-11T07:15:23.510" v="9727" actId="552"/>
          <ac:spMkLst>
            <pc:docMk/>
            <pc:sldMk cId="3292194513" sldId="2076138013"/>
            <ac:spMk id="11" creationId="{E8992A5A-BAF7-7B0D-28A6-C24F0F479F3F}"/>
          </ac:spMkLst>
        </pc:spChg>
        <pc:spChg chg="add">
          <ac:chgData name="Nishanth Chandran" userId="ff149687-74c4-402e-981b-1e4a95712656" providerId="ADAL" clId="{CF617857-A3B3-4AAC-BC15-142D25867CEC}" dt="2023-07-11T07:13:26.708" v="9545" actId="11529"/>
          <ac:spMkLst>
            <pc:docMk/>
            <pc:sldMk cId="3292194513" sldId="2076138013"/>
            <ac:spMk id="12" creationId="{9F2F12E2-0E1E-B7F0-D008-EA5322562B91}"/>
          </ac:spMkLst>
        </pc:spChg>
        <pc:spChg chg="add mod">
          <ac:chgData name="Nishanth Chandran" userId="ff149687-74c4-402e-981b-1e4a95712656" providerId="ADAL" clId="{CF617857-A3B3-4AAC-BC15-142D25867CEC}" dt="2023-07-11T07:15:23.510" v="9727" actId="552"/>
          <ac:spMkLst>
            <pc:docMk/>
            <pc:sldMk cId="3292194513" sldId="2076138013"/>
            <ac:spMk id="13" creationId="{8DB3C3A6-C444-CEB7-A672-8FB8E622C0F0}"/>
          </ac:spMkLst>
        </pc:spChg>
        <pc:spChg chg="add mod">
          <ac:chgData name="Nishanth Chandran" userId="ff149687-74c4-402e-981b-1e4a95712656" providerId="ADAL" clId="{CF617857-A3B3-4AAC-BC15-142D25867CEC}" dt="2023-07-11T07:14:05.600" v="9605" actId="1076"/>
          <ac:spMkLst>
            <pc:docMk/>
            <pc:sldMk cId="3292194513" sldId="2076138013"/>
            <ac:spMk id="14" creationId="{E58FB713-F61C-28D7-4772-FFFD0C5B80B6}"/>
          </ac:spMkLst>
        </pc:spChg>
        <pc:cxnChg chg="add del mod">
          <ac:chgData name="Nishanth Chandran" userId="ff149687-74c4-402e-981b-1e4a95712656" providerId="ADAL" clId="{CF617857-A3B3-4AAC-BC15-142D25867CEC}" dt="2023-07-11T07:13:55.968" v="9602" actId="478"/>
          <ac:cxnSpMkLst>
            <pc:docMk/>
            <pc:sldMk cId="3292194513" sldId="2076138013"/>
            <ac:cxnSpMk id="8" creationId="{191DCBFF-FC12-BED6-3ABE-43A9E0CDC8E2}"/>
          </ac:cxnSpMkLst>
        </pc:cxnChg>
        <pc:cxnChg chg="add del mod">
          <ac:chgData name="Nishanth Chandran" userId="ff149687-74c4-402e-981b-1e4a95712656" providerId="ADAL" clId="{CF617857-A3B3-4AAC-BC15-142D25867CEC}" dt="2023-07-11T07:13:55.968" v="9602" actId="478"/>
          <ac:cxnSpMkLst>
            <pc:docMk/>
            <pc:sldMk cId="3292194513" sldId="2076138013"/>
            <ac:cxnSpMk id="9" creationId="{30D09B6B-8476-FEB6-ACBC-2FAD68E997D4}"/>
          </ac:cxnSpMkLst>
        </pc:cxnChg>
        <pc:cxnChg chg="add del mod">
          <ac:chgData name="Nishanth Chandran" userId="ff149687-74c4-402e-981b-1e4a95712656" providerId="ADAL" clId="{CF617857-A3B3-4AAC-BC15-142D25867CEC}" dt="2023-07-11T07:13:55.968" v="9602" actId="478"/>
          <ac:cxnSpMkLst>
            <pc:docMk/>
            <pc:sldMk cId="3292194513" sldId="2076138013"/>
            <ac:cxnSpMk id="10" creationId="{22D0FDA3-066A-E061-7AB1-1A40AF215507}"/>
          </ac:cxnSpMkLst>
        </pc:cxnChg>
      </pc:sldChg>
      <pc:sldChg chg="addSp modSp add mod modAnim">
        <pc:chgData name="Nishanth Chandran" userId="ff149687-74c4-402e-981b-1e4a95712656" providerId="ADAL" clId="{CF617857-A3B3-4AAC-BC15-142D25867CEC}" dt="2023-07-11T07:17:10.779" v="9770"/>
        <pc:sldMkLst>
          <pc:docMk/>
          <pc:sldMk cId="2627503813" sldId="2076138014"/>
        </pc:sldMkLst>
        <pc:spChg chg="mod">
          <ac:chgData name="Nishanth Chandran" userId="ff149687-74c4-402e-981b-1e4a95712656" providerId="ADAL" clId="{CF617857-A3B3-4AAC-BC15-142D25867CEC}" dt="2023-07-07T15:12:08.429" v="9198" actId="20577"/>
          <ac:spMkLst>
            <pc:docMk/>
            <pc:sldMk cId="2627503813" sldId="2076138014"/>
            <ac:spMk id="2" creationId="{00000000-0000-0000-0000-000000000000}"/>
          </ac:spMkLst>
        </pc:spChg>
        <pc:spChg chg="add mod">
          <ac:chgData name="Nishanth Chandran" userId="ff149687-74c4-402e-981b-1e4a95712656" providerId="ADAL" clId="{CF617857-A3B3-4AAC-BC15-142D25867CEC}" dt="2023-07-11T07:17:10.779" v="9770"/>
          <ac:spMkLst>
            <pc:docMk/>
            <pc:sldMk cId="2627503813" sldId="2076138014"/>
            <ac:spMk id="5" creationId="{5CC626B3-94ED-C71C-3C26-CF4343123C59}"/>
          </ac:spMkLst>
        </pc:spChg>
        <pc:spChg chg="mod">
          <ac:chgData name="Nishanth Chandran" userId="ff149687-74c4-402e-981b-1e4a95712656" providerId="ADAL" clId="{CF617857-A3B3-4AAC-BC15-142D25867CEC}" dt="2023-07-07T15:13:35.847" v="9231" actId="20577"/>
          <ac:spMkLst>
            <pc:docMk/>
            <pc:sldMk cId="2627503813" sldId="2076138014"/>
            <ac:spMk id="6" creationId="{85DAD36C-E6A4-4553-832E-116654D85F44}"/>
          </ac:spMkLst>
        </pc:spChg>
        <pc:spChg chg="mod">
          <ac:chgData name="Nishanth Chandran" userId="ff149687-74c4-402e-981b-1e4a95712656" providerId="ADAL" clId="{CF617857-A3B3-4AAC-BC15-142D25867CEC}" dt="2023-07-07T15:13:05.776" v="9223" actId="20577"/>
          <ac:spMkLst>
            <pc:docMk/>
            <pc:sldMk cId="2627503813" sldId="2076138014"/>
            <ac:spMk id="9" creationId="{30E94E9E-8CFA-4D48-BF54-D4C897E292FE}"/>
          </ac:spMkLst>
        </pc:spChg>
        <pc:spChg chg="mod">
          <ac:chgData name="Nishanth Chandran" userId="ff149687-74c4-402e-981b-1e4a95712656" providerId="ADAL" clId="{CF617857-A3B3-4AAC-BC15-142D25867CEC}" dt="2023-07-07T15:16:01.662" v="9265" actId="20577"/>
          <ac:spMkLst>
            <pc:docMk/>
            <pc:sldMk cId="2627503813" sldId="2076138014"/>
            <ac:spMk id="10" creationId="{3F01B300-09E2-4DF2-9897-8961B8100E8F}"/>
          </ac:spMkLst>
        </pc:spChg>
        <pc:spChg chg="mod">
          <ac:chgData name="Nishanth Chandran" userId="ff149687-74c4-402e-981b-1e4a95712656" providerId="ADAL" clId="{CF617857-A3B3-4AAC-BC15-142D25867CEC}" dt="2023-07-07T15:13:25.691" v="9229" actId="20577"/>
          <ac:spMkLst>
            <pc:docMk/>
            <pc:sldMk cId="2627503813" sldId="2076138014"/>
            <ac:spMk id="13" creationId="{392557DE-88AF-45D1-82EF-4523EDE0DB13}"/>
          </ac:spMkLst>
        </pc:spChg>
        <pc:spChg chg="mod">
          <ac:chgData name="Nishanth Chandran" userId="ff149687-74c4-402e-981b-1e4a95712656" providerId="ADAL" clId="{CF617857-A3B3-4AAC-BC15-142D25867CEC}" dt="2023-07-07T15:14:28.671" v="9247" actId="20577"/>
          <ac:spMkLst>
            <pc:docMk/>
            <pc:sldMk cId="2627503813" sldId="2076138014"/>
            <ac:spMk id="14" creationId="{9C27E1EB-CA4C-406C-B534-2E2130FAD29E}"/>
          </ac:spMkLst>
        </pc:spChg>
        <pc:spChg chg="mod">
          <ac:chgData name="Nishanth Chandran" userId="ff149687-74c4-402e-981b-1e4a95712656" providerId="ADAL" clId="{CF617857-A3B3-4AAC-BC15-142D25867CEC}" dt="2023-07-07T15:14:09.522" v="9241" actId="20577"/>
          <ac:spMkLst>
            <pc:docMk/>
            <pc:sldMk cId="2627503813" sldId="2076138014"/>
            <ac:spMk id="17" creationId="{31B5CA5C-171F-4343-BC23-6A5EEF6CEC15}"/>
          </ac:spMkLst>
        </pc:spChg>
        <pc:spChg chg="mod">
          <ac:chgData name="Nishanth Chandran" userId="ff149687-74c4-402e-981b-1e4a95712656" providerId="ADAL" clId="{CF617857-A3B3-4AAC-BC15-142D25867CEC}" dt="2023-07-07T15:14:39.046" v="9249" actId="20577"/>
          <ac:spMkLst>
            <pc:docMk/>
            <pc:sldMk cId="2627503813" sldId="2076138014"/>
            <ac:spMk id="18" creationId="{2B4EA04B-52EE-481F-BCFC-3A52D23A0EDF}"/>
          </ac:spMkLst>
        </pc:spChg>
        <pc:spChg chg="mod">
          <ac:chgData name="Nishanth Chandran" userId="ff149687-74c4-402e-981b-1e4a95712656" providerId="ADAL" clId="{CF617857-A3B3-4AAC-BC15-142D25867CEC}" dt="2023-07-07T15:16:51.840" v="9273" actId="20577"/>
          <ac:spMkLst>
            <pc:docMk/>
            <pc:sldMk cId="2627503813" sldId="2076138014"/>
            <ac:spMk id="19" creationId="{7FE03693-9B13-47E8-95DF-9E7A59FD9EDF}"/>
          </ac:spMkLst>
        </pc:spChg>
        <pc:spChg chg="mod">
          <ac:chgData name="Nishanth Chandran" userId="ff149687-74c4-402e-981b-1e4a95712656" providerId="ADAL" clId="{CF617857-A3B3-4AAC-BC15-142D25867CEC}" dt="2023-07-07T15:15:07.356" v="9255" actId="20577"/>
          <ac:spMkLst>
            <pc:docMk/>
            <pc:sldMk cId="2627503813" sldId="2076138014"/>
            <ac:spMk id="22" creationId="{294EDB63-99BC-4B65-92F6-8DA9E74BC72C}"/>
          </ac:spMkLst>
        </pc:spChg>
        <pc:spChg chg="mod">
          <ac:chgData name="Nishanth Chandran" userId="ff149687-74c4-402e-981b-1e4a95712656" providerId="ADAL" clId="{CF617857-A3B3-4AAC-BC15-142D25867CEC}" dt="2023-07-07T15:15:15.916" v="9257" actId="20577"/>
          <ac:spMkLst>
            <pc:docMk/>
            <pc:sldMk cId="2627503813" sldId="2076138014"/>
            <ac:spMk id="28" creationId="{F4D84E3B-6028-430E-BB4B-B6FA7428B1C4}"/>
          </ac:spMkLst>
        </pc:spChg>
      </pc:sldChg>
      <pc:sldChg chg="addSp delSp modSp add mod modAnim">
        <pc:chgData name="Nishanth Chandran" userId="ff149687-74c4-402e-981b-1e4a95712656" providerId="ADAL" clId="{CF617857-A3B3-4AAC-BC15-142D25867CEC}" dt="2023-07-11T07:18:07.005" v="9776" actId="207"/>
        <pc:sldMkLst>
          <pc:docMk/>
          <pc:sldMk cId="1088583491" sldId="2076138015"/>
        </pc:sldMkLst>
        <pc:spChg chg="mod">
          <ac:chgData name="Nishanth Chandran" userId="ff149687-74c4-402e-981b-1e4a95712656" providerId="ADAL" clId="{CF617857-A3B3-4AAC-BC15-142D25867CEC}" dt="2023-07-11T03:40:57.770" v="9358" actId="692"/>
          <ac:spMkLst>
            <pc:docMk/>
            <pc:sldMk cId="1088583491" sldId="2076138015"/>
            <ac:spMk id="4" creationId="{8ADC11BB-7193-8352-B00C-662F3A7F2259}"/>
          </ac:spMkLst>
        </pc:spChg>
        <pc:spChg chg="add mod">
          <ac:chgData name="Nishanth Chandran" userId="ff149687-74c4-402e-981b-1e4a95712656" providerId="ADAL" clId="{CF617857-A3B3-4AAC-BC15-142D25867CEC}" dt="2023-07-11T07:18:07.005" v="9776" actId="207"/>
          <ac:spMkLst>
            <pc:docMk/>
            <pc:sldMk cId="1088583491" sldId="2076138015"/>
            <ac:spMk id="8" creationId="{FC2E3842-73C7-FE17-B5AC-B8C7B4F09863}"/>
          </ac:spMkLst>
        </pc:spChg>
        <pc:spChg chg="add mod">
          <ac:chgData name="Nishanth Chandran" userId="ff149687-74c4-402e-981b-1e4a95712656" providerId="ADAL" clId="{CF617857-A3B3-4AAC-BC15-142D25867CEC}" dt="2023-07-11T07:17:44.267" v="9773"/>
          <ac:spMkLst>
            <pc:docMk/>
            <pc:sldMk cId="1088583491" sldId="2076138015"/>
            <ac:spMk id="11" creationId="{8B21E844-DD94-82FF-94FA-9AA6E2253418}"/>
          </ac:spMkLst>
        </pc:spChg>
        <pc:spChg chg="add mod">
          <ac:chgData name="Nishanth Chandran" userId="ff149687-74c4-402e-981b-1e4a95712656" providerId="ADAL" clId="{CF617857-A3B3-4AAC-BC15-142D25867CEC}" dt="2023-07-11T07:17:44.267" v="9773"/>
          <ac:spMkLst>
            <pc:docMk/>
            <pc:sldMk cId="1088583491" sldId="2076138015"/>
            <ac:spMk id="12" creationId="{B3079D43-E6BD-BFE0-F444-1D0D165D3412}"/>
          </ac:spMkLst>
        </pc:spChg>
        <pc:spChg chg="add mod">
          <ac:chgData name="Nishanth Chandran" userId="ff149687-74c4-402e-981b-1e4a95712656" providerId="ADAL" clId="{CF617857-A3B3-4AAC-BC15-142D25867CEC}" dt="2023-07-11T07:17:44.267" v="9773"/>
          <ac:spMkLst>
            <pc:docMk/>
            <pc:sldMk cId="1088583491" sldId="2076138015"/>
            <ac:spMk id="14" creationId="{28E180E1-E56D-8FB8-9D83-9CD23CF5C875}"/>
          </ac:spMkLst>
        </pc:spChg>
        <pc:spChg chg="add del mod">
          <ac:chgData name="Nishanth Chandran" userId="ff149687-74c4-402e-981b-1e4a95712656" providerId="ADAL" clId="{CF617857-A3B3-4AAC-BC15-142D25867CEC}" dt="2023-07-11T07:17:35.625" v="9772" actId="478"/>
          <ac:spMkLst>
            <pc:docMk/>
            <pc:sldMk cId="1088583491" sldId="2076138015"/>
            <ac:spMk id="16" creationId="{2DD6B6A5-F93F-3423-4192-6893D44B31AD}"/>
          </ac:spMkLst>
        </pc:spChg>
        <pc:cxnChg chg="add del mod">
          <ac:chgData name="Nishanth Chandran" userId="ff149687-74c4-402e-981b-1e4a95712656" providerId="ADAL" clId="{CF617857-A3B3-4AAC-BC15-142D25867CEC}" dt="2023-07-11T07:17:33.809" v="9771" actId="478"/>
          <ac:cxnSpMkLst>
            <pc:docMk/>
            <pc:sldMk cId="1088583491" sldId="2076138015"/>
            <ac:cxnSpMk id="9" creationId="{A9B686C8-FD7B-7C72-E6D1-45BA62940F98}"/>
          </ac:cxnSpMkLst>
        </pc:cxnChg>
        <pc:cxnChg chg="add del mod">
          <ac:chgData name="Nishanth Chandran" userId="ff149687-74c4-402e-981b-1e4a95712656" providerId="ADAL" clId="{CF617857-A3B3-4AAC-BC15-142D25867CEC}" dt="2023-07-11T07:17:33.809" v="9771" actId="478"/>
          <ac:cxnSpMkLst>
            <pc:docMk/>
            <pc:sldMk cId="1088583491" sldId="2076138015"/>
            <ac:cxnSpMk id="10" creationId="{49210573-313A-DA02-9D02-5142E186746B}"/>
          </ac:cxnSpMkLst>
        </pc:cxnChg>
        <pc:cxnChg chg="add del mod">
          <ac:chgData name="Nishanth Chandran" userId="ff149687-74c4-402e-981b-1e4a95712656" providerId="ADAL" clId="{CF617857-A3B3-4AAC-BC15-142D25867CEC}" dt="2023-07-11T07:17:33.809" v="9771" actId="478"/>
          <ac:cxnSpMkLst>
            <pc:docMk/>
            <pc:sldMk cId="1088583491" sldId="2076138015"/>
            <ac:cxnSpMk id="13" creationId="{5F0B8B08-E578-9EAD-23DE-B78DA71227AA}"/>
          </ac:cxnSpMkLst>
        </pc:cxnChg>
      </pc:sldChg>
      <pc:sldChg chg="addSp modSp add del mod">
        <pc:chgData name="Nishanth Chandran" userId="ff149687-74c4-402e-981b-1e4a95712656" providerId="ADAL" clId="{CF617857-A3B3-4AAC-BC15-142D25867CEC}" dt="2023-07-12T08:41:49.138" v="9889" actId="20577"/>
        <pc:sldMkLst>
          <pc:docMk/>
          <pc:sldMk cId="2719177059" sldId="2076138016"/>
        </pc:sldMkLst>
        <pc:spChg chg="add mod">
          <ac:chgData name="Nishanth Chandran" userId="ff149687-74c4-402e-981b-1e4a95712656" providerId="ADAL" clId="{CF617857-A3B3-4AAC-BC15-142D25867CEC}" dt="2023-07-11T07:29:47" v="9786"/>
          <ac:spMkLst>
            <pc:docMk/>
            <pc:sldMk cId="2719177059" sldId="2076138016"/>
            <ac:spMk id="5" creationId="{4073FAAD-7FD6-B835-F280-025D37C5F889}"/>
          </ac:spMkLst>
        </pc:spChg>
        <pc:spChg chg="add mod">
          <ac:chgData name="Nishanth Chandran" userId="ff149687-74c4-402e-981b-1e4a95712656" providerId="ADAL" clId="{CF617857-A3B3-4AAC-BC15-142D25867CEC}" dt="2023-07-12T08:41:49.138" v="9889" actId="20577"/>
          <ac:spMkLst>
            <pc:docMk/>
            <pc:sldMk cId="2719177059" sldId="2076138016"/>
            <ac:spMk id="6" creationId="{A110388F-F6CB-11D7-7CAC-88C8F9DE24C1}"/>
          </ac:spMkLst>
        </pc:spChg>
      </pc:sldChg>
      <pc:sldChg chg="addSp delSp modSp new mod modAnim">
        <pc:chgData name="Nishanth Chandran" userId="ff149687-74c4-402e-981b-1e4a95712656" providerId="ADAL" clId="{CF617857-A3B3-4AAC-BC15-142D25867CEC}" dt="2023-07-13T04:38:55.046" v="12950" actId="20577"/>
        <pc:sldMkLst>
          <pc:docMk/>
          <pc:sldMk cId="346203330" sldId="2076138017"/>
        </pc:sldMkLst>
        <pc:spChg chg="mod">
          <ac:chgData name="Nishanth Chandran" userId="ff149687-74c4-402e-981b-1e4a95712656" providerId="ADAL" clId="{CF617857-A3B3-4AAC-BC15-142D25867CEC}" dt="2023-07-13T04:15:26.663" v="12666" actId="20577"/>
          <ac:spMkLst>
            <pc:docMk/>
            <pc:sldMk cId="346203330" sldId="2076138017"/>
            <ac:spMk id="2" creationId="{3C949962-EAFE-9C47-239C-CE8A130A39DA}"/>
          </ac:spMkLst>
        </pc:spChg>
        <pc:spChg chg="del">
          <ac:chgData name="Nishanth Chandran" userId="ff149687-74c4-402e-981b-1e4a95712656" providerId="ADAL" clId="{CF617857-A3B3-4AAC-BC15-142D25867CEC}" dt="2023-07-12T15:39:10.701" v="9931" actId="478"/>
          <ac:spMkLst>
            <pc:docMk/>
            <pc:sldMk cId="346203330" sldId="2076138017"/>
            <ac:spMk id="3" creationId="{12E830C3-3EC4-D563-2711-E79092540420}"/>
          </ac:spMkLst>
        </pc:spChg>
        <pc:spChg chg="add mod">
          <ac:chgData name="Nishanth Chandran" userId="ff149687-74c4-402e-981b-1e4a95712656" providerId="ADAL" clId="{CF617857-A3B3-4AAC-BC15-142D25867CEC}" dt="2023-07-12T08:39:37.367" v="9871"/>
          <ac:spMkLst>
            <pc:docMk/>
            <pc:sldMk cId="346203330" sldId="2076138017"/>
            <ac:spMk id="4" creationId="{504E7310-8ED5-DD58-6FA6-16DDB40E2C76}"/>
          </ac:spMkLst>
        </pc:spChg>
        <pc:spChg chg="add mod">
          <ac:chgData name="Nishanth Chandran" userId="ff149687-74c4-402e-981b-1e4a95712656" providerId="ADAL" clId="{CF617857-A3B3-4AAC-BC15-142D25867CEC}" dt="2023-07-12T08:42:15.744" v="9924"/>
          <ac:spMkLst>
            <pc:docMk/>
            <pc:sldMk cId="346203330" sldId="2076138017"/>
            <ac:spMk id="5" creationId="{23D80416-71EC-7715-93AB-67D818D52442}"/>
          </ac:spMkLst>
        </pc:spChg>
        <pc:spChg chg="add del mod">
          <ac:chgData name="Nishanth Chandran" userId="ff149687-74c4-402e-981b-1e4a95712656" providerId="ADAL" clId="{CF617857-A3B3-4AAC-BC15-142D25867CEC}" dt="2023-07-12T15:39:57.217" v="9980" actId="478"/>
          <ac:spMkLst>
            <pc:docMk/>
            <pc:sldMk cId="346203330" sldId="2076138017"/>
            <ac:spMk id="6" creationId="{B3FEA165-69E9-57A1-5CF7-BADD314A3406}"/>
          </ac:spMkLst>
        </pc:spChg>
        <pc:spChg chg="add mod">
          <ac:chgData name="Nishanth Chandran" userId="ff149687-74c4-402e-981b-1e4a95712656" providerId="ADAL" clId="{CF617857-A3B3-4AAC-BC15-142D25867CEC}" dt="2023-07-13T04:38:55.046" v="12950" actId="20577"/>
          <ac:spMkLst>
            <pc:docMk/>
            <pc:sldMk cId="346203330" sldId="2076138017"/>
            <ac:spMk id="7" creationId="{4654E2D6-38ED-2CB8-488F-35167D908C8E}"/>
          </ac:spMkLst>
        </pc:spChg>
        <pc:spChg chg="add mod">
          <ac:chgData name="Nishanth Chandran" userId="ff149687-74c4-402e-981b-1e4a95712656" providerId="ADAL" clId="{CF617857-A3B3-4AAC-BC15-142D25867CEC}" dt="2023-07-12T15:42:40.956" v="10196" actId="692"/>
          <ac:spMkLst>
            <pc:docMk/>
            <pc:sldMk cId="346203330" sldId="2076138017"/>
            <ac:spMk id="8" creationId="{1F0C0987-0919-A2D2-55B3-0AC1C72E0A49}"/>
          </ac:spMkLst>
        </pc:spChg>
        <pc:spChg chg="add del">
          <ac:chgData name="Nishanth Chandran" userId="ff149687-74c4-402e-981b-1e4a95712656" providerId="ADAL" clId="{CF617857-A3B3-4AAC-BC15-142D25867CEC}" dt="2023-07-12T15:43:50.859" v="10241" actId="22"/>
          <ac:spMkLst>
            <pc:docMk/>
            <pc:sldMk cId="346203330" sldId="2076138017"/>
            <ac:spMk id="10" creationId="{A00E2E87-BD19-BE96-D0BD-67B5C7536AE7}"/>
          </ac:spMkLst>
        </pc:spChg>
        <pc:spChg chg="add mod">
          <ac:chgData name="Nishanth Chandran" userId="ff149687-74c4-402e-981b-1e4a95712656" providerId="ADAL" clId="{CF617857-A3B3-4AAC-BC15-142D25867CEC}" dt="2023-07-12T15:44:08.602" v="10251" actId="1037"/>
          <ac:spMkLst>
            <pc:docMk/>
            <pc:sldMk cId="346203330" sldId="2076138017"/>
            <ac:spMk id="12" creationId="{D0F4F555-06C9-46F6-19A9-81EAFE1B8D3D}"/>
          </ac:spMkLst>
        </pc:spChg>
        <pc:spChg chg="add mod">
          <ac:chgData name="Nishanth Chandran" userId="ff149687-74c4-402e-981b-1e4a95712656" providerId="ADAL" clId="{CF617857-A3B3-4AAC-BC15-142D25867CEC}" dt="2023-07-12T15:52:14.070" v="10463" actId="1076"/>
          <ac:spMkLst>
            <pc:docMk/>
            <pc:sldMk cId="346203330" sldId="2076138017"/>
            <ac:spMk id="14" creationId="{9980CCDC-719B-B1F0-6227-E104FBBE4709}"/>
          </ac:spMkLst>
        </pc:spChg>
        <pc:spChg chg="add mod">
          <ac:chgData name="Nishanth Chandran" userId="ff149687-74c4-402e-981b-1e4a95712656" providerId="ADAL" clId="{CF617857-A3B3-4AAC-BC15-142D25867CEC}" dt="2023-07-12T15:56:47.661" v="10552" actId="20577"/>
          <ac:spMkLst>
            <pc:docMk/>
            <pc:sldMk cId="346203330" sldId="2076138017"/>
            <ac:spMk id="15" creationId="{AEE33338-26BA-A3F7-63FC-877D9CA7484D}"/>
          </ac:spMkLst>
        </pc:spChg>
        <pc:grpChg chg="add">
          <ac:chgData name="Nishanth Chandran" userId="ff149687-74c4-402e-981b-1e4a95712656" providerId="ADAL" clId="{CF617857-A3B3-4AAC-BC15-142D25867CEC}" dt="2023-07-12T15:44:16.221" v="10252" actId="164"/>
          <ac:grpSpMkLst>
            <pc:docMk/>
            <pc:sldMk cId="346203330" sldId="2076138017"/>
            <ac:grpSpMk id="13" creationId="{02C7D2A1-6FF3-B241-57F8-985C490DA62C}"/>
          </ac:grpSpMkLst>
        </pc:grpChg>
      </pc:sldChg>
      <pc:sldChg chg="addSp delSp modSp new mod modAnim">
        <pc:chgData name="Nishanth Chandran" userId="ff149687-74c4-402e-981b-1e4a95712656" providerId="ADAL" clId="{CF617857-A3B3-4AAC-BC15-142D25867CEC}" dt="2023-07-12T16:13:17.964" v="10986"/>
        <pc:sldMkLst>
          <pc:docMk/>
          <pc:sldMk cId="4199180096" sldId="2076138018"/>
        </pc:sldMkLst>
        <pc:spChg chg="mod">
          <ac:chgData name="Nishanth Chandran" userId="ff149687-74c4-402e-981b-1e4a95712656" providerId="ADAL" clId="{CF617857-A3B3-4AAC-BC15-142D25867CEC}" dt="2023-07-12T15:57:44.747" v="10576" actId="20577"/>
          <ac:spMkLst>
            <pc:docMk/>
            <pc:sldMk cId="4199180096" sldId="2076138018"/>
            <ac:spMk id="2" creationId="{508ED6C4-C67B-8846-B37A-1E52B3A78AA9}"/>
          </ac:spMkLst>
        </pc:spChg>
        <pc:spChg chg="add del mod">
          <ac:chgData name="Nishanth Chandran" userId="ff149687-74c4-402e-981b-1e4a95712656" providerId="ADAL" clId="{CF617857-A3B3-4AAC-BC15-142D25867CEC}" dt="2023-07-12T15:59:05.507" v="10747" actId="20577"/>
          <ac:spMkLst>
            <pc:docMk/>
            <pc:sldMk cId="4199180096" sldId="2076138018"/>
            <ac:spMk id="3" creationId="{B8FD49EC-E9B0-297A-6159-FFDCF76B8768}"/>
          </ac:spMkLst>
        </pc:spChg>
        <pc:spChg chg="add mod">
          <ac:chgData name="Nishanth Chandran" userId="ff149687-74c4-402e-981b-1e4a95712656" providerId="ADAL" clId="{CF617857-A3B3-4AAC-BC15-142D25867CEC}" dt="2023-07-12T15:57:53.766" v="10577"/>
          <ac:spMkLst>
            <pc:docMk/>
            <pc:sldMk cId="4199180096" sldId="2076138018"/>
            <ac:spMk id="4" creationId="{EB0B9A15-9198-6C8C-8C2F-3553310F4DC3}"/>
          </ac:spMkLst>
        </pc:spChg>
        <pc:spChg chg="add mod">
          <ac:chgData name="Nishanth Chandran" userId="ff149687-74c4-402e-981b-1e4a95712656" providerId="ADAL" clId="{CF617857-A3B3-4AAC-BC15-142D25867CEC}" dt="2023-07-12T15:57:53.766" v="10577"/>
          <ac:spMkLst>
            <pc:docMk/>
            <pc:sldMk cId="4199180096" sldId="2076138018"/>
            <ac:spMk id="5" creationId="{4AE6EAB9-5383-4EE0-4E94-809E12C9D4B3}"/>
          </ac:spMkLst>
        </pc:spChg>
        <pc:spChg chg="add mod">
          <ac:chgData name="Nishanth Chandran" userId="ff149687-74c4-402e-981b-1e4a95712656" providerId="ADAL" clId="{CF617857-A3B3-4AAC-BC15-142D25867CEC}" dt="2023-07-12T16:00:40.517" v="10749" actId="20577"/>
          <ac:spMkLst>
            <pc:docMk/>
            <pc:sldMk cId="4199180096" sldId="2076138018"/>
            <ac:spMk id="6" creationId="{72F23D4C-D6E5-1C14-6E4E-A1C5C3734F9C}"/>
          </ac:spMkLst>
        </pc:spChg>
        <pc:spChg chg="add mod">
          <ac:chgData name="Nishanth Chandran" userId="ff149687-74c4-402e-981b-1e4a95712656" providerId="ADAL" clId="{CF617857-A3B3-4AAC-BC15-142D25867CEC}" dt="2023-07-12T16:06:06.492" v="10805" actId="404"/>
          <ac:spMkLst>
            <pc:docMk/>
            <pc:sldMk cId="4199180096" sldId="2076138018"/>
            <ac:spMk id="7" creationId="{3D3EB3DC-F17C-B78F-EDFD-1806A936595A}"/>
          </ac:spMkLst>
        </pc:spChg>
        <pc:spChg chg="add mod">
          <ac:chgData name="Nishanth Chandran" userId="ff149687-74c4-402e-981b-1e4a95712656" providerId="ADAL" clId="{CF617857-A3B3-4AAC-BC15-142D25867CEC}" dt="2023-07-12T16:05:47.171" v="10788" actId="207"/>
          <ac:spMkLst>
            <pc:docMk/>
            <pc:sldMk cId="4199180096" sldId="2076138018"/>
            <ac:spMk id="10" creationId="{D27E152A-2C09-E0E1-9F9E-475288F0528D}"/>
          </ac:spMkLst>
        </pc:spChg>
        <pc:spChg chg="add mod">
          <ac:chgData name="Nishanth Chandran" userId="ff149687-74c4-402e-981b-1e4a95712656" providerId="ADAL" clId="{CF617857-A3B3-4AAC-BC15-142D25867CEC}" dt="2023-07-12T16:06:33.030" v="10833" actId="1076"/>
          <ac:spMkLst>
            <pc:docMk/>
            <pc:sldMk cId="4199180096" sldId="2076138018"/>
            <ac:spMk id="12" creationId="{7D0D78FF-6FA4-BA16-F5C3-88F9814B3D95}"/>
          </ac:spMkLst>
        </pc:spChg>
        <pc:spChg chg="add mod">
          <ac:chgData name="Nishanth Chandran" userId="ff149687-74c4-402e-981b-1e4a95712656" providerId="ADAL" clId="{CF617857-A3B3-4AAC-BC15-142D25867CEC}" dt="2023-07-12T16:07:12.691" v="10864" actId="1076"/>
          <ac:spMkLst>
            <pc:docMk/>
            <pc:sldMk cId="4199180096" sldId="2076138018"/>
            <ac:spMk id="13" creationId="{21AB8825-5C95-65E8-8C0D-D6F00AA40ED0}"/>
          </ac:spMkLst>
        </pc:spChg>
        <pc:spChg chg="add mod">
          <ac:chgData name="Nishanth Chandran" userId="ff149687-74c4-402e-981b-1e4a95712656" providerId="ADAL" clId="{CF617857-A3B3-4AAC-BC15-142D25867CEC}" dt="2023-07-12T16:07:37.166" v="10866" actId="1076"/>
          <ac:spMkLst>
            <pc:docMk/>
            <pc:sldMk cId="4199180096" sldId="2076138018"/>
            <ac:spMk id="14" creationId="{9A2BCD53-EFB6-C501-9107-C9D6B3CAB2F0}"/>
          </ac:spMkLst>
        </pc:spChg>
        <pc:spChg chg="add mod">
          <ac:chgData name="Nishanth Chandran" userId="ff149687-74c4-402e-981b-1e4a95712656" providerId="ADAL" clId="{CF617857-A3B3-4AAC-BC15-142D25867CEC}" dt="2023-07-12T16:09:46.167" v="10953" actId="14100"/>
          <ac:spMkLst>
            <pc:docMk/>
            <pc:sldMk cId="4199180096" sldId="2076138018"/>
            <ac:spMk id="15" creationId="{C988E140-E7DB-7763-C9EF-605F810838D1}"/>
          </ac:spMkLst>
        </pc:spChg>
        <pc:spChg chg="add mod">
          <ac:chgData name="Nishanth Chandran" userId="ff149687-74c4-402e-981b-1e4a95712656" providerId="ADAL" clId="{CF617857-A3B3-4AAC-BC15-142D25867CEC}" dt="2023-07-12T16:12:51.325" v="10981" actId="20577"/>
          <ac:spMkLst>
            <pc:docMk/>
            <pc:sldMk cId="4199180096" sldId="2076138018"/>
            <ac:spMk id="16" creationId="{34298C56-2679-87EB-65F5-D37E755F8828}"/>
          </ac:spMkLst>
        </pc:spChg>
        <pc:cxnChg chg="add del">
          <ac:chgData name="Nishanth Chandran" userId="ff149687-74c4-402e-981b-1e4a95712656" providerId="ADAL" clId="{CF617857-A3B3-4AAC-BC15-142D25867CEC}" dt="2023-07-12T16:01:23.994" v="10756" actId="478"/>
          <ac:cxnSpMkLst>
            <pc:docMk/>
            <pc:sldMk cId="4199180096" sldId="2076138018"/>
            <ac:cxnSpMk id="9" creationId="{A614715F-E858-74A0-DB30-8693FB270DBD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18" creationId="{E1B74C55-1047-ED46-3907-78560742AF16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0" creationId="{172C02D2-AFCC-DF93-35F4-7B65CF4D9B58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2" creationId="{A1F369FC-9254-861F-2BDA-10C31675F1AE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4" creationId="{E032E830-5006-B739-360E-D74F9690C46A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6" creationId="{7497E621-F0E1-4AC0-EA19-F188595021E4}"/>
          </ac:cxnSpMkLst>
        </pc:cxnChg>
        <pc:cxnChg chg="add mod">
          <ac:chgData name="Nishanth Chandran" userId="ff149687-74c4-402e-981b-1e4a95712656" providerId="ADAL" clId="{CF617857-A3B3-4AAC-BC15-142D25867CEC}" dt="2023-07-12T16:11:44.662" v="10970" actId="692"/>
          <ac:cxnSpMkLst>
            <pc:docMk/>
            <pc:sldMk cId="4199180096" sldId="2076138018"/>
            <ac:cxnSpMk id="28" creationId="{A2A1ED25-3AEA-9164-F298-CD6534E43E44}"/>
          </ac:cxnSpMkLst>
        </pc:cxnChg>
      </pc:sldChg>
      <pc:sldChg chg="addSp delSp modSp new mod modAnim">
        <pc:chgData name="Nishanth Chandran" userId="ff149687-74c4-402e-981b-1e4a95712656" providerId="ADAL" clId="{CF617857-A3B3-4AAC-BC15-142D25867CEC}" dt="2023-07-12T17:42:32.284" v="11656" actId="1076"/>
        <pc:sldMkLst>
          <pc:docMk/>
          <pc:sldMk cId="4294241153" sldId="2076138019"/>
        </pc:sldMkLst>
        <pc:spChg chg="mod">
          <ac:chgData name="Nishanth Chandran" userId="ff149687-74c4-402e-981b-1e4a95712656" providerId="ADAL" clId="{CF617857-A3B3-4AAC-BC15-142D25867CEC}" dt="2023-07-12T16:15:28.991" v="11020" actId="20577"/>
          <ac:spMkLst>
            <pc:docMk/>
            <pc:sldMk cId="4294241153" sldId="2076138019"/>
            <ac:spMk id="2" creationId="{E048092E-562D-9546-5643-CF97EDA867FF}"/>
          </ac:spMkLst>
        </pc:spChg>
        <pc:spChg chg="del">
          <ac:chgData name="Nishanth Chandran" userId="ff149687-74c4-402e-981b-1e4a95712656" providerId="ADAL" clId="{CF617857-A3B3-4AAC-BC15-142D25867CEC}" dt="2023-07-12T16:15:33.122" v="11021" actId="478"/>
          <ac:spMkLst>
            <pc:docMk/>
            <pc:sldMk cId="4294241153" sldId="2076138019"/>
            <ac:spMk id="3" creationId="{25D21D41-037A-A4C9-564C-1AC7025C2EA3}"/>
          </ac:spMkLst>
        </pc:spChg>
        <pc:spChg chg="add mod">
          <ac:chgData name="Nishanth Chandran" userId="ff149687-74c4-402e-981b-1e4a95712656" providerId="ADAL" clId="{CF617857-A3B3-4AAC-BC15-142D25867CEC}" dt="2023-07-12T16:15:55.984" v="11025"/>
          <ac:spMkLst>
            <pc:docMk/>
            <pc:sldMk cId="4294241153" sldId="2076138019"/>
            <ac:spMk id="6" creationId="{F8E76343-022D-5E5A-E3C8-89A0666EC2CC}"/>
          </ac:spMkLst>
        </pc:spChg>
        <pc:spChg chg="add mod">
          <ac:chgData name="Nishanth Chandran" userId="ff149687-74c4-402e-981b-1e4a95712656" providerId="ADAL" clId="{CF617857-A3B3-4AAC-BC15-142D25867CEC}" dt="2023-07-12T16:15:55.984" v="11025"/>
          <ac:spMkLst>
            <pc:docMk/>
            <pc:sldMk cId="4294241153" sldId="2076138019"/>
            <ac:spMk id="7" creationId="{04A1002B-7B92-BEE2-C98E-6A9DEEFD78C2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2" creationId="{C0D9CB4A-CF94-854A-500F-14440D7064C9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3" creationId="{6AFD5BDD-7D0C-5243-FF4A-2EA1831E9206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4" creationId="{EE2C4D46-61D3-6900-4892-3E293078ADE7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5" creationId="{75BD90C1-5EAD-49A8-78A3-52892ACF6075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16" creationId="{27382F59-89AF-4D0D-0A0E-3A83D2F68823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26" creationId="{5B4D7AC4-9F6C-0772-B957-5E149C5D61F9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27" creationId="{555D2D59-AD2B-201E-B91D-BD3BCEABC87C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28" creationId="{6C22E0BC-3B40-A4EA-51E7-C2D4FA13BEEE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29" creationId="{39DE7BC5-4173-6FD2-FB3D-2FA3763C5486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30" creationId="{F7B33876-F3A5-1B51-7923-3A7B32F43E40}"/>
          </ac:spMkLst>
        </pc:spChg>
        <pc:spChg chg="add mod">
          <ac:chgData name="Nishanth Chandran" userId="ff149687-74c4-402e-981b-1e4a95712656" providerId="ADAL" clId="{CF617857-A3B3-4AAC-BC15-142D25867CEC}" dt="2023-07-12T17:42:32.284" v="11656" actId="1076"/>
          <ac:spMkLst>
            <pc:docMk/>
            <pc:sldMk cId="4294241153" sldId="2076138019"/>
            <ac:spMk id="31" creationId="{6A52642D-AB15-EC8F-AEF5-32D157EFEFE3}"/>
          </ac:spMkLst>
        </pc:spChg>
        <pc:spChg chg="add mod">
          <ac:chgData name="Nishanth Chandran" userId="ff149687-74c4-402e-981b-1e4a95712656" providerId="ADAL" clId="{CF617857-A3B3-4AAC-BC15-142D25867CEC}" dt="2023-07-12T16:55:07.528" v="11547" actId="14100"/>
          <ac:spMkLst>
            <pc:docMk/>
            <pc:sldMk cId="4294241153" sldId="2076138019"/>
            <ac:spMk id="32" creationId="{A9BA0314-C11F-31AA-5796-B311B5BC6F09}"/>
          </ac:spMkLst>
        </pc:spChg>
        <pc:spChg chg="add mod">
          <ac:chgData name="Nishanth Chandran" userId="ff149687-74c4-402e-981b-1e4a95712656" providerId="ADAL" clId="{CF617857-A3B3-4AAC-BC15-142D25867CEC}" dt="2023-07-12T16:54:45.385" v="11544" actId="1076"/>
          <ac:spMkLst>
            <pc:docMk/>
            <pc:sldMk cId="4294241153" sldId="2076138019"/>
            <ac:spMk id="33" creationId="{A47C59A8-3B7F-54CC-ADC9-F30B1F264A26}"/>
          </ac:spMkLst>
        </pc:spChg>
        <pc:spChg chg="add mod">
          <ac:chgData name="Nishanth Chandran" userId="ff149687-74c4-402e-981b-1e4a95712656" providerId="ADAL" clId="{CF617857-A3B3-4AAC-BC15-142D25867CEC}" dt="2023-07-12T16:54:03.856" v="11537" actId="1076"/>
          <ac:spMkLst>
            <pc:docMk/>
            <pc:sldMk cId="4294241153" sldId="2076138019"/>
            <ac:spMk id="34" creationId="{D1778815-75EC-604F-BA2F-D47E7CD73A56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42" creationId="{73ADED1B-31DF-D57C-66DF-B3BF3DF311EE}"/>
          </ac:spMkLst>
        </pc:spChg>
        <pc:spChg chg="add mod">
          <ac:chgData name="Nishanth Chandran" userId="ff149687-74c4-402e-981b-1e4a95712656" providerId="ADAL" clId="{CF617857-A3B3-4AAC-BC15-142D25867CEC}" dt="2023-07-12T16:53:44.625" v="11535" actId="1038"/>
          <ac:spMkLst>
            <pc:docMk/>
            <pc:sldMk cId="4294241153" sldId="2076138019"/>
            <ac:spMk id="43" creationId="{77A7B8EB-DDA7-8521-3C34-F12840AD1C97}"/>
          </ac:spMkLst>
        </pc:spChg>
        <pc:spChg chg="add mod">
          <ac:chgData name="Nishanth Chandran" userId="ff149687-74c4-402e-981b-1e4a95712656" providerId="ADAL" clId="{CF617857-A3B3-4AAC-BC15-142D25867CEC}" dt="2023-07-12T16:55:52.322" v="11560" actId="20577"/>
          <ac:spMkLst>
            <pc:docMk/>
            <pc:sldMk cId="4294241153" sldId="2076138019"/>
            <ac:spMk id="57" creationId="{FC857492-78EA-EA2F-A219-3E6171E18984}"/>
          </ac:spMkLst>
        </pc:spChg>
        <pc:spChg chg="add mod">
          <ac:chgData name="Nishanth Chandran" userId="ff149687-74c4-402e-981b-1e4a95712656" providerId="ADAL" clId="{CF617857-A3B3-4AAC-BC15-142D25867CEC}" dt="2023-07-12T16:55:57.593" v="11562" actId="20577"/>
          <ac:spMkLst>
            <pc:docMk/>
            <pc:sldMk cId="4294241153" sldId="2076138019"/>
            <ac:spMk id="60" creationId="{13243A98-EC0B-C2CC-6293-EF53F154252E}"/>
          </ac:spMkLst>
        </pc:spChg>
        <pc:spChg chg="add mod">
          <ac:chgData name="Nishanth Chandran" userId="ff149687-74c4-402e-981b-1e4a95712656" providerId="ADAL" clId="{CF617857-A3B3-4AAC-BC15-142D25867CEC}" dt="2023-07-12T17:11:15.175" v="11584" actId="1035"/>
          <ac:spMkLst>
            <pc:docMk/>
            <pc:sldMk cId="4294241153" sldId="2076138019"/>
            <ac:spMk id="67" creationId="{833E421A-624B-337F-BF29-16CABEF32ED3}"/>
          </ac:spMkLst>
        </pc:spChg>
        <pc:spChg chg="add mod">
          <ac:chgData name="Nishanth Chandran" userId="ff149687-74c4-402e-981b-1e4a95712656" providerId="ADAL" clId="{CF617857-A3B3-4AAC-BC15-142D25867CEC}" dt="2023-07-12T17:11:08.395" v="11574" actId="20577"/>
          <ac:spMkLst>
            <pc:docMk/>
            <pc:sldMk cId="4294241153" sldId="2076138019"/>
            <ac:spMk id="68" creationId="{97FF29E7-57EC-BF9B-6DA2-7D20D7B26B77}"/>
          </ac:spMkLst>
        </pc:spChg>
        <pc:spChg chg="add mod">
          <ac:chgData name="Nishanth Chandran" userId="ff149687-74c4-402e-981b-1e4a95712656" providerId="ADAL" clId="{CF617857-A3B3-4AAC-BC15-142D25867CEC}" dt="2023-07-12T17:11:24.758" v="11586" actId="1076"/>
          <ac:spMkLst>
            <pc:docMk/>
            <pc:sldMk cId="4294241153" sldId="2076138019"/>
            <ac:spMk id="69" creationId="{F29B0EDC-C0E1-0DDD-CB38-8E6708EC985E}"/>
          </ac:spMkLst>
        </pc:spChg>
        <pc:spChg chg="add mod">
          <ac:chgData name="Nishanth Chandran" userId="ff149687-74c4-402e-981b-1e4a95712656" providerId="ADAL" clId="{CF617857-A3B3-4AAC-BC15-142D25867CEC}" dt="2023-07-12T17:11:24.758" v="11586" actId="1076"/>
          <ac:spMkLst>
            <pc:docMk/>
            <pc:sldMk cId="4294241153" sldId="2076138019"/>
            <ac:spMk id="70" creationId="{161AC93B-81D9-F34A-80BE-DB390BAD6083}"/>
          </ac:spMkLst>
        </pc:spChg>
        <pc:spChg chg="add mod">
          <ac:chgData name="Nishanth Chandran" userId="ff149687-74c4-402e-981b-1e4a95712656" providerId="ADAL" clId="{CF617857-A3B3-4AAC-BC15-142D25867CEC}" dt="2023-07-12T17:35:10.198" v="11613" actId="20577"/>
          <ac:spMkLst>
            <pc:docMk/>
            <pc:sldMk cId="4294241153" sldId="2076138019"/>
            <ac:spMk id="71" creationId="{FBA2936B-8709-F86B-39BB-B52840A5FE5F}"/>
          </ac:spMkLst>
        </pc:spChg>
        <pc:spChg chg="add mod">
          <ac:chgData name="Nishanth Chandran" userId="ff149687-74c4-402e-981b-1e4a95712656" providerId="ADAL" clId="{CF617857-A3B3-4AAC-BC15-142D25867CEC}" dt="2023-07-12T17:35:15.638" v="11614" actId="20577"/>
          <ac:spMkLst>
            <pc:docMk/>
            <pc:sldMk cId="4294241153" sldId="2076138019"/>
            <ac:spMk id="72" creationId="{BB25D3B6-0FF4-8448-D40C-ABF45E32BB57}"/>
          </ac:spMkLst>
        </pc:spChg>
        <pc:picChg chg="add mod">
          <ac:chgData name="Nishanth Chandran" userId="ff149687-74c4-402e-981b-1e4a95712656" providerId="ADAL" clId="{CF617857-A3B3-4AAC-BC15-142D25867CEC}" dt="2023-07-12T16:15:49.227" v="11024" actId="1076"/>
          <ac:picMkLst>
            <pc:docMk/>
            <pc:sldMk cId="4294241153" sldId="2076138019"/>
            <ac:picMk id="5" creationId="{0D5D9592-DD26-5FB1-F9D6-39A05E174351}"/>
          </ac:picMkLst>
        </pc:picChg>
        <pc:picChg chg="add mod">
          <ac:chgData name="Nishanth Chandran" userId="ff149687-74c4-402e-981b-1e4a95712656" providerId="ADAL" clId="{CF617857-A3B3-4AAC-BC15-142D25867CEC}" dt="2023-07-12T16:53:44.625" v="11535" actId="1038"/>
          <ac:picMkLst>
            <pc:docMk/>
            <pc:sldMk cId="4294241153" sldId="2076138019"/>
            <ac:picMk id="9" creationId="{1F36E758-04D0-3DC3-B672-F147EDB656EB}"/>
          </ac:picMkLst>
        </pc:picChg>
        <pc:picChg chg="add mod">
          <ac:chgData name="Nishanth Chandran" userId="ff149687-74c4-402e-981b-1e4a95712656" providerId="ADAL" clId="{CF617857-A3B3-4AAC-BC15-142D25867CEC}" dt="2023-07-12T16:53:44.625" v="11535" actId="1038"/>
          <ac:picMkLst>
            <pc:docMk/>
            <pc:sldMk cId="4294241153" sldId="2076138019"/>
            <ac:picMk id="11" creationId="{212DA2BD-D7F9-0D43-598D-26852A077A20}"/>
          </ac:picMkLst>
        </pc:pic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18" creationId="{AD62C95F-14E2-9B00-EF32-7CD15DA44A35}"/>
          </ac:cxnSpMkLst>
        </pc:cxn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19" creationId="{8A3DBDA0-04D5-7AA7-068C-A7E487A15ABC}"/>
          </ac:cxnSpMkLst>
        </pc:cxn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21" creationId="{C72AB18C-9BBD-DFB5-43B6-6E32F1E1C7FF}"/>
          </ac:cxnSpMkLst>
        </pc:cxn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22" creationId="{64FEAAE9-1C25-879B-DDBC-008DF3292BCE}"/>
          </ac:cxnSpMkLst>
        </pc:cxnChg>
        <pc:cxnChg chg="add mod">
          <ac:chgData name="Nishanth Chandran" userId="ff149687-74c4-402e-981b-1e4a95712656" providerId="ADAL" clId="{CF617857-A3B3-4AAC-BC15-142D25867CEC}" dt="2023-07-12T16:53:44.625" v="11535" actId="1038"/>
          <ac:cxnSpMkLst>
            <pc:docMk/>
            <pc:sldMk cId="4294241153" sldId="2076138019"/>
            <ac:cxnSpMk id="23" creationId="{9EF0FC2B-CDCF-4205-4E01-4D53B8E0ED46}"/>
          </ac:cxnSpMkLst>
        </pc:cxnChg>
        <pc:cxnChg chg="add mod">
          <ac:chgData name="Nishanth Chandran" userId="ff149687-74c4-402e-981b-1e4a95712656" providerId="ADAL" clId="{CF617857-A3B3-4AAC-BC15-142D25867CEC}" dt="2023-07-12T16:55:07.528" v="11547" actId="14100"/>
          <ac:cxnSpMkLst>
            <pc:docMk/>
            <pc:sldMk cId="4294241153" sldId="2076138019"/>
            <ac:cxnSpMk id="36" creationId="{B34E9BA1-1328-D628-3B65-74AC8DFDDF32}"/>
          </ac:cxnSpMkLst>
        </pc:cxnChg>
        <pc:cxnChg chg="add mod">
          <ac:chgData name="Nishanth Chandran" userId="ff149687-74c4-402e-981b-1e4a95712656" providerId="ADAL" clId="{CF617857-A3B3-4AAC-BC15-142D25867CEC}" dt="2023-07-12T16:54:45.385" v="11544" actId="1076"/>
          <ac:cxnSpMkLst>
            <pc:docMk/>
            <pc:sldMk cId="4294241153" sldId="2076138019"/>
            <ac:cxnSpMk id="38" creationId="{A454F6AB-A00B-54AB-59BD-EF137C3B63C3}"/>
          </ac:cxnSpMkLst>
        </pc:cxnChg>
        <pc:cxnChg chg="add mod">
          <ac:chgData name="Nishanth Chandran" userId="ff149687-74c4-402e-981b-1e4a95712656" providerId="ADAL" clId="{CF617857-A3B3-4AAC-BC15-142D25867CEC}" dt="2023-07-12T16:55:07.528" v="11547" actId="14100"/>
          <ac:cxnSpMkLst>
            <pc:docMk/>
            <pc:sldMk cId="4294241153" sldId="2076138019"/>
            <ac:cxnSpMk id="49" creationId="{7783771A-D2E4-9549-2022-E65432093A2B}"/>
          </ac:cxnSpMkLst>
        </pc:cxnChg>
        <pc:cxnChg chg="add mod">
          <ac:chgData name="Nishanth Chandran" userId="ff149687-74c4-402e-981b-1e4a95712656" providerId="ADAL" clId="{CF617857-A3B3-4AAC-BC15-142D25867CEC}" dt="2023-07-12T16:54:45.385" v="11544" actId="1076"/>
          <ac:cxnSpMkLst>
            <pc:docMk/>
            <pc:sldMk cId="4294241153" sldId="2076138019"/>
            <ac:cxnSpMk id="50" creationId="{FD36A677-3F99-CEC8-80E4-48F2B70AF815}"/>
          </ac:cxnSpMkLst>
        </pc:cxnChg>
        <pc:cxnChg chg="add mod">
          <ac:chgData name="Nishanth Chandran" userId="ff149687-74c4-402e-981b-1e4a95712656" providerId="ADAL" clId="{CF617857-A3B3-4AAC-BC15-142D25867CEC}" dt="2023-07-12T16:55:33.963" v="11554" actId="1037"/>
          <ac:cxnSpMkLst>
            <pc:docMk/>
            <pc:sldMk cId="4294241153" sldId="2076138019"/>
            <ac:cxnSpMk id="61" creationId="{D223F228-375D-F93D-C303-452F90BAC425}"/>
          </ac:cxnSpMkLst>
        </pc:cxnChg>
        <pc:cxnChg chg="add mod">
          <ac:chgData name="Nishanth Chandran" userId="ff149687-74c4-402e-981b-1e4a95712656" providerId="ADAL" clId="{CF617857-A3B3-4AAC-BC15-142D25867CEC}" dt="2023-07-12T16:55:44.446" v="11558" actId="1038"/>
          <ac:cxnSpMkLst>
            <pc:docMk/>
            <pc:sldMk cId="4294241153" sldId="2076138019"/>
            <ac:cxnSpMk id="64" creationId="{A1B76D65-D39A-B34D-E12B-9A8325A70244}"/>
          </ac:cxnSpMkLst>
        </pc:cxnChg>
      </pc:sldChg>
      <pc:sldChg chg="addSp delSp modSp add mod delAnim modAnim">
        <pc:chgData name="Nishanth Chandran" userId="ff149687-74c4-402e-981b-1e4a95712656" providerId="ADAL" clId="{CF617857-A3B3-4AAC-BC15-142D25867CEC}" dt="2023-07-13T04:17:28.062" v="12679"/>
        <pc:sldMkLst>
          <pc:docMk/>
          <pc:sldMk cId="3540727990" sldId="2076138020"/>
        </pc:sldMkLst>
        <pc:spChg chg="add mod">
          <ac:chgData name="Nishanth Chandran" userId="ff149687-74c4-402e-981b-1e4a95712656" providerId="ADAL" clId="{CF617857-A3B3-4AAC-BC15-142D25867CEC}" dt="2023-07-13T04:17:16.657" v="12677" actId="692"/>
          <ac:spMkLst>
            <pc:docMk/>
            <pc:sldMk cId="3540727990" sldId="2076138020"/>
            <ac:spMk id="4" creationId="{AD666B96-83AC-B029-6F4C-3A36464A2C84}"/>
          </ac:spMkLst>
        </pc:spChg>
        <pc:spChg chg="add del mod">
          <ac:chgData name="Nishanth Chandran" userId="ff149687-74c4-402e-981b-1e4a95712656" providerId="ADAL" clId="{CF617857-A3B3-4AAC-BC15-142D25867CEC}" dt="2023-07-12T18:06:18.686" v="11688" actId="478"/>
          <ac:spMkLst>
            <pc:docMk/>
            <pc:sldMk cId="3540727990" sldId="2076138020"/>
            <ac:spMk id="10" creationId="{7457DF85-1806-8818-9497-063CAE8F1CC4}"/>
          </ac:spMkLst>
        </pc:spChg>
        <pc:spChg chg="del">
          <ac:chgData name="Nishanth Chandran" userId="ff149687-74c4-402e-981b-1e4a95712656" providerId="ADAL" clId="{CF617857-A3B3-4AAC-BC15-142D25867CEC}" dt="2023-07-12T18:08:27.525" v="11693" actId="478"/>
          <ac:spMkLst>
            <pc:docMk/>
            <pc:sldMk cId="3540727990" sldId="2076138020"/>
            <ac:spMk id="14" creationId="{EE2C4D46-61D3-6900-4892-3E293078ADE7}"/>
          </ac:spMkLst>
        </pc:spChg>
        <pc:spChg chg="del">
          <ac:chgData name="Nishanth Chandran" userId="ff149687-74c4-402e-981b-1e4a95712656" providerId="ADAL" clId="{CF617857-A3B3-4AAC-BC15-142D25867CEC}" dt="2023-07-12T18:12:26.425" v="11720" actId="478"/>
          <ac:spMkLst>
            <pc:docMk/>
            <pc:sldMk cId="3540727990" sldId="2076138020"/>
            <ac:spMk id="15" creationId="{75BD90C1-5EAD-49A8-78A3-52892ACF6075}"/>
          </ac:spMkLst>
        </pc:spChg>
        <pc:spChg chg="add mod">
          <ac:chgData name="Nishanth Chandran" userId="ff149687-74c4-402e-981b-1e4a95712656" providerId="ADAL" clId="{CF617857-A3B3-4AAC-BC15-142D25867CEC}" dt="2023-07-12T18:09:16.307" v="11702" actId="1076"/>
          <ac:spMkLst>
            <pc:docMk/>
            <pc:sldMk cId="3540727990" sldId="2076138020"/>
            <ac:spMk id="25" creationId="{34F9A77B-91C5-99F9-D167-28A342029B8D}"/>
          </ac:spMkLst>
        </pc:spChg>
        <pc:spChg chg="del">
          <ac:chgData name="Nishanth Chandran" userId="ff149687-74c4-402e-981b-1e4a95712656" providerId="ADAL" clId="{CF617857-A3B3-4AAC-BC15-142D25867CEC}" dt="2023-07-12T18:08:46.727" v="11696" actId="478"/>
          <ac:spMkLst>
            <pc:docMk/>
            <pc:sldMk cId="3540727990" sldId="2076138020"/>
            <ac:spMk id="26" creationId="{5B4D7AC4-9F6C-0772-B957-5E149C5D61F9}"/>
          </ac:spMkLst>
        </pc:spChg>
        <pc:spChg chg="del">
          <ac:chgData name="Nishanth Chandran" userId="ff149687-74c4-402e-981b-1e4a95712656" providerId="ADAL" clId="{CF617857-A3B3-4AAC-BC15-142D25867CEC}" dt="2023-07-12T18:08:40.226" v="11694" actId="478"/>
          <ac:spMkLst>
            <pc:docMk/>
            <pc:sldMk cId="3540727990" sldId="2076138020"/>
            <ac:spMk id="27" creationId="{555D2D59-AD2B-201E-B91D-BD3BCEABC87C}"/>
          </ac:spMkLst>
        </pc:spChg>
        <pc:spChg chg="del">
          <ac:chgData name="Nishanth Chandran" userId="ff149687-74c4-402e-981b-1e4a95712656" providerId="ADAL" clId="{CF617857-A3B3-4AAC-BC15-142D25867CEC}" dt="2023-07-12T18:08:43.955" v="11695" actId="478"/>
          <ac:spMkLst>
            <pc:docMk/>
            <pc:sldMk cId="3540727990" sldId="2076138020"/>
            <ac:spMk id="28" creationId="{6C22E0BC-3B40-A4EA-51E7-C2D4FA13BEEE}"/>
          </ac:spMkLst>
        </pc:spChg>
        <pc:spChg chg="del">
          <ac:chgData name="Nishanth Chandran" userId="ff149687-74c4-402e-981b-1e4a95712656" providerId="ADAL" clId="{CF617857-A3B3-4AAC-BC15-142D25867CEC}" dt="2023-07-12T18:08:40.226" v="11694" actId="478"/>
          <ac:spMkLst>
            <pc:docMk/>
            <pc:sldMk cId="3540727990" sldId="2076138020"/>
            <ac:spMk id="29" creationId="{39DE7BC5-4173-6FD2-FB3D-2FA3763C5486}"/>
          </ac:spMkLst>
        </pc:spChg>
        <pc:spChg chg="del">
          <ac:chgData name="Nishanth Chandran" userId="ff149687-74c4-402e-981b-1e4a95712656" providerId="ADAL" clId="{CF617857-A3B3-4AAC-BC15-142D25867CEC}" dt="2023-07-12T18:08:40.226" v="11694" actId="478"/>
          <ac:spMkLst>
            <pc:docMk/>
            <pc:sldMk cId="3540727990" sldId="2076138020"/>
            <ac:spMk id="30" creationId="{F7B33876-F3A5-1B51-7923-3A7B32F43E40}"/>
          </ac:spMkLst>
        </pc:spChg>
        <pc:spChg chg="mod">
          <ac:chgData name="Nishanth Chandran" userId="ff149687-74c4-402e-981b-1e4a95712656" providerId="ADAL" clId="{CF617857-A3B3-4AAC-BC15-142D25867CEC}" dt="2023-07-12T17:52:06.316" v="11666" actId="1076"/>
          <ac:spMkLst>
            <pc:docMk/>
            <pc:sldMk cId="3540727990" sldId="2076138020"/>
            <ac:spMk id="31" creationId="{6A52642D-AB15-EC8F-AEF5-32D157EFEFE3}"/>
          </ac:spMkLst>
        </pc:spChg>
        <pc:spChg chg="mod">
          <ac:chgData name="Nishanth Chandran" userId="ff149687-74c4-402e-981b-1e4a95712656" providerId="ADAL" clId="{CF617857-A3B3-4AAC-BC15-142D25867CEC}" dt="2023-07-12T18:08:06.681" v="11692" actId="1076"/>
          <ac:spMkLst>
            <pc:docMk/>
            <pc:sldMk cId="3540727990" sldId="2076138020"/>
            <ac:spMk id="32" creationId="{A9BA0314-C11F-31AA-5796-B311B5BC6F09}"/>
          </ac:spMkLst>
        </pc:spChg>
        <pc:spChg chg="mod">
          <ac:chgData name="Nishanth Chandran" userId="ff149687-74c4-402e-981b-1e4a95712656" providerId="ADAL" clId="{CF617857-A3B3-4AAC-BC15-142D25867CEC}" dt="2023-07-12T18:08:06.171" v="11691" actId="1076"/>
          <ac:spMkLst>
            <pc:docMk/>
            <pc:sldMk cId="3540727990" sldId="2076138020"/>
            <ac:spMk id="33" creationId="{A47C59A8-3B7F-54CC-ADC9-F30B1F264A26}"/>
          </ac:spMkLst>
        </pc:spChg>
        <pc:spChg chg="add mod">
          <ac:chgData name="Nishanth Chandran" userId="ff149687-74c4-402e-981b-1e4a95712656" providerId="ADAL" clId="{CF617857-A3B3-4AAC-BC15-142D25867CEC}" dt="2023-07-12T18:09:37.266" v="11708" actId="20577"/>
          <ac:spMkLst>
            <pc:docMk/>
            <pc:sldMk cId="3540727990" sldId="2076138020"/>
            <ac:spMk id="35" creationId="{AA4E5A26-C7A4-284B-CB67-60ECA9D5CBC8}"/>
          </ac:spMkLst>
        </pc:spChg>
        <pc:spChg chg="add mod">
          <ac:chgData name="Nishanth Chandran" userId="ff149687-74c4-402e-981b-1e4a95712656" providerId="ADAL" clId="{CF617857-A3B3-4AAC-BC15-142D25867CEC}" dt="2023-07-12T18:09:29.764" v="11707" actId="20577"/>
          <ac:spMkLst>
            <pc:docMk/>
            <pc:sldMk cId="3540727990" sldId="2076138020"/>
            <ac:spMk id="37" creationId="{D642AD0B-128F-7293-CB79-94163A175179}"/>
          </ac:spMkLst>
        </pc:spChg>
        <pc:spChg chg="add mod">
          <ac:chgData name="Nishanth Chandran" userId="ff149687-74c4-402e-981b-1e4a95712656" providerId="ADAL" clId="{CF617857-A3B3-4AAC-BC15-142D25867CEC}" dt="2023-07-12T18:09:46.191" v="11711" actId="20577"/>
          <ac:spMkLst>
            <pc:docMk/>
            <pc:sldMk cId="3540727990" sldId="2076138020"/>
            <ac:spMk id="39" creationId="{B89C7C7B-AEF8-4E13-A2E7-50FA2FEAEDD7}"/>
          </ac:spMkLst>
        </pc:spChg>
        <pc:spChg chg="add mod">
          <ac:chgData name="Nishanth Chandran" userId="ff149687-74c4-402e-981b-1e4a95712656" providerId="ADAL" clId="{CF617857-A3B3-4AAC-BC15-142D25867CEC}" dt="2023-07-12T18:09:55.078" v="11715" actId="20577"/>
          <ac:spMkLst>
            <pc:docMk/>
            <pc:sldMk cId="3540727990" sldId="2076138020"/>
            <ac:spMk id="40" creationId="{14BC68A8-9AFC-5FC6-3346-518A2819BB5C}"/>
          </ac:spMkLst>
        </pc:spChg>
        <pc:spChg chg="add mod">
          <ac:chgData name="Nishanth Chandran" userId="ff149687-74c4-402e-981b-1e4a95712656" providerId="ADAL" clId="{CF617857-A3B3-4AAC-BC15-142D25867CEC}" dt="2023-07-12T18:10:06.453" v="11719" actId="20577"/>
          <ac:spMkLst>
            <pc:docMk/>
            <pc:sldMk cId="3540727990" sldId="2076138020"/>
            <ac:spMk id="41" creationId="{415344FE-B983-D7C2-7357-76143377DD61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42" creationId="{73ADED1B-31DF-D57C-66DF-B3BF3DF311EE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43" creationId="{77A7B8EB-DDA7-8521-3C34-F12840AD1C97}"/>
          </ac:spMkLst>
        </pc:spChg>
        <pc:spChg chg="add mod">
          <ac:chgData name="Nishanth Chandran" userId="ff149687-74c4-402e-981b-1e4a95712656" providerId="ADAL" clId="{CF617857-A3B3-4AAC-BC15-142D25867CEC}" dt="2023-07-12T18:12:52.348" v="11722" actId="1076"/>
          <ac:spMkLst>
            <pc:docMk/>
            <pc:sldMk cId="3540727990" sldId="2076138020"/>
            <ac:spMk id="44" creationId="{D402444F-768D-0001-7DCE-C8E4D90F58CD}"/>
          </ac:spMkLst>
        </pc:spChg>
        <pc:spChg chg="add del mod">
          <ac:chgData name="Nishanth Chandran" userId="ff149687-74c4-402e-981b-1e4a95712656" providerId="ADAL" clId="{CF617857-A3B3-4AAC-BC15-142D25867CEC}" dt="2023-07-12T18:19:03.297" v="11782" actId="478"/>
          <ac:spMkLst>
            <pc:docMk/>
            <pc:sldMk cId="3540727990" sldId="2076138020"/>
            <ac:spMk id="45" creationId="{EF71A355-7761-FEB1-B177-E02203B80FED}"/>
          </ac:spMkLst>
        </pc:spChg>
        <pc:spChg chg="add mod">
          <ac:chgData name="Nishanth Chandran" userId="ff149687-74c4-402e-981b-1e4a95712656" providerId="ADAL" clId="{CF617857-A3B3-4AAC-BC15-142D25867CEC}" dt="2023-07-12T18:13:17.822" v="11728" actId="1076"/>
          <ac:spMkLst>
            <pc:docMk/>
            <pc:sldMk cId="3540727990" sldId="2076138020"/>
            <ac:spMk id="46" creationId="{43537D72-8231-B96C-E4FA-46BABF295000}"/>
          </ac:spMkLst>
        </pc:spChg>
        <pc:spChg chg="add del mod">
          <ac:chgData name="Nishanth Chandran" userId="ff149687-74c4-402e-981b-1e4a95712656" providerId="ADAL" clId="{CF617857-A3B3-4AAC-BC15-142D25867CEC}" dt="2023-07-12T18:20:12.437" v="11876" actId="478"/>
          <ac:spMkLst>
            <pc:docMk/>
            <pc:sldMk cId="3540727990" sldId="2076138020"/>
            <ac:spMk id="47" creationId="{D8A32810-EB63-9B08-728F-D43E299400CE}"/>
          </ac:spMkLst>
        </pc:spChg>
        <pc:spChg chg="add del mod">
          <ac:chgData name="Nishanth Chandran" userId="ff149687-74c4-402e-981b-1e4a95712656" providerId="ADAL" clId="{CF617857-A3B3-4AAC-BC15-142D25867CEC}" dt="2023-07-12T18:19:09.673" v="11784"/>
          <ac:spMkLst>
            <pc:docMk/>
            <pc:sldMk cId="3540727990" sldId="2076138020"/>
            <ac:spMk id="48" creationId="{CA244987-85C2-F27D-F68E-F029FD90E2E2}"/>
          </ac:spMkLst>
        </pc:spChg>
        <pc:spChg chg="add mod">
          <ac:chgData name="Nishanth Chandran" userId="ff149687-74c4-402e-981b-1e4a95712656" providerId="ADAL" clId="{CF617857-A3B3-4AAC-BC15-142D25867CEC}" dt="2023-07-12T18:19:54.045" v="11872" actId="20577"/>
          <ac:spMkLst>
            <pc:docMk/>
            <pc:sldMk cId="3540727990" sldId="2076138020"/>
            <ac:spMk id="51" creationId="{7844252B-8260-C4E9-652A-9FBA15F27612}"/>
          </ac:spMkLst>
        </pc:spChg>
        <pc:spChg chg="add mod">
          <ac:chgData name="Nishanth Chandran" userId="ff149687-74c4-402e-981b-1e4a95712656" providerId="ADAL" clId="{CF617857-A3B3-4AAC-BC15-142D25867CEC}" dt="2023-07-12T18:20:08.598" v="11875" actId="20577"/>
          <ac:spMkLst>
            <pc:docMk/>
            <pc:sldMk cId="3540727990" sldId="2076138020"/>
            <ac:spMk id="52" creationId="{C5BD1C0F-0407-49C1-81CD-291EC60944B3}"/>
          </ac:spMkLst>
        </pc:spChg>
        <pc:spChg chg="add del mod">
          <ac:chgData name="Nishanth Chandran" userId="ff149687-74c4-402e-981b-1e4a95712656" providerId="ADAL" clId="{CF617857-A3B3-4AAC-BC15-142D25867CEC}" dt="2023-07-12T18:20:16.955" v="11878" actId="478"/>
          <ac:spMkLst>
            <pc:docMk/>
            <pc:sldMk cId="3540727990" sldId="2076138020"/>
            <ac:spMk id="53" creationId="{8CA17D72-8C6F-C8C7-4BA5-0FC9B37977AC}"/>
          </ac:spMkLst>
        </pc:spChg>
        <pc:spChg chg="add mod">
          <ac:chgData name="Nishanth Chandran" userId="ff149687-74c4-402e-981b-1e4a95712656" providerId="ADAL" clId="{CF617857-A3B3-4AAC-BC15-142D25867CEC}" dt="2023-07-12T18:20:35.945" v="11882" actId="20577"/>
          <ac:spMkLst>
            <pc:docMk/>
            <pc:sldMk cId="3540727990" sldId="2076138020"/>
            <ac:spMk id="54" creationId="{B647DE07-553B-393D-3583-A5AE7C5BA428}"/>
          </ac:spMkLst>
        </pc:spChg>
        <pc:spChg chg="add mod">
          <ac:chgData name="Nishanth Chandran" userId="ff149687-74c4-402e-981b-1e4a95712656" providerId="ADAL" clId="{CF617857-A3B3-4AAC-BC15-142D25867CEC}" dt="2023-07-12T18:38:45.156" v="11999" actId="1035"/>
          <ac:spMkLst>
            <pc:docMk/>
            <pc:sldMk cId="3540727990" sldId="2076138020"/>
            <ac:spMk id="55" creationId="{9A50C393-E7D9-2535-7336-36FE1B9AD1E1}"/>
          </ac:spMkLst>
        </pc:spChg>
        <pc:spChg chg="add mod">
          <ac:chgData name="Nishanth Chandran" userId="ff149687-74c4-402e-981b-1e4a95712656" providerId="ADAL" clId="{CF617857-A3B3-4AAC-BC15-142D25867CEC}" dt="2023-07-12T18:33:31.366" v="11980" actId="207"/>
          <ac:spMkLst>
            <pc:docMk/>
            <pc:sldMk cId="3540727990" sldId="2076138020"/>
            <ac:spMk id="56" creationId="{6EA4E764-4932-F671-22A3-998A620C80DA}"/>
          </ac:spMkLst>
        </pc:spChg>
        <pc:spChg chg="del">
          <ac:chgData name="Nishanth Chandran" userId="ff149687-74c4-402e-981b-1e4a95712656" providerId="ADAL" clId="{CF617857-A3B3-4AAC-BC15-142D25867CEC}" dt="2023-07-12T18:01:21.353" v="11677" actId="478"/>
          <ac:spMkLst>
            <pc:docMk/>
            <pc:sldMk cId="3540727990" sldId="2076138020"/>
            <ac:spMk id="57" creationId="{FC857492-78EA-EA2F-A219-3E6171E18984}"/>
          </ac:spMkLst>
        </pc:spChg>
        <pc:spChg chg="add del mod">
          <ac:chgData name="Nishanth Chandran" userId="ff149687-74c4-402e-981b-1e4a95712656" providerId="ADAL" clId="{CF617857-A3B3-4AAC-BC15-142D25867CEC}" dt="2023-07-12T18:31:05.437" v="11912" actId="478"/>
          <ac:spMkLst>
            <pc:docMk/>
            <pc:sldMk cId="3540727990" sldId="2076138020"/>
            <ac:spMk id="58" creationId="{0C7D2DBC-7FB2-0F21-0D89-7D6F7DA7F6B5}"/>
          </ac:spMkLst>
        </pc:spChg>
        <pc:spChg chg="add del mod">
          <ac:chgData name="Nishanth Chandran" userId="ff149687-74c4-402e-981b-1e4a95712656" providerId="ADAL" clId="{CF617857-A3B3-4AAC-BC15-142D25867CEC}" dt="2023-07-12T18:30:48.913" v="11907"/>
          <ac:spMkLst>
            <pc:docMk/>
            <pc:sldMk cId="3540727990" sldId="2076138020"/>
            <ac:spMk id="59" creationId="{6D0E6BCB-7D64-1D08-34B8-7A7658F7C3CC}"/>
          </ac:spMkLst>
        </pc:spChg>
        <pc:spChg chg="del">
          <ac:chgData name="Nishanth Chandran" userId="ff149687-74c4-402e-981b-1e4a95712656" providerId="ADAL" clId="{CF617857-A3B3-4AAC-BC15-142D25867CEC}" dt="2023-07-12T18:01:21.353" v="11677" actId="478"/>
          <ac:spMkLst>
            <pc:docMk/>
            <pc:sldMk cId="3540727990" sldId="2076138020"/>
            <ac:spMk id="60" creationId="{13243A98-EC0B-C2CC-6293-EF53F154252E}"/>
          </ac:spMkLst>
        </pc:spChg>
        <pc:spChg chg="add del mod">
          <ac:chgData name="Nishanth Chandran" userId="ff149687-74c4-402e-981b-1e4a95712656" providerId="ADAL" clId="{CF617857-A3B3-4AAC-BC15-142D25867CEC}" dt="2023-07-12T18:30:48.913" v="11907"/>
          <ac:spMkLst>
            <pc:docMk/>
            <pc:sldMk cId="3540727990" sldId="2076138020"/>
            <ac:spMk id="62" creationId="{D661EB85-ACC2-AE9F-3E1D-2536D76ABAEA}"/>
          </ac:spMkLst>
        </pc:spChg>
        <pc:spChg chg="add mod">
          <ac:chgData name="Nishanth Chandran" userId="ff149687-74c4-402e-981b-1e4a95712656" providerId="ADAL" clId="{CF617857-A3B3-4AAC-BC15-142D25867CEC}" dt="2023-07-12T18:33:34.182" v="11981" actId="207"/>
          <ac:spMkLst>
            <pc:docMk/>
            <pc:sldMk cId="3540727990" sldId="2076138020"/>
            <ac:spMk id="63" creationId="{3A793373-D722-0636-308C-996F3CC685CC}"/>
          </ac:spMkLst>
        </pc:spChg>
        <pc:spChg chg="add del mod">
          <ac:chgData name="Nishanth Chandran" userId="ff149687-74c4-402e-981b-1e4a95712656" providerId="ADAL" clId="{CF617857-A3B3-4AAC-BC15-142D25867CEC}" dt="2023-07-12T18:31:36.444" v="11917" actId="478"/>
          <ac:spMkLst>
            <pc:docMk/>
            <pc:sldMk cId="3540727990" sldId="2076138020"/>
            <ac:spMk id="65" creationId="{C426D125-2A0B-083B-72C4-590B1E888B83}"/>
          </ac:spMkLst>
        </pc:spChg>
        <pc:spChg chg="add mod">
          <ac:chgData name="Nishanth Chandran" userId="ff149687-74c4-402e-981b-1e4a95712656" providerId="ADAL" clId="{CF617857-A3B3-4AAC-BC15-142D25867CEC}" dt="2023-07-12T18:40:33.843" v="12029" actId="20577"/>
          <ac:spMkLst>
            <pc:docMk/>
            <pc:sldMk cId="3540727990" sldId="2076138020"/>
            <ac:spMk id="66" creationId="{613AB4F3-C83A-BCA5-4528-9929994A47C8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67" creationId="{833E421A-624B-337F-BF29-16CABEF32ED3}"/>
          </ac:spMkLst>
        </pc:spChg>
        <pc:spChg chg="del">
          <ac:chgData name="Nishanth Chandran" userId="ff149687-74c4-402e-981b-1e4a95712656" providerId="ADAL" clId="{CF617857-A3B3-4AAC-BC15-142D25867CEC}" dt="2023-07-12T18:01:21.353" v="11677" actId="478"/>
          <ac:spMkLst>
            <pc:docMk/>
            <pc:sldMk cId="3540727990" sldId="2076138020"/>
            <ac:spMk id="68" creationId="{97FF29E7-57EC-BF9B-6DA2-7D20D7B26B77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69" creationId="{F29B0EDC-C0E1-0DDD-CB38-8E6708EC985E}"/>
          </ac:spMkLst>
        </pc:spChg>
        <pc:spChg chg="del">
          <ac:chgData name="Nishanth Chandran" userId="ff149687-74c4-402e-981b-1e4a95712656" providerId="ADAL" clId="{CF617857-A3B3-4AAC-BC15-142D25867CEC}" dt="2023-07-12T18:01:24.696" v="11678" actId="478"/>
          <ac:spMkLst>
            <pc:docMk/>
            <pc:sldMk cId="3540727990" sldId="2076138020"/>
            <ac:spMk id="70" creationId="{161AC93B-81D9-F34A-80BE-DB390BAD6083}"/>
          </ac:spMkLst>
        </pc:spChg>
        <pc:spChg chg="del">
          <ac:chgData name="Nishanth Chandran" userId="ff149687-74c4-402e-981b-1e4a95712656" providerId="ADAL" clId="{CF617857-A3B3-4AAC-BC15-142D25867CEC}" dt="2023-07-12T18:01:13.459" v="11675" actId="478"/>
          <ac:spMkLst>
            <pc:docMk/>
            <pc:sldMk cId="3540727990" sldId="2076138020"/>
            <ac:spMk id="71" creationId="{FBA2936B-8709-F86B-39BB-B52840A5FE5F}"/>
          </ac:spMkLst>
        </pc:spChg>
        <pc:spChg chg="del">
          <ac:chgData name="Nishanth Chandran" userId="ff149687-74c4-402e-981b-1e4a95712656" providerId="ADAL" clId="{CF617857-A3B3-4AAC-BC15-142D25867CEC}" dt="2023-07-12T18:01:21.353" v="11677" actId="478"/>
          <ac:spMkLst>
            <pc:docMk/>
            <pc:sldMk cId="3540727990" sldId="2076138020"/>
            <ac:spMk id="72" creationId="{BB25D3B6-0FF4-8448-D40C-ABF45E32BB57}"/>
          </ac:spMkLst>
        </pc:spChg>
        <pc:spChg chg="add mod">
          <ac:chgData name="Nishanth Chandran" userId="ff149687-74c4-402e-981b-1e4a95712656" providerId="ADAL" clId="{CF617857-A3B3-4AAC-BC15-142D25867CEC}" dt="2023-07-12T18:43:40.403" v="12098" actId="207"/>
          <ac:spMkLst>
            <pc:docMk/>
            <pc:sldMk cId="3540727990" sldId="2076138020"/>
            <ac:spMk id="73" creationId="{56D24820-5394-B0EB-3BEB-69F9D4DCD5B0}"/>
          </ac:spMkLst>
        </pc:spChg>
        <pc:picChg chg="mod">
          <ac:chgData name="Nishanth Chandran" userId="ff149687-74c4-402e-981b-1e4a95712656" providerId="ADAL" clId="{CF617857-A3B3-4AAC-BC15-142D25867CEC}" dt="2023-07-12T17:52:00.762" v="11665" actId="1076"/>
          <ac:picMkLst>
            <pc:docMk/>
            <pc:sldMk cId="3540727990" sldId="2076138020"/>
            <ac:picMk id="5" creationId="{0D5D9592-DD26-5FB1-F9D6-39A05E174351}"/>
          </ac:picMkLst>
        </pc:picChg>
        <pc:cxnChg chg="add mod">
          <ac:chgData name="Nishanth Chandran" userId="ff149687-74c4-402e-981b-1e4a95712656" providerId="ADAL" clId="{CF617857-A3B3-4AAC-BC15-142D25867CEC}" dt="2023-07-12T18:09:02.996" v="11700" actId="1076"/>
          <ac:cxnSpMkLst>
            <pc:docMk/>
            <pc:sldMk cId="3540727990" sldId="2076138020"/>
            <ac:cxnSpMk id="3" creationId="{04CF47A8-2685-C44D-DECC-7A13C8D80B9F}"/>
          </ac:cxnSpMkLst>
        </pc:cxnChg>
        <pc:cxnChg chg="mod">
          <ac:chgData name="Nishanth Chandran" userId="ff149687-74c4-402e-981b-1e4a95712656" providerId="ADAL" clId="{CF617857-A3B3-4AAC-BC15-142D25867CEC}" dt="2023-07-12T18:09:02.996" v="11700" actId="1076"/>
          <ac:cxnSpMkLst>
            <pc:docMk/>
            <pc:sldMk cId="3540727990" sldId="2076138020"/>
            <ac:cxnSpMk id="18" creationId="{AD62C95F-14E2-9B00-EF32-7CD15DA44A35}"/>
          </ac:cxnSpMkLst>
        </pc:cxnChg>
        <pc:cxnChg chg="mod">
          <ac:chgData name="Nishanth Chandran" userId="ff149687-74c4-402e-981b-1e4a95712656" providerId="ADAL" clId="{CF617857-A3B3-4AAC-BC15-142D25867CEC}" dt="2023-07-12T18:09:02.996" v="11700" actId="1076"/>
          <ac:cxnSpMkLst>
            <pc:docMk/>
            <pc:sldMk cId="3540727990" sldId="2076138020"/>
            <ac:cxnSpMk id="19" creationId="{8A3DBDA0-04D5-7AA7-068C-A7E487A15ABC}"/>
          </ac:cxnSpMkLst>
        </pc:cxnChg>
        <pc:cxnChg chg="mod">
          <ac:chgData name="Nishanth Chandran" userId="ff149687-74c4-402e-981b-1e4a95712656" providerId="ADAL" clId="{CF617857-A3B3-4AAC-BC15-142D25867CEC}" dt="2023-07-12T18:09:02.996" v="11700" actId="1076"/>
          <ac:cxnSpMkLst>
            <pc:docMk/>
            <pc:sldMk cId="3540727990" sldId="2076138020"/>
            <ac:cxnSpMk id="21" creationId="{C72AB18C-9BBD-DFB5-43B6-6E32F1E1C7FF}"/>
          </ac:cxnSpMkLst>
        </pc:cxnChg>
        <pc:cxnChg chg="del">
          <ac:chgData name="Nishanth Chandran" userId="ff149687-74c4-402e-981b-1e4a95712656" providerId="ADAL" clId="{CF617857-A3B3-4AAC-BC15-142D25867CEC}" dt="2023-07-12T18:08:48.573" v="11697" actId="478"/>
          <ac:cxnSpMkLst>
            <pc:docMk/>
            <pc:sldMk cId="3540727990" sldId="2076138020"/>
            <ac:cxnSpMk id="22" creationId="{64FEAAE9-1C25-879B-DDBC-008DF3292BCE}"/>
          </ac:cxnSpMkLst>
        </pc:cxnChg>
        <pc:cxnChg chg="del">
          <ac:chgData name="Nishanth Chandran" userId="ff149687-74c4-402e-981b-1e4a95712656" providerId="ADAL" clId="{CF617857-A3B3-4AAC-BC15-142D25867CEC}" dt="2023-07-12T18:08:50.339" v="11698" actId="478"/>
          <ac:cxnSpMkLst>
            <pc:docMk/>
            <pc:sldMk cId="3540727990" sldId="2076138020"/>
            <ac:cxnSpMk id="23" creationId="{9EF0FC2B-CDCF-4205-4E01-4D53B8E0ED46}"/>
          </ac:cxnSpMkLst>
        </pc:cxnChg>
        <pc:cxnChg chg="mod">
          <ac:chgData name="Nishanth Chandran" userId="ff149687-74c4-402e-981b-1e4a95712656" providerId="ADAL" clId="{CF617857-A3B3-4AAC-BC15-142D25867CEC}" dt="2023-07-12T18:08:06.681" v="11692" actId="1076"/>
          <ac:cxnSpMkLst>
            <pc:docMk/>
            <pc:sldMk cId="3540727990" sldId="2076138020"/>
            <ac:cxnSpMk id="36" creationId="{B34E9BA1-1328-D628-3B65-74AC8DFDDF32}"/>
          </ac:cxnSpMkLst>
        </pc:cxnChg>
        <pc:cxnChg chg="mod">
          <ac:chgData name="Nishanth Chandran" userId="ff149687-74c4-402e-981b-1e4a95712656" providerId="ADAL" clId="{CF617857-A3B3-4AAC-BC15-142D25867CEC}" dt="2023-07-12T18:08:06.171" v="11691" actId="1076"/>
          <ac:cxnSpMkLst>
            <pc:docMk/>
            <pc:sldMk cId="3540727990" sldId="2076138020"/>
            <ac:cxnSpMk id="38" creationId="{A454F6AB-A00B-54AB-59BD-EF137C3B63C3}"/>
          </ac:cxnSpMkLst>
        </pc:cxnChg>
        <pc:cxnChg chg="del mod">
          <ac:chgData name="Nishanth Chandran" userId="ff149687-74c4-402e-981b-1e4a95712656" providerId="ADAL" clId="{CF617857-A3B3-4AAC-BC15-142D25867CEC}" dt="2023-07-12T18:01:13.459" v="11675" actId="478"/>
          <ac:cxnSpMkLst>
            <pc:docMk/>
            <pc:sldMk cId="3540727990" sldId="2076138020"/>
            <ac:cxnSpMk id="49" creationId="{7783771A-D2E4-9549-2022-E65432093A2B}"/>
          </ac:cxnSpMkLst>
        </pc:cxnChg>
        <pc:cxnChg chg="del mod">
          <ac:chgData name="Nishanth Chandran" userId="ff149687-74c4-402e-981b-1e4a95712656" providerId="ADAL" clId="{CF617857-A3B3-4AAC-BC15-142D25867CEC}" dt="2023-07-12T18:01:15.111" v="11676" actId="478"/>
          <ac:cxnSpMkLst>
            <pc:docMk/>
            <pc:sldMk cId="3540727990" sldId="2076138020"/>
            <ac:cxnSpMk id="50" creationId="{FD36A677-3F99-CEC8-80E4-48F2B70AF815}"/>
          </ac:cxnSpMkLst>
        </pc:cxnChg>
        <pc:cxnChg chg="del mod">
          <ac:chgData name="Nishanth Chandran" userId="ff149687-74c4-402e-981b-1e4a95712656" providerId="ADAL" clId="{CF617857-A3B3-4AAC-BC15-142D25867CEC}" dt="2023-07-12T18:01:24.696" v="11678" actId="478"/>
          <ac:cxnSpMkLst>
            <pc:docMk/>
            <pc:sldMk cId="3540727990" sldId="2076138020"/>
            <ac:cxnSpMk id="61" creationId="{D223F228-375D-F93D-C303-452F90BAC425}"/>
          </ac:cxnSpMkLst>
        </pc:cxnChg>
        <pc:cxnChg chg="del mod">
          <ac:chgData name="Nishanth Chandran" userId="ff149687-74c4-402e-981b-1e4a95712656" providerId="ADAL" clId="{CF617857-A3B3-4AAC-BC15-142D25867CEC}" dt="2023-07-12T18:01:21.353" v="11677" actId="478"/>
          <ac:cxnSpMkLst>
            <pc:docMk/>
            <pc:sldMk cId="3540727990" sldId="2076138020"/>
            <ac:cxnSpMk id="64" creationId="{A1B76D65-D39A-B34D-E12B-9A8325A70244}"/>
          </ac:cxnSpMkLst>
        </pc:cxnChg>
      </pc:sldChg>
      <pc:sldChg chg="addSp modSp add mod modAnim">
        <pc:chgData name="Nishanth Chandran" userId="ff149687-74c4-402e-981b-1e4a95712656" providerId="ADAL" clId="{CF617857-A3B3-4AAC-BC15-142D25867CEC}" dt="2023-07-13T04:18:07.257" v="12681"/>
        <pc:sldMkLst>
          <pc:docMk/>
          <pc:sldMk cId="3287338244" sldId="2076138021"/>
        </pc:sldMkLst>
        <pc:spChg chg="add mod">
          <ac:chgData name="Nishanth Chandran" userId="ff149687-74c4-402e-981b-1e4a95712656" providerId="ADAL" clId="{CF617857-A3B3-4AAC-BC15-142D25867CEC}" dt="2023-07-12T18:54:14.486" v="12222" actId="122"/>
          <ac:spMkLst>
            <pc:docMk/>
            <pc:sldMk cId="3287338244" sldId="2076138021"/>
            <ac:spMk id="4" creationId="{278F0EC2-90B5-2AF1-C8C9-6135EB82E525}"/>
          </ac:spMkLst>
        </pc:spChg>
        <pc:spChg chg="add mod">
          <ac:chgData name="Nishanth Chandran" userId="ff149687-74c4-402e-981b-1e4a95712656" providerId="ADAL" clId="{CF617857-A3B3-4AAC-BC15-142D25867CEC}" dt="2023-07-12T18:48:07.414" v="12119" actId="1076"/>
          <ac:spMkLst>
            <pc:docMk/>
            <pc:sldMk cId="3287338244" sldId="2076138021"/>
            <ac:spMk id="8" creationId="{220907A2-197B-06D8-D5F2-D575E967D9DB}"/>
          </ac:spMkLst>
        </pc:spChg>
        <pc:spChg chg="add mod">
          <ac:chgData name="Nishanth Chandran" userId="ff149687-74c4-402e-981b-1e4a95712656" providerId="ADAL" clId="{CF617857-A3B3-4AAC-BC15-142D25867CEC}" dt="2023-07-13T04:18:05.196" v="12680"/>
          <ac:spMkLst>
            <pc:docMk/>
            <pc:sldMk cId="3287338244" sldId="2076138021"/>
            <ac:spMk id="10" creationId="{C418771E-9373-98EF-F1B0-BB32C650895A}"/>
          </ac:spMkLst>
        </pc:spChg>
        <pc:spChg chg="add mod">
          <ac:chgData name="Nishanth Chandran" userId="ff149687-74c4-402e-981b-1e4a95712656" providerId="ADAL" clId="{CF617857-A3B3-4AAC-BC15-142D25867CEC}" dt="2023-07-12T18:48:23.128" v="12122" actId="1076"/>
          <ac:spMkLst>
            <pc:docMk/>
            <pc:sldMk cId="3287338244" sldId="2076138021"/>
            <ac:spMk id="14" creationId="{E6F18C06-3712-555B-29F6-F3098ED4D419}"/>
          </ac:spMkLst>
        </pc:spChg>
        <pc:spChg chg="add mod">
          <ac:chgData name="Nishanth Chandran" userId="ff149687-74c4-402e-981b-1e4a95712656" providerId="ADAL" clId="{CF617857-A3B3-4AAC-BC15-142D25867CEC}" dt="2023-07-12T18:48:42.035" v="12125" actId="1076"/>
          <ac:spMkLst>
            <pc:docMk/>
            <pc:sldMk cId="3287338244" sldId="2076138021"/>
            <ac:spMk id="20" creationId="{F560A50C-EEBC-DF06-4156-86BA14F2250C}"/>
          </ac:spMkLst>
        </pc:spChg>
        <pc:spChg chg="add mod">
          <ac:chgData name="Nishanth Chandran" userId="ff149687-74c4-402e-981b-1e4a95712656" providerId="ADAL" clId="{CF617857-A3B3-4AAC-BC15-142D25867CEC}" dt="2023-07-12T18:50:32.237" v="12162" actId="1076"/>
          <ac:spMkLst>
            <pc:docMk/>
            <pc:sldMk cId="3287338244" sldId="2076138021"/>
            <ac:spMk id="22" creationId="{22F5E813-014A-364D-EFE3-E7E26D59A076}"/>
          </ac:spMkLst>
        </pc:spChg>
        <pc:spChg chg="add mod">
          <ac:chgData name="Nishanth Chandran" userId="ff149687-74c4-402e-981b-1e4a95712656" providerId="ADAL" clId="{CF617857-A3B3-4AAC-BC15-142D25867CEC}" dt="2023-07-12T18:51:20.005" v="12195" actId="1076"/>
          <ac:spMkLst>
            <pc:docMk/>
            <pc:sldMk cId="3287338244" sldId="2076138021"/>
            <ac:spMk id="30" creationId="{6D429A9F-4104-BCF6-9F23-48014F10545A}"/>
          </ac:spMkLst>
        </pc:spChg>
        <pc:cxnChg chg="add">
          <ac:chgData name="Nishanth Chandran" userId="ff149687-74c4-402e-981b-1e4a95712656" providerId="ADAL" clId="{CF617857-A3B3-4AAC-BC15-142D25867CEC}" dt="2023-07-12T18:48:33.312" v="12123" actId="11529"/>
          <ac:cxnSpMkLst>
            <pc:docMk/>
            <pc:sldMk cId="3287338244" sldId="2076138021"/>
            <ac:cxnSpMk id="17" creationId="{D0CB0DCB-ED77-FA81-C46E-F5BEB5B31FFA}"/>
          </ac:cxnSpMkLst>
        </pc:cxnChg>
        <pc:cxnChg chg="add mod">
          <ac:chgData name="Nishanth Chandran" userId="ff149687-74c4-402e-981b-1e4a95712656" providerId="ADAL" clId="{CF617857-A3B3-4AAC-BC15-142D25867CEC}" dt="2023-07-12T18:50:32.237" v="12162" actId="1076"/>
          <ac:cxnSpMkLst>
            <pc:docMk/>
            <pc:sldMk cId="3287338244" sldId="2076138021"/>
            <ac:cxnSpMk id="23" creationId="{A866B93D-0B32-D635-3A4D-7F4827722462}"/>
          </ac:cxnSpMkLst>
        </pc:cxnChg>
      </pc:sldChg>
      <pc:sldChg chg="addSp delSp modSp add mod delAnim modAnim">
        <pc:chgData name="Nishanth Chandran" userId="ff149687-74c4-402e-981b-1e4a95712656" providerId="ADAL" clId="{CF617857-A3B3-4AAC-BC15-142D25867CEC}" dt="2023-07-13T04:18:19.014" v="12685"/>
        <pc:sldMkLst>
          <pc:docMk/>
          <pc:sldMk cId="529384558" sldId="2076138022"/>
        </pc:sldMkLst>
        <pc:spChg chg="mod">
          <ac:chgData name="Nishanth Chandran" userId="ff149687-74c4-402e-981b-1e4a95712656" providerId="ADAL" clId="{CF617857-A3B3-4AAC-BC15-142D25867CEC}" dt="2023-07-12T19:17:14.919" v="12576" actId="20577"/>
          <ac:spMkLst>
            <pc:docMk/>
            <pc:sldMk cId="529384558" sldId="2076138022"/>
            <ac:spMk id="4" creationId="{278F0EC2-90B5-2AF1-C8C9-6135EB82E525}"/>
          </ac:spMkLst>
        </pc:spChg>
        <pc:spChg chg="del">
          <ac:chgData name="Nishanth Chandran" userId="ff149687-74c4-402e-981b-1e4a95712656" providerId="ADAL" clId="{CF617857-A3B3-4AAC-BC15-142D25867CEC}" dt="2023-07-12T18:55:08.572" v="12266" actId="478"/>
          <ac:spMkLst>
            <pc:docMk/>
            <pc:sldMk cId="529384558" sldId="2076138022"/>
            <ac:spMk id="8" creationId="{220907A2-197B-06D8-D5F2-D575E967D9DB}"/>
          </ac:spMkLst>
        </pc:spChg>
        <pc:spChg chg="add mod">
          <ac:chgData name="Nishanth Chandran" userId="ff149687-74c4-402e-981b-1e4a95712656" providerId="ADAL" clId="{CF617857-A3B3-4AAC-BC15-142D25867CEC}" dt="2023-07-13T04:18:16.177" v="12684"/>
          <ac:spMkLst>
            <pc:docMk/>
            <pc:sldMk cId="529384558" sldId="2076138022"/>
            <ac:spMk id="8" creationId="{D2891AB9-0404-51F0-CE25-A035FCA86C6E}"/>
          </ac:spMkLst>
        </pc:spChg>
        <pc:spChg chg="add mod">
          <ac:chgData name="Nishanth Chandran" userId="ff149687-74c4-402e-981b-1e4a95712656" providerId="ADAL" clId="{CF617857-A3B3-4AAC-BC15-142D25867CEC}" dt="2023-07-12T18:55:18.198" v="12268" actId="1076"/>
          <ac:spMkLst>
            <pc:docMk/>
            <pc:sldMk cId="529384558" sldId="2076138022"/>
            <ac:spMk id="10" creationId="{A53C145B-00AD-7624-5AC5-4C58F5D925F9}"/>
          </ac:spMkLst>
        </pc:spChg>
        <pc:spChg chg="mod">
          <ac:chgData name="Nishanth Chandran" userId="ff149687-74c4-402e-981b-1e4a95712656" providerId="ADAL" clId="{CF617857-A3B3-4AAC-BC15-142D25867CEC}" dt="2023-07-12T18:55:24.790" v="12310" actId="1038"/>
          <ac:spMkLst>
            <pc:docMk/>
            <pc:sldMk cId="529384558" sldId="2076138022"/>
            <ac:spMk id="14" creationId="{E6F18C06-3712-555B-29F6-F3098ED4D419}"/>
          </ac:spMkLst>
        </pc:spChg>
        <pc:spChg chg="mod">
          <ac:chgData name="Nishanth Chandran" userId="ff149687-74c4-402e-981b-1e4a95712656" providerId="ADAL" clId="{CF617857-A3B3-4AAC-BC15-142D25867CEC}" dt="2023-07-12T19:07:42.038" v="12437" actId="1038"/>
          <ac:spMkLst>
            <pc:docMk/>
            <pc:sldMk cId="529384558" sldId="2076138022"/>
            <ac:spMk id="20" creationId="{F560A50C-EEBC-DF06-4156-86BA14F2250C}"/>
          </ac:spMkLst>
        </pc:spChg>
        <pc:spChg chg="mod">
          <ac:chgData name="Nishanth Chandran" userId="ff149687-74c4-402e-981b-1e4a95712656" providerId="ADAL" clId="{CF617857-A3B3-4AAC-BC15-142D25867CEC}" dt="2023-07-12T19:07:37.809" v="12422" actId="1037"/>
          <ac:spMkLst>
            <pc:docMk/>
            <pc:sldMk cId="529384558" sldId="2076138022"/>
            <ac:spMk id="22" creationId="{22F5E813-014A-364D-EFE3-E7E26D59A076}"/>
          </ac:spMkLst>
        </pc:spChg>
        <pc:spChg chg="add mod">
          <ac:chgData name="Nishanth Chandran" userId="ff149687-74c4-402e-981b-1e4a95712656" providerId="ADAL" clId="{CF617857-A3B3-4AAC-BC15-142D25867CEC}" dt="2023-07-12T18:56:02.852" v="12314" actId="1076"/>
          <ac:spMkLst>
            <pc:docMk/>
            <pc:sldMk cId="529384558" sldId="2076138022"/>
            <ac:spMk id="24" creationId="{ACA7C867-E426-A3E1-6870-1A94AD476804}"/>
          </ac:spMkLst>
        </pc:spChg>
        <pc:spChg chg="add mod">
          <ac:chgData name="Nishanth Chandran" userId="ff149687-74c4-402e-981b-1e4a95712656" providerId="ADAL" clId="{CF617857-A3B3-4AAC-BC15-142D25867CEC}" dt="2023-07-12T19:06:33.544" v="12371" actId="20577"/>
          <ac:spMkLst>
            <pc:docMk/>
            <pc:sldMk cId="529384558" sldId="2076138022"/>
            <ac:spMk id="26" creationId="{BD538B1E-136D-5415-D444-2BCA7E8CB8F4}"/>
          </ac:spMkLst>
        </pc:spChg>
        <pc:spChg chg="mod">
          <ac:chgData name="Nishanth Chandran" userId="ff149687-74c4-402e-981b-1e4a95712656" providerId="ADAL" clId="{CF617857-A3B3-4AAC-BC15-142D25867CEC}" dt="2023-07-12T19:07:59.121" v="12455" actId="20577"/>
          <ac:spMkLst>
            <pc:docMk/>
            <pc:sldMk cId="529384558" sldId="2076138022"/>
            <ac:spMk id="30" creationId="{6D429A9F-4104-BCF6-9F23-48014F10545A}"/>
          </ac:spMkLst>
        </pc:spChg>
        <pc:spChg chg="mod">
          <ac:chgData name="Nishanth Chandran" userId="ff149687-74c4-402e-981b-1e4a95712656" providerId="ADAL" clId="{CF617857-A3B3-4AAC-BC15-142D25867CEC}" dt="2023-07-12T19:05:49.614" v="12351" actId="20577"/>
          <ac:spMkLst>
            <pc:docMk/>
            <pc:sldMk cId="529384558" sldId="2076138022"/>
            <ac:spMk id="32" creationId="{A9BA0314-C11F-31AA-5796-B311B5BC6F09}"/>
          </ac:spMkLst>
        </pc:spChg>
        <pc:spChg chg="mod">
          <ac:chgData name="Nishanth Chandran" userId="ff149687-74c4-402e-981b-1e4a95712656" providerId="ADAL" clId="{CF617857-A3B3-4AAC-BC15-142D25867CEC}" dt="2023-07-12T19:08:53.833" v="12460" actId="313"/>
          <ac:spMkLst>
            <pc:docMk/>
            <pc:sldMk cId="529384558" sldId="2076138022"/>
            <ac:spMk id="33" creationId="{A47C59A8-3B7F-54CC-ADC9-F30B1F264A26}"/>
          </ac:spMkLst>
        </pc:spChg>
        <pc:spChg chg="mod">
          <ac:chgData name="Nishanth Chandran" userId="ff149687-74c4-402e-981b-1e4a95712656" providerId="ADAL" clId="{CF617857-A3B3-4AAC-BC15-142D25867CEC}" dt="2023-07-12T19:06:03.360" v="12355" actId="20577"/>
          <ac:spMkLst>
            <pc:docMk/>
            <pc:sldMk cId="529384558" sldId="2076138022"/>
            <ac:spMk id="51" creationId="{7844252B-8260-C4E9-652A-9FBA15F27612}"/>
          </ac:spMkLst>
        </pc:spChg>
        <pc:spChg chg="mod">
          <ac:chgData name="Nishanth Chandran" userId="ff149687-74c4-402e-981b-1e4a95712656" providerId="ADAL" clId="{CF617857-A3B3-4AAC-BC15-142D25867CEC}" dt="2023-07-12T19:06:12.157" v="12360" actId="20577"/>
          <ac:spMkLst>
            <pc:docMk/>
            <pc:sldMk cId="529384558" sldId="2076138022"/>
            <ac:spMk id="52" creationId="{C5BD1C0F-0407-49C1-81CD-291EC60944B3}"/>
          </ac:spMkLst>
        </pc:spChg>
        <pc:spChg chg="mod">
          <ac:chgData name="Nishanth Chandran" userId="ff149687-74c4-402e-981b-1e4a95712656" providerId="ADAL" clId="{CF617857-A3B3-4AAC-BC15-142D25867CEC}" dt="2023-07-12T19:06:20.753" v="12365" actId="20577"/>
          <ac:spMkLst>
            <pc:docMk/>
            <pc:sldMk cId="529384558" sldId="2076138022"/>
            <ac:spMk id="54" creationId="{B647DE07-553B-393D-3583-A5AE7C5BA428}"/>
          </ac:spMkLst>
        </pc:spChg>
        <pc:spChg chg="mod">
          <ac:chgData name="Nishanth Chandran" userId="ff149687-74c4-402e-981b-1e4a95712656" providerId="ADAL" clId="{CF617857-A3B3-4AAC-BC15-142D25867CEC}" dt="2023-07-12T19:06:26.727" v="12367" actId="20577"/>
          <ac:spMkLst>
            <pc:docMk/>
            <pc:sldMk cId="529384558" sldId="2076138022"/>
            <ac:spMk id="55" creationId="{9A50C393-E7D9-2535-7336-36FE1B9AD1E1}"/>
          </ac:spMkLst>
        </pc:spChg>
        <pc:cxnChg chg="mod">
          <ac:chgData name="Nishanth Chandran" userId="ff149687-74c4-402e-981b-1e4a95712656" providerId="ADAL" clId="{CF617857-A3B3-4AAC-BC15-142D25867CEC}" dt="2023-07-12T19:07:47.516" v="12439" actId="14100"/>
          <ac:cxnSpMkLst>
            <pc:docMk/>
            <pc:sldMk cId="529384558" sldId="2076138022"/>
            <ac:cxnSpMk id="17" creationId="{D0CB0DCB-ED77-FA81-C46E-F5BEB5B31FFA}"/>
          </ac:cxnSpMkLst>
        </pc:cxnChg>
        <pc:cxnChg chg="mod">
          <ac:chgData name="Nishanth Chandran" userId="ff149687-74c4-402e-981b-1e4a95712656" providerId="ADAL" clId="{CF617857-A3B3-4AAC-BC15-142D25867CEC}" dt="2023-07-12T19:07:37.809" v="12422" actId="1037"/>
          <ac:cxnSpMkLst>
            <pc:docMk/>
            <pc:sldMk cId="529384558" sldId="2076138022"/>
            <ac:cxnSpMk id="23" creationId="{A866B93D-0B32-D635-3A4D-7F4827722462}"/>
          </ac:cxnSpMkLst>
        </pc:cxnChg>
      </pc:sldChg>
      <pc:sldChg chg="addSp delSp modSp add mod modAnim">
        <pc:chgData name="Nishanth Chandran" userId="ff149687-74c4-402e-981b-1e4a95712656" providerId="ADAL" clId="{CF617857-A3B3-4AAC-BC15-142D25867CEC}" dt="2023-07-13T04:18:13.215" v="12683"/>
        <pc:sldMkLst>
          <pc:docMk/>
          <pc:sldMk cId="1801594471" sldId="2076138023"/>
        </pc:sldMkLst>
        <pc:spChg chg="mod">
          <ac:chgData name="Nishanth Chandran" userId="ff149687-74c4-402e-981b-1e4a95712656" providerId="ADAL" clId="{CF617857-A3B3-4AAC-BC15-142D25867CEC}" dt="2023-07-12T19:14:06.057" v="12470" actId="20577"/>
          <ac:spMkLst>
            <pc:docMk/>
            <pc:sldMk cId="1801594471" sldId="2076138023"/>
            <ac:spMk id="4" creationId="{278F0EC2-90B5-2AF1-C8C9-6135EB82E525}"/>
          </ac:spMkLst>
        </pc:spChg>
        <pc:spChg chg="del">
          <ac:chgData name="Nishanth Chandran" userId="ff149687-74c4-402e-981b-1e4a95712656" providerId="ADAL" clId="{CF617857-A3B3-4AAC-BC15-142D25867CEC}" dt="2023-07-12T19:14:35.942" v="12474" actId="478"/>
          <ac:spMkLst>
            <pc:docMk/>
            <pc:sldMk cId="1801594471" sldId="2076138023"/>
            <ac:spMk id="8" creationId="{220907A2-197B-06D8-D5F2-D575E967D9DB}"/>
          </ac:spMkLst>
        </pc:spChg>
        <pc:spChg chg="add mod">
          <ac:chgData name="Nishanth Chandran" userId="ff149687-74c4-402e-981b-1e4a95712656" providerId="ADAL" clId="{CF617857-A3B3-4AAC-BC15-142D25867CEC}" dt="2023-07-13T04:18:10.822" v="12682"/>
          <ac:spMkLst>
            <pc:docMk/>
            <pc:sldMk cId="1801594471" sldId="2076138023"/>
            <ac:spMk id="8" creationId="{A81B09CF-00EE-8BAC-EC9C-03D0AE52A09A}"/>
          </ac:spMkLst>
        </pc:spChg>
        <pc:spChg chg="add mod">
          <ac:chgData name="Nishanth Chandran" userId="ff149687-74c4-402e-981b-1e4a95712656" providerId="ADAL" clId="{CF617857-A3B3-4AAC-BC15-142D25867CEC}" dt="2023-07-12T19:14:38.879" v="12475" actId="1076"/>
          <ac:spMkLst>
            <pc:docMk/>
            <pc:sldMk cId="1801594471" sldId="2076138023"/>
            <ac:spMk id="10" creationId="{46D7BB46-CB41-2C0B-67AA-1ECE614F037E}"/>
          </ac:spMkLst>
        </pc:spChg>
        <pc:spChg chg="mod">
          <ac:chgData name="Nishanth Chandran" userId="ff149687-74c4-402e-981b-1e4a95712656" providerId="ADAL" clId="{CF617857-A3B3-4AAC-BC15-142D25867CEC}" dt="2023-07-12T19:14:42.456" v="12476" actId="1076"/>
          <ac:spMkLst>
            <pc:docMk/>
            <pc:sldMk cId="1801594471" sldId="2076138023"/>
            <ac:spMk id="14" creationId="{E6F18C06-3712-555B-29F6-F3098ED4D419}"/>
          </ac:spMkLst>
        </pc:spChg>
        <pc:spChg chg="mod">
          <ac:chgData name="Nishanth Chandran" userId="ff149687-74c4-402e-981b-1e4a95712656" providerId="ADAL" clId="{CF617857-A3B3-4AAC-BC15-142D25867CEC}" dt="2023-07-12T19:15:08.782" v="12531" actId="20577"/>
          <ac:spMkLst>
            <pc:docMk/>
            <pc:sldMk cId="1801594471" sldId="2076138023"/>
            <ac:spMk id="20" creationId="{F560A50C-EEBC-DF06-4156-86BA14F2250C}"/>
          </ac:spMkLst>
        </pc:spChg>
        <pc:spChg chg="mod">
          <ac:chgData name="Nishanth Chandran" userId="ff149687-74c4-402e-981b-1e4a95712656" providerId="ADAL" clId="{CF617857-A3B3-4AAC-BC15-142D25867CEC}" dt="2023-07-12T19:15:41.110" v="12564" actId="1037"/>
          <ac:spMkLst>
            <pc:docMk/>
            <pc:sldMk cId="1801594471" sldId="2076138023"/>
            <ac:spMk id="22" creationId="{22F5E813-014A-364D-EFE3-E7E26D59A076}"/>
          </ac:spMkLst>
        </pc:spChg>
        <pc:spChg chg="mod">
          <ac:chgData name="Nishanth Chandran" userId="ff149687-74c4-402e-981b-1e4a95712656" providerId="ADAL" clId="{CF617857-A3B3-4AAC-BC15-142D25867CEC}" dt="2023-07-12T19:15:45.599" v="12570" actId="20577"/>
          <ac:spMkLst>
            <pc:docMk/>
            <pc:sldMk cId="1801594471" sldId="2076138023"/>
            <ac:spMk id="30" creationId="{6D429A9F-4104-BCF6-9F23-48014F10545A}"/>
          </ac:spMkLst>
        </pc:spChg>
        <pc:cxnChg chg="mod">
          <ac:chgData name="Nishanth Chandran" userId="ff149687-74c4-402e-981b-1e4a95712656" providerId="ADAL" clId="{CF617857-A3B3-4AAC-BC15-142D25867CEC}" dt="2023-07-12T19:15:02.300" v="12529" actId="1038"/>
          <ac:cxnSpMkLst>
            <pc:docMk/>
            <pc:sldMk cId="1801594471" sldId="2076138023"/>
            <ac:cxnSpMk id="17" creationId="{D0CB0DCB-ED77-FA81-C46E-F5BEB5B31FFA}"/>
          </ac:cxnSpMkLst>
        </pc:cxnChg>
        <pc:cxnChg chg="mod">
          <ac:chgData name="Nishanth Chandran" userId="ff149687-74c4-402e-981b-1e4a95712656" providerId="ADAL" clId="{CF617857-A3B3-4AAC-BC15-142D25867CEC}" dt="2023-07-12T19:15:41.110" v="12564" actId="1037"/>
          <ac:cxnSpMkLst>
            <pc:docMk/>
            <pc:sldMk cId="1801594471" sldId="2076138023"/>
            <ac:cxnSpMk id="23" creationId="{A866B93D-0B32-D635-3A4D-7F4827722462}"/>
          </ac:cxnSpMkLst>
        </pc:cxnChg>
      </pc:sldChg>
      <pc:sldChg chg="modSp add del mod">
        <pc:chgData name="Nishanth Chandran" userId="ff149687-74c4-402e-981b-1e4a95712656" providerId="ADAL" clId="{CF617857-A3B3-4AAC-BC15-142D25867CEC}" dt="2023-07-13T04:13:39.365" v="12580"/>
        <pc:sldMkLst>
          <pc:docMk/>
          <pc:sldMk cId="998232343" sldId="2076138024"/>
        </pc:sldMkLst>
        <pc:spChg chg="mod">
          <ac:chgData name="Nishanth Chandran" userId="ff149687-74c4-402e-981b-1e4a95712656" providerId="ADAL" clId="{CF617857-A3B3-4AAC-BC15-142D25867CEC}" dt="2023-07-13T04:13:39.365" v="12580"/>
          <ac:spMkLst>
            <pc:docMk/>
            <pc:sldMk cId="998232343" sldId="2076138024"/>
            <ac:spMk id="3" creationId="{FA4E19D2-1533-F08D-B304-B1AFB15529A9}"/>
          </ac:spMkLst>
        </pc:spChg>
      </pc:sldChg>
      <pc:sldChg chg="modSp add del mod">
        <pc:chgData name="Nishanth Chandran" userId="ff149687-74c4-402e-981b-1e4a95712656" providerId="ADAL" clId="{CF617857-A3B3-4AAC-BC15-142D25867CEC}" dt="2023-07-13T04:13:44.875" v="12584"/>
        <pc:sldMkLst>
          <pc:docMk/>
          <pc:sldMk cId="2621618505" sldId="2076138024"/>
        </pc:sldMkLst>
        <pc:spChg chg="mod">
          <ac:chgData name="Nishanth Chandran" userId="ff149687-74c4-402e-981b-1e4a95712656" providerId="ADAL" clId="{CF617857-A3B3-4AAC-BC15-142D25867CEC}" dt="2023-07-13T04:13:44.875" v="12584"/>
          <ac:spMkLst>
            <pc:docMk/>
            <pc:sldMk cId="2621618505" sldId="2076138024"/>
            <ac:spMk id="3" creationId="{FA4E19D2-1533-F08D-B304-B1AFB15529A9}"/>
          </ac:spMkLst>
        </pc:spChg>
      </pc:sldChg>
      <pc:sldChg chg="addSp modSp add mod modAnim">
        <pc:chgData name="Nishanth Chandran" userId="ff149687-74c4-402e-981b-1e4a95712656" providerId="ADAL" clId="{CF617857-A3B3-4AAC-BC15-142D25867CEC}" dt="2023-07-13T04:15:06.971" v="12650"/>
        <pc:sldMkLst>
          <pc:docMk/>
          <pc:sldMk cId="3154507945" sldId="2076138024"/>
        </pc:sldMkLst>
        <pc:spChg chg="add mod">
          <ac:chgData name="Nishanth Chandran" userId="ff149687-74c4-402e-981b-1e4a95712656" providerId="ADAL" clId="{CF617857-A3B3-4AAC-BC15-142D25867CEC}" dt="2023-07-13T04:14:57.006" v="12649" actId="403"/>
          <ac:spMkLst>
            <pc:docMk/>
            <pc:sldMk cId="3154507945" sldId="2076138024"/>
            <ac:spMk id="9" creationId="{CB0108D6-0A67-F504-E03D-DCA142B76028}"/>
          </ac:spMkLst>
        </pc:spChg>
      </pc:sldChg>
      <pc:sldChg chg="addSp delSp modSp new mod modAnim">
        <pc:chgData name="Nishanth Chandran" userId="ff149687-74c4-402e-981b-1e4a95712656" providerId="ADAL" clId="{CF617857-A3B3-4AAC-BC15-142D25867CEC}" dt="2023-07-13T04:29:20.030" v="12884" actId="207"/>
        <pc:sldMkLst>
          <pc:docMk/>
          <pc:sldMk cId="3371124155" sldId="2076138025"/>
        </pc:sldMkLst>
        <pc:spChg chg="del">
          <ac:chgData name="Nishanth Chandran" userId="ff149687-74c4-402e-981b-1e4a95712656" providerId="ADAL" clId="{CF617857-A3B3-4AAC-BC15-142D25867CEC}" dt="2023-07-13T04:22:32.441" v="12687" actId="478"/>
          <ac:spMkLst>
            <pc:docMk/>
            <pc:sldMk cId="3371124155" sldId="2076138025"/>
            <ac:spMk id="2" creationId="{706FADA9-678E-4D59-6E97-DFC0990BDB0F}"/>
          </ac:spMkLst>
        </pc:spChg>
        <pc:spChg chg="del">
          <ac:chgData name="Nishanth Chandran" userId="ff149687-74c4-402e-981b-1e4a95712656" providerId="ADAL" clId="{CF617857-A3B3-4AAC-BC15-142D25867CEC}" dt="2023-07-13T04:22:34.320" v="12688" actId="478"/>
          <ac:spMkLst>
            <pc:docMk/>
            <pc:sldMk cId="3371124155" sldId="2076138025"/>
            <ac:spMk id="3" creationId="{813E749D-E546-AEFE-8F41-279A29634B03}"/>
          </ac:spMkLst>
        </pc:spChg>
        <pc:spChg chg="add mod">
          <ac:chgData name="Nishanth Chandran" userId="ff149687-74c4-402e-981b-1e4a95712656" providerId="ADAL" clId="{CF617857-A3B3-4AAC-BC15-142D25867CEC}" dt="2023-07-13T04:23:07.174" v="12713" actId="404"/>
          <ac:spMkLst>
            <pc:docMk/>
            <pc:sldMk cId="3371124155" sldId="2076138025"/>
            <ac:spMk id="4" creationId="{8B6BE6C6-D4A6-FCE5-89E1-C8CE90A852D3}"/>
          </ac:spMkLst>
        </pc:spChg>
        <pc:spChg chg="add mod">
          <ac:chgData name="Nishanth Chandran" userId="ff149687-74c4-402e-981b-1e4a95712656" providerId="ADAL" clId="{CF617857-A3B3-4AAC-BC15-142D25867CEC}" dt="2023-07-13T04:22:43.986" v="12689"/>
          <ac:spMkLst>
            <pc:docMk/>
            <pc:sldMk cId="3371124155" sldId="2076138025"/>
            <ac:spMk id="6" creationId="{A1FB7494-86C3-43BB-9D97-649219D0C34A}"/>
          </ac:spMkLst>
        </pc:spChg>
        <pc:spChg chg="add mod">
          <ac:chgData name="Nishanth Chandran" userId="ff149687-74c4-402e-981b-1e4a95712656" providerId="ADAL" clId="{CF617857-A3B3-4AAC-BC15-142D25867CEC}" dt="2023-07-13T04:22:43.986" v="12689"/>
          <ac:spMkLst>
            <pc:docMk/>
            <pc:sldMk cId="3371124155" sldId="2076138025"/>
            <ac:spMk id="7" creationId="{94249E7F-4BE7-44D8-BB0B-F324839DC1E7}"/>
          </ac:spMkLst>
        </pc:spChg>
        <pc:spChg chg="add mod">
          <ac:chgData name="Nishanth Chandran" userId="ff149687-74c4-402e-981b-1e4a95712656" providerId="ADAL" clId="{CF617857-A3B3-4AAC-BC15-142D25867CEC}" dt="2023-07-13T04:23:18.530" v="12714"/>
          <ac:spMkLst>
            <pc:docMk/>
            <pc:sldMk cId="3371124155" sldId="2076138025"/>
            <ac:spMk id="10" creationId="{45B5C10C-C751-FAD9-80F3-B5DF74816E25}"/>
          </ac:spMkLst>
        </pc:spChg>
        <pc:spChg chg="add mod">
          <ac:chgData name="Nishanth Chandran" userId="ff149687-74c4-402e-981b-1e4a95712656" providerId="ADAL" clId="{CF617857-A3B3-4AAC-BC15-142D25867CEC}" dt="2023-07-13T04:23:18.530" v="12714"/>
          <ac:spMkLst>
            <pc:docMk/>
            <pc:sldMk cId="3371124155" sldId="2076138025"/>
            <ac:spMk id="11" creationId="{CA0D3FF9-4238-4413-E7CE-0FAE019C3303}"/>
          </ac:spMkLst>
        </pc:spChg>
        <pc:spChg chg="add mod">
          <ac:chgData name="Nishanth Chandran" userId="ff149687-74c4-402e-981b-1e4a95712656" providerId="ADAL" clId="{CF617857-A3B3-4AAC-BC15-142D25867CEC}" dt="2023-07-13T04:23:52.440" v="12718" actId="20577"/>
          <ac:spMkLst>
            <pc:docMk/>
            <pc:sldMk cId="3371124155" sldId="2076138025"/>
            <ac:spMk id="12" creationId="{2F668CB5-30E1-2CD7-408B-A9E6BAB180E2}"/>
          </ac:spMkLst>
        </pc:spChg>
        <pc:spChg chg="add mod">
          <ac:chgData name="Nishanth Chandran" userId="ff149687-74c4-402e-981b-1e4a95712656" providerId="ADAL" clId="{CF617857-A3B3-4AAC-BC15-142D25867CEC}" dt="2023-07-13T04:23:56.091" v="12720" actId="20577"/>
          <ac:spMkLst>
            <pc:docMk/>
            <pc:sldMk cId="3371124155" sldId="2076138025"/>
            <ac:spMk id="13" creationId="{59ECE714-5A17-22E3-F176-A2B13EA26042}"/>
          </ac:spMkLst>
        </pc:spChg>
        <pc:spChg chg="add mod">
          <ac:chgData name="Nishanth Chandran" userId="ff149687-74c4-402e-981b-1e4a95712656" providerId="ADAL" clId="{CF617857-A3B3-4AAC-BC15-142D25867CEC}" dt="2023-07-13T04:24:46.621" v="12746" actId="552"/>
          <ac:spMkLst>
            <pc:docMk/>
            <pc:sldMk cId="3371124155" sldId="2076138025"/>
            <ac:spMk id="14" creationId="{9105FCE1-D902-B91B-66E7-F956658C3F75}"/>
          </ac:spMkLst>
        </pc:spChg>
        <pc:spChg chg="add mod">
          <ac:chgData name="Nishanth Chandran" userId="ff149687-74c4-402e-981b-1e4a95712656" providerId="ADAL" clId="{CF617857-A3B3-4AAC-BC15-142D25867CEC}" dt="2023-07-13T04:24:46.621" v="12746" actId="552"/>
          <ac:spMkLst>
            <pc:docMk/>
            <pc:sldMk cId="3371124155" sldId="2076138025"/>
            <ac:spMk id="17" creationId="{647FC323-FCE4-81C2-A216-036DB7A648BD}"/>
          </ac:spMkLst>
        </pc:spChg>
        <pc:spChg chg="add mod">
          <ac:chgData name="Nishanth Chandran" userId="ff149687-74c4-402e-981b-1e4a95712656" providerId="ADAL" clId="{CF617857-A3B3-4AAC-BC15-142D25867CEC}" dt="2023-07-13T04:24:46.621" v="12746" actId="552"/>
          <ac:spMkLst>
            <pc:docMk/>
            <pc:sldMk cId="3371124155" sldId="2076138025"/>
            <ac:spMk id="18" creationId="{F891D161-C2EA-6F2C-6E99-E8FDEB99C362}"/>
          </ac:spMkLst>
        </pc:spChg>
        <pc:spChg chg="add mod">
          <ac:chgData name="Nishanth Chandran" userId="ff149687-74c4-402e-981b-1e4a95712656" providerId="ADAL" clId="{CF617857-A3B3-4AAC-BC15-142D25867CEC}" dt="2023-07-13T04:24:46.621" v="12746" actId="552"/>
          <ac:spMkLst>
            <pc:docMk/>
            <pc:sldMk cId="3371124155" sldId="2076138025"/>
            <ac:spMk id="23" creationId="{49BD49B3-FA59-1C21-7E26-9C4EE19CDBEA}"/>
          </ac:spMkLst>
        </pc:spChg>
        <pc:spChg chg="add mod">
          <ac:chgData name="Nishanth Chandran" userId="ff149687-74c4-402e-981b-1e4a95712656" providerId="ADAL" clId="{CF617857-A3B3-4AAC-BC15-142D25867CEC}" dt="2023-07-13T04:29:20.030" v="12884" actId="207"/>
          <ac:spMkLst>
            <pc:docMk/>
            <pc:sldMk cId="3371124155" sldId="2076138025"/>
            <ac:spMk id="26" creationId="{FA340560-0153-4F45-ADA4-2121D7CFF7EA}"/>
          </ac:spMkLst>
        </pc:spChg>
        <pc:picChg chg="add mod">
          <ac:chgData name="Nishanth Chandran" userId="ff149687-74c4-402e-981b-1e4a95712656" providerId="ADAL" clId="{CF617857-A3B3-4AAC-BC15-142D25867CEC}" dt="2023-07-13T04:22:43.986" v="12689"/>
          <ac:picMkLst>
            <pc:docMk/>
            <pc:sldMk cId="3371124155" sldId="2076138025"/>
            <ac:picMk id="5" creationId="{D36114AE-B79C-CE76-3B08-5621BF97D017}"/>
          </ac:picMkLst>
        </pc:picChg>
        <pc:picChg chg="add mod">
          <ac:chgData name="Nishanth Chandran" userId="ff149687-74c4-402e-981b-1e4a95712656" providerId="ADAL" clId="{CF617857-A3B3-4AAC-BC15-142D25867CEC}" dt="2023-07-13T04:23:18.530" v="12714"/>
          <ac:picMkLst>
            <pc:docMk/>
            <pc:sldMk cId="3371124155" sldId="2076138025"/>
            <ac:picMk id="8" creationId="{46C57E49-67E5-3661-C7AB-DEC800A45C71}"/>
          </ac:picMkLst>
        </pc:picChg>
        <pc:picChg chg="add mod">
          <ac:chgData name="Nishanth Chandran" userId="ff149687-74c4-402e-981b-1e4a95712656" providerId="ADAL" clId="{CF617857-A3B3-4AAC-BC15-142D25867CEC}" dt="2023-07-13T04:23:18.530" v="12714"/>
          <ac:picMkLst>
            <pc:docMk/>
            <pc:sldMk cId="3371124155" sldId="2076138025"/>
            <ac:picMk id="9" creationId="{E4BAA1F6-6E1F-A7B6-C22E-15AE35ABE139}"/>
          </ac:picMkLst>
        </pc:picChg>
        <pc:cxnChg chg="add mod">
          <ac:chgData name="Nishanth Chandran" userId="ff149687-74c4-402e-981b-1e4a95712656" providerId="ADAL" clId="{CF617857-A3B3-4AAC-BC15-142D25867CEC}" dt="2023-07-13T04:24:46.621" v="12746" actId="552"/>
          <ac:cxnSpMkLst>
            <pc:docMk/>
            <pc:sldMk cId="3371124155" sldId="2076138025"/>
            <ac:cxnSpMk id="15" creationId="{071198B1-FA66-02AD-4676-5C171798F680}"/>
          </ac:cxnSpMkLst>
        </pc:cxnChg>
        <pc:cxnChg chg="add mod">
          <ac:chgData name="Nishanth Chandran" userId="ff149687-74c4-402e-981b-1e4a95712656" providerId="ADAL" clId="{CF617857-A3B3-4AAC-BC15-142D25867CEC}" dt="2023-07-13T04:24:46.621" v="12746" actId="552"/>
          <ac:cxnSpMkLst>
            <pc:docMk/>
            <pc:sldMk cId="3371124155" sldId="2076138025"/>
            <ac:cxnSpMk id="16" creationId="{799BC29D-14F4-2D55-5378-B36301BE3AFB}"/>
          </ac:cxnSpMkLst>
        </pc:cxnChg>
        <pc:cxnChg chg="add mod">
          <ac:chgData name="Nishanth Chandran" userId="ff149687-74c4-402e-981b-1e4a95712656" providerId="ADAL" clId="{CF617857-A3B3-4AAC-BC15-142D25867CEC}" dt="2023-07-13T04:24:54.050" v="12755" actId="1037"/>
          <ac:cxnSpMkLst>
            <pc:docMk/>
            <pc:sldMk cId="3371124155" sldId="2076138025"/>
            <ac:cxnSpMk id="19" creationId="{02855889-4D98-0374-A272-3AEEFB9D10D0}"/>
          </ac:cxnSpMkLst>
        </pc:cxnChg>
        <pc:cxnChg chg="add mod">
          <ac:chgData name="Nishanth Chandran" userId="ff149687-74c4-402e-981b-1e4a95712656" providerId="ADAL" clId="{CF617857-A3B3-4AAC-BC15-142D25867CEC}" dt="2023-07-13T04:25:14.976" v="12789" actId="1037"/>
          <ac:cxnSpMkLst>
            <pc:docMk/>
            <pc:sldMk cId="3371124155" sldId="2076138025"/>
            <ac:cxnSpMk id="20" creationId="{348A2E2B-D3EE-6780-7FAC-1883672EC966}"/>
          </ac:cxnSpMkLst>
        </pc:cxnChg>
        <pc:cxnChg chg="add mod">
          <ac:chgData name="Nishanth Chandran" userId="ff149687-74c4-402e-981b-1e4a95712656" providerId="ADAL" clId="{CF617857-A3B3-4AAC-BC15-142D25867CEC}" dt="2023-07-13T04:24:57.818" v="12763" actId="1037"/>
          <ac:cxnSpMkLst>
            <pc:docMk/>
            <pc:sldMk cId="3371124155" sldId="2076138025"/>
            <ac:cxnSpMk id="21" creationId="{5DA83EF4-33DD-E0AA-C36E-5D1ECD2A4257}"/>
          </ac:cxnSpMkLst>
        </pc:cxnChg>
        <pc:cxnChg chg="add mod">
          <ac:chgData name="Nishanth Chandran" userId="ff149687-74c4-402e-981b-1e4a95712656" providerId="ADAL" clId="{CF617857-A3B3-4AAC-BC15-142D25867CEC}" dt="2023-07-13T04:25:12.161" v="12784" actId="1037"/>
          <ac:cxnSpMkLst>
            <pc:docMk/>
            <pc:sldMk cId="3371124155" sldId="2076138025"/>
            <ac:cxnSpMk id="22" creationId="{36147346-E833-65D5-C98A-C219435E9C6C}"/>
          </ac:cxnSpMkLst>
        </pc:cxnChg>
        <pc:cxnChg chg="add mod">
          <ac:chgData name="Nishanth Chandran" userId="ff149687-74c4-402e-981b-1e4a95712656" providerId="ADAL" clId="{CF617857-A3B3-4AAC-BC15-142D25867CEC}" dt="2023-07-13T04:25:05.416" v="12774" actId="1038"/>
          <ac:cxnSpMkLst>
            <pc:docMk/>
            <pc:sldMk cId="3371124155" sldId="2076138025"/>
            <ac:cxnSpMk id="24" creationId="{4B6FC988-D324-0201-AF5C-0A432F34117F}"/>
          </ac:cxnSpMkLst>
        </pc:cxnChg>
        <pc:cxnChg chg="add mod">
          <ac:chgData name="Nishanth Chandran" userId="ff149687-74c4-402e-981b-1e4a95712656" providerId="ADAL" clId="{CF617857-A3B3-4AAC-BC15-142D25867CEC}" dt="2023-07-13T04:25:09.730" v="12779" actId="1035"/>
          <ac:cxnSpMkLst>
            <pc:docMk/>
            <pc:sldMk cId="3371124155" sldId="2076138025"/>
            <ac:cxnSpMk id="25" creationId="{AE74DEAE-8666-0C85-BD6A-4D87FBAAF41D}"/>
          </ac:cxnSpMkLst>
        </pc:cxnChg>
      </pc:sldChg>
      <pc:sldChg chg="modSp add del mod modAnim">
        <pc:chgData name="Nishanth Chandran" userId="ff149687-74c4-402e-981b-1e4a95712656" providerId="ADAL" clId="{CF617857-A3B3-4AAC-BC15-142D25867CEC}" dt="2023-07-13T04:41:55.510" v="12958" actId="47"/>
        <pc:sldMkLst>
          <pc:docMk/>
          <pc:sldMk cId="2837514533" sldId="2076138026"/>
        </pc:sldMkLst>
        <pc:spChg chg="mod">
          <ac:chgData name="Nishanth Chandran" userId="ff149687-74c4-402e-981b-1e4a95712656" providerId="ADAL" clId="{CF617857-A3B3-4AAC-BC15-142D25867CEC}" dt="2023-07-13T04:29:41.018" v="12886" actId="27636"/>
          <ac:spMkLst>
            <pc:docMk/>
            <pc:sldMk cId="2837514533" sldId="2076138026"/>
            <ac:spMk id="3" creationId="{FA4E19D2-1533-F08D-B304-B1AFB15529A9}"/>
          </ac:spMkLst>
        </pc:spChg>
        <pc:spChg chg="mod">
          <ac:chgData name="Nishanth Chandran" userId="ff149687-74c4-402e-981b-1e4a95712656" providerId="ADAL" clId="{CF617857-A3B3-4AAC-BC15-142D25867CEC}" dt="2023-07-13T04:29:46.665" v="12887" actId="115"/>
          <ac:spMkLst>
            <pc:docMk/>
            <pc:sldMk cId="2837514533" sldId="2076138026"/>
            <ac:spMk id="9" creationId="{CB0108D6-0A67-F504-E03D-DCA142B76028}"/>
          </ac:spMkLst>
        </pc:spChg>
      </pc:sldChg>
      <pc:sldChg chg="addSp delSp modSp add mod addAnim delAnim modAnim">
        <pc:chgData name="Nishanth Chandran" userId="ff149687-74c4-402e-981b-1e4a95712656" providerId="ADAL" clId="{CF617857-A3B3-4AAC-BC15-142D25867CEC}" dt="2023-07-13T05:10:26.513" v="13317" actId="20577"/>
        <pc:sldMkLst>
          <pc:docMk/>
          <pc:sldMk cId="4269388267" sldId="2076138027"/>
        </pc:sldMkLst>
        <pc:spChg chg="mod">
          <ac:chgData name="Nishanth Chandran" userId="ff149687-74c4-402e-981b-1e4a95712656" providerId="ADAL" clId="{CF617857-A3B3-4AAC-BC15-142D25867CEC}" dt="2023-07-13T05:10:26.513" v="13317" actId="20577"/>
          <ac:spMkLst>
            <pc:docMk/>
            <pc:sldMk cId="4269388267" sldId="2076138027"/>
            <ac:spMk id="2" creationId="{E048092E-562D-9546-5643-CF97EDA867FF}"/>
          </ac:spMkLst>
        </pc:spChg>
        <pc:spChg chg="add del">
          <ac:chgData name="Nishanth Chandran" userId="ff149687-74c4-402e-981b-1e4a95712656" providerId="ADAL" clId="{CF617857-A3B3-4AAC-BC15-142D25867CEC}" dt="2023-07-13T04:41:10.353" v="12957" actId="478"/>
          <ac:spMkLst>
            <pc:docMk/>
            <pc:sldMk cId="4269388267" sldId="2076138027"/>
            <ac:spMk id="14" creationId="{EE2C4D46-61D3-6900-4892-3E293078ADE7}"/>
          </ac:spMkLst>
        </pc:spChg>
        <pc:spChg chg="mod">
          <ac:chgData name="Nishanth Chandran" userId="ff149687-74c4-402e-981b-1e4a95712656" providerId="ADAL" clId="{CF617857-A3B3-4AAC-BC15-142D25867CEC}" dt="2023-07-13T04:44:29.270" v="12980" actId="207"/>
          <ac:spMkLst>
            <pc:docMk/>
            <pc:sldMk cId="4269388267" sldId="2076138027"/>
            <ac:spMk id="16" creationId="{27382F59-89AF-4D0D-0A0E-3A83D2F68823}"/>
          </ac:spMkLst>
        </pc:spChg>
        <pc:spChg chg="del">
          <ac:chgData name="Nishanth Chandran" userId="ff149687-74c4-402e-981b-1e4a95712656" providerId="ADAL" clId="{CF617857-A3B3-4AAC-BC15-142D25867CEC}" dt="2023-07-13T04:44:00.960" v="12977" actId="478"/>
          <ac:spMkLst>
            <pc:docMk/>
            <pc:sldMk cId="4269388267" sldId="2076138027"/>
            <ac:spMk id="31" creationId="{6A52642D-AB15-EC8F-AEF5-32D157EFEFE3}"/>
          </ac:spMkLst>
        </pc:spChg>
        <pc:spChg chg="add mod">
          <ac:chgData name="Nishanth Chandran" userId="ff149687-74c4-402e-981b-1e4a95712656" providerId="ADAL" clId="{CF617857-A3B3-4AAC-BC15-142D25867CEC}" dt="2023-07-13T04:48:32.548" v="13082" actId="1076"/>
          <ac:spMkLst>
            <pc:docMk/>
            <pc:sldMk cId="4269388267" sldId="2076138027"/>
            <ac:spMk id="39" creationId="{66857B49-F2DE-A499-BB3F-AD5464C24D84}"/>
          </ac:spMkLst>
        </pc:spChg>
        <pc:spChg chg="add mod">
          <ac:chgData name="Nishanth Chandran" userId="ff149687-74c4-402e-981b-1e4a95712656" providerId="ADAL" clId="{CF617857-A3B3-4AAC-BC15-142D25867CEC}" dt="2023-07-13T04:48:56.965" v="13088" actId="20577"/>
          <ac:spMkLst>
            <pc:docMk/>
            <pc:sldMk cId="4269388267" sldId="2076138027"/>
            <ac:spMk id="40" creationId="{8E83AF72-BFF6-38C9-5192-5AABB8E4EF67}"/>
          </ac:spMkLst>
        </pc:spChg>
        <pc:spChg chg="add mod">
          <ac:chgData name="Nishanth Chandran" userId="ff149687-74c4-402e-981b-1e4a95712656" providerId="ADAL" clId="{CF617857-A3B3-4AAC-BC15-142D25867CEC}" dt="2023-07-13T04:50:30.200" v="13104" actId="1076"/>
          <ac:spMkLst>
            <pc:docMk/>
            <pc:sldMk cId="4269388267" sldId="2076138027"/>
            <ac:spMk id="41" creationId="{90F39924-91C0-2A43-98BF-A674F0C6BB70}"/>
          </ac:spMkLst>
        </pc:spChg>
        <pc:spChg chg="add mod">
          <ac:chgData name="Nishanth Chandran" userId="ff149687-74c4-402e-981b-1e4a95712656" providerId="ADAL" clId="{CF617857-A3B3-4AAC-BC15-142D25867CEC}" dt="2023-07-13T04:52:30.147" v="13114" actId="1076"/>
          <ac:spMkLst>
            <pc:docMk/>
            <pc:sldMk cId="4269388267" sldId="2076138027"/>
            <ac:spMk id="45" creationId="{306BF615-4960-86D3-C632-4B66E9FA5DA6}"/>
          </ac:spMkLst>
        </pc:spChg>
        <pc:spChg chg="add mod">
          <ac:chgData name="Nishanth Chandran" userId="ff149687-74c4-402e-981b-1e4a95712656" providerId="ADAL" clId="{CF617857-A3B3-4AAC-BC15-142D25867CEC}" dt="2023-07-13T04:52:45.420" v="13117" actId="20577"/>
          <ac:spMkLst>
            <pc:docMk/>
            <pc:sldMk cId="4269388267" sldId="2076138027"/>
            <ac:spMk id="46" creationId="{26E66096-6038-6051-034B-4A35CE394C5F}"/>
          </ac:spMkLst>
        </pc:spChg>
        <pc:spChg chg="add mod">
          <ac:chgData name="Nishanth Chandran" userId="ff149687-74c4-402e-981b-1e4a95712656" providerId="ADAL" clId="{CF617857-A3B3-4AAC-BC15-142D25867CEC}" dt="2023-07-13T04:53:02.832" v="13120" actId="20577"/>
          <ac:spMkLst>
            <pc:docMk/>
            <pc:sldMk cId="4269388267" sldId="2076138027"/>
            <ac:spMk id="47" creationId="{68D26CFF-07A8-4AB1-B758-9A46B564CB9E}"/>
          </ac:spMkLst>
        </pc:spChg>
        <pc:spChg chg="add mod">
          <ac:chgData name="Nishanth Chandran" userId="ff149687-74c4-402e-981b-1e4a95712656" providerId="ADAL" clId="{CF617857-A3B3-4AAC-BC15-142D25867CEC}" dt="2023-07-13T05:08:06.049" v="13237" actId="1035"/>
          <ac:spMkLst>
            <pc:docMk/>
            <pc:sldMk cId="4269388267" sldId="2076138027"/>
            <ac:spMk id="48" creationId="{9463E1CB-4E5F-83BA-5388-518B50956835}"/>
          </ac:spMkLst>
        </pc:spChg>
        <pc:spChg chg="add mod">
          <ac:chgData name="Nishanth Chandran" userId="ff149687-74c4-402e-981b-1e4a95712656" providerId="ADAL" clId="{CF617857-A3B3-4AAC-BC15-142D25867CEC}" dt="2023-07-13T05:08:35.704" v="13261" actId="1035"/>
          <ac:spMkLst>
            <pc:docMk/>
            <pc:sldMk cId="4269388267" sldId="2076138027"/>
            <ac:spMk id="51" creationId="{B8C39C56-4EDD-3DE8-4D7C-87E74334D593}"/>
          </ac:spMkLst>
        </pc:spChg>
        <pc:spChg chg="add mod">
          <ac:chgData name="Nishanth Chandran" userId="ff149687-74c4-402e-981b-1e4a95712656" providerId="ADAL" clId="{CF617857-A3B3-4AAC-BC15-142D25867CEC}" dt="2023-07-13T05:08:35.704" v="13261" actId="1035"/>
          <ac:spMkLst>
            <pc:docMk/>
            <pc:sldMk cId="4269388267" sldId="2076138027"/>
            <ac:spMk id="52" creationId="{ACBBF95A-CE9A-441B-DCEC-AB82BE4C2FA5}"/>
          </ac:spMkLst>
        </pc:spChg>
        <pc:spChg chg="add mod">
          <ac:chgData name="Nishanth Chandran" userId="ff149687-74c4-402e-981b-1e4a95712656" providerId="ADAL" clId="{CF617857-A3B3-4AAC-BC15-142D25867CEC}" dt="2023-07-13T05:09:30.249" v="13304" actId="207"/>
          <ac:spMkLst>
            <pc:docMk/>
            <pc:sldMk cId="4269388267" sldId="2076138027"/>
            <ac:spMk id="53" creationId="{AB39AAD3-202C-7C6C-EEC2-416C542F25F8}"/>
          </ac:spMkLst>
        </pc:spChg>
        <pc:picChg chg="add mod">
          <ac:chgData name="Nishanth Chandran" userId="ff149687-74c4-402e-981b-1e4a95712656" providerId="ADAL" clId="{CF617857-A3B3-4AAC-BC15-142D25867CEC}" dt="2023-07-13T04:39:29.771" v="12955" actId="1076"/>
          <ac:picMkLst>
            <pc:docMk/>
            <pc:sldMk cId="4269388267" sldId="2076138027"/>
            <ac:picMk id="4" creationId="{B15ED48B-C4ED-1BEC-AC6E-59AFAFB1E3DA}"/>
          </ac:picMkLst>
        </pc:picChg>
        <pc:picChg chg="del">
          <ac:chgData name="Nishanth Chandran" userId="ff149687-74c4-402e-981b-1e4a95712656" providerId="ADAL" clId="{CF617857-A3B3-4AAC-BC15-142D25867CEC}" dt="2023-07-13T04:38:19.892" v="12948" actId="478"/>
          <ac:picMkLst>
            <pc:docMk/>
            <pc:sldMk cId="4269388267" sldId="2076138027"/>
            <ac:picMk id="5" creationId="{0D5D9592-DD26-5FB1-F9D6-39A05E174351}"/>
          </ac:picMkLst>
        </pc:picChg>
        <pc:cxnChg chg="add mod">
          <ac:chgData name="Nishanth Chandran" userId="ff149687-74c4-402e-981b-1e4a95712656" providerId="ADAL" clId="{CF617857-A3B3-4AAC-BC15-142D25867CEC}" dt="2023-07-13T04:45:18.541" v="12985" actId="14100"/>
          <ac:cxnSpMkLst>
            <pc:docMk/>
            <pc:sldMk cId="4269388267" sldId="2076138027"/>
            <ac:cxnSpMk id="8" creationId="{F02BAACF-E1F3-39EC-A858-8E0F44507E33}"/>
          </ac:cxnSpMkLst>
        </pc:cxnChg>
        <pc:cxnChg chg="mod">
          <ac:chgData name="Nishanth Chandran" userId="ff149687-74c4-402e-981b-1e4a95712656" providerId="ADAL" clId="{CF617857-A3B3-4AAC-BC15-142D25867CEC}" dt="2023-07-13T04:41:10.353" v="12957" actId="478"/>
          <ac:cxnSpMkLst>
            <pc:docMk/>
            <pc:sldMk cId="4269388267" sldId="2076138027"/>
            <ac:cxnSpMk id="18" creationId="{AD62C95F-14E2-9B00-EF32-7CD15DA44A35}"/>
          </ac:cxnSpMkLst>
        </pc:cxnChg>
        <pc:cxnChg chg="add mod">
          <ac:chgData name="Nishanth Chandran" userId="ff149687-74c4-402e-981b-1e4a95712656" providerId="ADAL" clId="{CF617857-A3B3-4AAC-BC15-142D25867CEC}" dt="2023-07-13T04:45:36.801" v="12989" actId="1076"/>
          <ac:cxnSpMkLst>
            <pc:docMk/>
            <pc:sldMk cId="4269388267" sldId="2076138027"/>
            <ac:cxnSpMk id="24" creationId="{723D7394-66AF-AB49-3B98-7581D3AE3B66}"/>
          </ac:cxnSpMkLst>
        </pc:cxnChg>
        <pc:cxnChg chg="add mod">
          <ac:chgData name="Nishanth Chandran" userId="ff149687-74c4-402e-981b-1e4a95712656" providerId="ADAL" clId="{CF617857-A3B3-4AAC-BC15-142D25867CEC}" dt="2023-07-13T04:45:51.147" v="12992" actId="14100"/>
          <ac:cxnSpMkLst>
            <pc:docMk/>
            <pc:sldMk cId="4269388267" sldId="2076138027"/>
            <ac:cxnSpMk id="35" creationId="{44C71A70-B4A8-A2D4-082D-2B188039EA13}"/>
          </ac:cxnSpMkLst>
        </pc:cxnChg>
      </pc:sldChg>
      <pc:sldChg chg="modSp add modAnim">
        <pc:chgData name="Nishanth Chandran" userId="ff149687-74c4-402e-981b-1e4a95712656" providerId="ADAL" clId="{CF617857-A3B3-4AAC-BC15-142D25867CEC}" dt="2023-07-13T04:42:18.099" v="12965"/>
        <pc:sldMkLst>
          <pc:docMk/>
          <pc:sldMk cId="1895859093" sldId="2076138028"/>
        </pc:sldMkLst>
        <pc:spChg chg="mod">
          <ac:chgData name="Nishanth Chandran" userId="ff149687-74c4-402e-981b-1e4a95712656" providerId="ADAL" clId="{CF617857-A3B3-4AAC-BC15-142D25867CEC}" dt="2023-07-13T04:42:12.373" v="12964" actId="115"/>
          <ac:spMkLst>
            <pc:docMk/>
            <pc:sldMk cId="1895859093" sldId="2076138028"/>
            <ac:spMk id="9" creationId="{CB0108D6-0A67-F504-E03D-DCA142B76028}"/>
          </ac:spMkLst>
        </pc:spChg>
      </pc:sldChg>
      <pc:sldChg chg="modSp add del mod">
        <pc:chgData name="Nishanth Chandran" userId="ff149687-74c4-402e-981b-1e4a95712656" providerId="ADAL" clId="{CF617857-A3B3-4AAC-BC15-142D25867CEC}" dt="2023-07-13T04:42:07.862" v="12962"/>
        <pc:sldMkLst>
          <pc:docMk/>
          <pc:sldMk cId="3799217291" sldId="2076138028"/>
        </pc:sldMkLst>
        <pc:spChg chg="mod">
          <ac:chgData name="Nishanth Chandran" userId="ff149687-74c4-402e-981b-1e4a95712656" providerId="ADAL" clId="{CF617857-A3B3-4AAC-BC15-142D25867CEC}" dt="2023-07-13T04:42:07.862" v="12962"/>
          <ac:spMkLst>
            <pc:docMk/>
            <pc:sldMk cId="3799217291" sldId="2076138028"/>
            <ac:spMk id="3" creationId="{FA4E19D2-1533-F08D-B304-B1AFB15529A9}"/>
          </ac:spMkLst>
        </pc:spChg>
      </pc:sldChg>
      <pc:sldChg chg="addSp delSp modSp new mod">
        <pc:chgData name="Nishanth Chandran" userId="ff149687-74c4-402e-981b-1e4a95712656" providerId="ADAL" clId="{CF617857-A3B3-4AAC-BC15-142D25867CEC}" dt="2023-07-13T05:23:33.405" v="13759" actId="1076"/>
        <pc:sldMkLst>
          <pc:docMk/>
          <pc:sldMk cId="1745387323" sldId="2076138029"/>
        </pc:sldMkLst>
        <pc:spChg chg="mod">
          <ac:chgData name="Nishanth Chandran" userId="ff149687-74c4-402e-981b-1e4a95712656" providerId="ADAL" clId="{CF617857-A3B3-4AAC-BC15-142D25867CEC}" dt="2023-07-13T05:11:14.331" v="13343" actId="20577"/>
          <ac:spMkLst>
            <pc:docMk/>
            <pc:sldMk cId="1745387323" sldId="2076138029"/>
            <ac:spMk id="2" creationId="{417D66C7-DB2F-0948-3666-C6886B7983F5}"/>
          </ac:spMkLst>
        </pc:spChg>
        <pc:spChg chg="del">
          <ac:chgData name="Nishanth Chandran" userId="ff149687-74c4-402e-981b-1e4a95712656" providerId="ADAL" clId="{CF617857-A3B3-4AAC-BC15-142D25867CEC}" dt="2023-07-13T05:11:16.888" v="13344" actId="478"/>
          <ac:spMkLst>
            <pc:docMk/>
            <pc:sldMk cId="1745387323" sldId="2076138029"/>
            <ac:spMk id="3" creationId="{B6581522-5326-6621-0D87-C4BACC0E82C2}"/>
          </ac:spMkLst>
        </pc:spChg>
        <pc:spChg chg="add mod">
          <ac:chgData name="Nishanth Chandran" userId="ff149687-74c4-402e-981b-1e4a95712656" providerId="ADAL" clId="{CF617857-A3B3-4AAC-BC15-142D25867CEC}" dt="2023-07-13T05:23:12.621" v="13755" actId="115"/>
          <ac:spMkLst>
            <pc:docMk/>
            <pc:sldMk cId="1745387323" sldId="2076138029"/>
            <ac:spMk id="6" creationId="{81519216-BF49-DF7D-0751-922D16FD7D64}"/>
          </ac:spMkLst>
        </pc:spChg>
        <pc:graphicFrameChg chg="add mod modGraphic">
          <ac:chgData name="Nishanth Chandran" userId="ff149687-74c4-402e-981b-1e4a95712656" providerId="ADAL" clId="{CF617857-A3B3-4AAC-BC15-142D25867CEC}" dt="2023-07-13T05:23:33.405" v="13759" actId="1076"/>
          <ac:graphicFrameMkLst>
            <pc:docMk/>
            <pc:sldMk cId="1745387323" sldId="2076138029"/>
            <ac:graphicFrameMk id="4" creationId="{584107A4-01B1-F7DD-975D-C3042D7C1D29}"/>
          </ac:graphicFrameMkLst>
        </pc:graphicFrameChg>
      </pc:sldChg>
      <pc:sldChg chg="modSp add mod">
        <pc:chgData name="Nishanth Chandran" userId="ff149687-74c4-402e-981b-1e4a95712656" providerId="ADAL" clId="{CF617857-A3B3-4AAC-BC15-142D25867CEC}" dt="2023-07-13T05:13:02.908" v="13378" actId="20577"/>
        <pc:sldMkLst>
          <pc:docMk/>
          <pc:sldMk cId="3885634901" sldId="2076138030"/>
        </pc:sldMkLst>
        <pc:spChg chg="mod">
          <ac:chgData name="Nishanth Chandran" userId="ff149687-74c4-402e-981b-1e4a95712656" providerId="ADAL" clId="{CF617857-A3B3-4AAC-BC15-142D25867CEC}" dt="2023-07-13T05:13:02.908" v="13378" actId="20577"/>
          <ac:spMkLst>
            <pc:docMk/>
            <pc:sldMk cId="3885634901" sldId="2076138030"/>
            <ac:spMk id="9" creationId="{CB0108D6-0A67-F504-E03D-DCA142B76028}"/>
          </ac:spMkLst>
        </pc:spChg>
      </pc:sldChg>
      <pc:sldChg chg="modSp add del mod">
        <pc:chgData name="Nishanth Chandran" userId="ff149687-74c4-402e-981b-1e4a95712656" providerId="ADAL" clId="{CF617857-A3B3-4AAC-BC15-142D25867CEC}" dt="2023-07-13T05:12:38.924" v="13348"/>
        <pc:sldMkLst>
          <pc:docMk/>
          <pc:sldMk cId="3932256990" sldId="2076138030"/>
        </pc:sldMkLst>
        <pc:spChg chg="mod">
          <ac:chgData name="Nishanth Chandran" userId="ff149687-74c4-402e-981b-1e4a95712656" providerId="ADAL" clId="{CF617857-A3B3-4AAC-BC15-142D25867CEC}" dt="2023-07-13T05:12:38.924" v="13348"/>
          <ac:spMkLst>
            <pc:docMk/>
            <pc:sldMk cId="3932256990" sldId="2076138030"/>
            <ac:spMk id="3" creationId="{FA4E19D2-1533-F08D-B304-B1AFB15529A9}"/>
          </ac:spMkLst>
        </pc:spChg>
      </pc:sldChg>
      <pc:sldChg chg="addSp modSp add mod modAnim">
        <pc:chgData name="Nishanth Chandran" userId="ff149687-74c4-402e-981b-1e4a95712656" providerId="ADAL" clId="{CF617857-A3B3-4AAC-BC15-142D25867CEC}" dt="2023-07-13T05:16:39.373" v="13493"/>
        <pc:sldMkLst>
          <pc:docMk/>
          <pc:sldMk cId="620528832" sldId="2076138031"/>
        </pc:sldMkLst>
        <pc:spChg chg="add mod">
          <ac:chgData name="Nishanth Chandran" userId="ff149687-74c4-402e-981b-1e4a95712656" providerId="ADAL" clId="{CF617857-A3B3-4AAC-BC15-142D25867CEC}" dt="2023-07-13T05:14:27.860" v="13432" actId="1076"/>
          <ac:spMkLst>
            <pc:docMk/>
            <pc:sldMk cId="620528832" sldId="2076138031"/>
            <ac:spMk id="3" creationId="{96205F21-4A9B-F5A8-DDCB-9555F13A8C5C}"/>
          </ac:spMkLst>
        </pc:spChg>
        <pc:spChg chg="add mod">
          <ac:chgData name="Nishanth Chandran" userId="ff149687-74c4-402e-981b-1e4a95712656" providerId="ADAL" clId="{CF617857-A3B3-4AAC-BC15-142D25867CEC}" dt="2023-07-13T05:14:43.687" v="13457" actId="20577"/>
          <ac:spMkLst>
            <pc:docMk/>
            <pc:sldMk cId="620528832" sldId="2076138031"/>
            <ac:spMk id="5" creationId="{98DA619E-5FC7-525D-9FE5-EDAE570EB030}"/>
          </ac:spMkLst>
        </pc:spChg>
        <pc:spChg chg="add mod">
          <ac:chgData name="Nishanth Chandran" userId="ff149687-74c4-402e-981b-1e4a95712656" providerId="ADAL" clId="{CF617857-A3B3-4AAC-BC15-142D25867CEC}" dt="2023-07-13T05:16:00.442" v="13490" actId="207"/>
          <ac:spMkLst>
            <pc:docMk/>
            <pc:sldMk cId="620528832" sldId="2076138031"/>
            <ac:spMk id="10" creationId="{6EC1772D-2274-C858-9421-8DA84066464E}"/>
          </ac:spMkLst>
        </pc:spChg>
      </pc:sldChg>
      <pc:sldChg chg="add del">
        <pc:chgData name="Nishanth Chandran" userId="ff149687-74c4-402e-981b-1e4a95712656" providerId="ADAL" clId="{CF617857-A3B3-4AAC-BC15-142D25867CEC}" dt="2023-07-13T05:13:42.927" v="13380"/>
        <pc:sldMkLst>
          <pc:docMk/>
          <pc:sldMk cId="700663768" sldId="2076138031"/>
        </pc:sldMkLst>
      </pc:sldChg>
      <pc:sldMasterChg chg="add del addSldLayout delSldLayout">
        <pc:chgData name="Nishanth Chandran" userId="ff149687-74c4-402e-981b-1e4a95712656" providerId="ADAL" clId="{CF617857-A3B3-4AAC-BC15-142D25867CEC}" dt="2023-06-27T03:58:32.610" v="107" actId="26606"/>
        <pc:sldMasterMkLst>
          <pc:docMk/>
          <pc:sldMasterMk cId="2526842596" sldId="2147483648"/>
        </pc:sldMasterMkLst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3940104247" sldId="2147483649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007944061" sldId="2147483650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794295692" sldId="2147483651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1817673855" sldId="2147483652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937738525" sldId="2147483653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1714437501" sldId="2147483654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4053104692" sldId="2147483655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684794901" sldId="2147483656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932720590" sldId="2147483657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483184735" sldId="2147483658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2526842596" sldId="2147483648"/>
            <pc:sldLayoutMk cId="2611274207" sldId="2147483659"/>
          </pc:sldLayoutMkLst>
        </pc:sldLayoutChg>
      </pc:sldMasterChg>
      <pc:sldMasterChg chg="add del addSldLayout delSldLayout">
        <pc:chgData name="Nishanth Chandran" userId="ff149687-74c4-402e-981b-1e4a95712656" providerId="ADAL" clId="{CF617857-A3B3-4AAC-BC15-142D25867CEC}" dt="2023-06-27T03:57:56.238" v="102" actId="26606"/>
        <pc:sldMasterMkLst>
          <pc:docMk/>
          <pc:sldMasterMk cId="967433658" sldId="2147483673"/>
        </pc:sldMasterMkLst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514537296" sldId="2147483662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3741093636" sldId="2147483663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462448855" sldId="2147483664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3772879305" sldId="2147483665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4002616835" sldId="2147483666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519184503" sldId="2147483667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3199899099" sldId="2147483668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1683778341" sldId="2147483669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370907299" sldId="2147483670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296085999" sldId="2147483671"/>
          </pc:sldLayoutMkLst>
        </pc:sldLayoutChg>
        <pc:sldLayoutChg chg="add del">
          <pc:chgData name="Nishanth Chandran" userId="ff149687-74c4-402e-981b-1e4a95712656" providerId="ADAL" clId="{CF617857-A3B3-4AAC-BC15-142D25867CEC}" dt="2023-06-27T03:57:56.238" v="102" actId="26606"/>
          <pc:sldLayoutMkLst>
            <pc:docMk/>
            <pc:sldMasterMk cId="967433658" sldId="2147483673"/>
            <pc:sldLayoutMk cId="1275638766" sldId="2147483672"/>
          </pc:sldLayoutMkLst>
        </pc:sldLayoutChg>
      </pc:sldMasterChg>
      <pc:sldMasterChg chg="add del addSldLayout delSldLayout">
        <pc:chgData name="Nishanth Chandran" userId="ff149687-74c4-402e-981b-1e4a95712656" providerId="ADAL" clId="{CF617857-A3B3-4AAC-BC15-142D25867CEC}" dt="2023-06-27T03:58:32.579" v="106" actId="26606"/>
        <pc:sldMasterMkLst>
          <pc:docMk/>
          <pc:sldMasterMk cId="1726810128" sldId="2147483686"/>
        </pc:sldMasterMkLst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058898039" sldId="2147483675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2955064828" sldId="2147483676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695600376" sldId="2147483677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4171855803" sldId="2147483678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3219533616" sldId="2147483679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33270858" sldId="2147483680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282786152" sldId="2147483681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696054177" sldId="2147483682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1669233456" sldId="2147483683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3500878433" sldId="2147483684"/>
          </pc:sldLayoutMkLst>
        </pc:sldLayoutChg>
        <pc:sldLayoutChg chg="add del">
          <pc:chgData name="Nishanth Chandran" userId="ff149687-74c4-402e-981b-1e4a95712656" providerId="ADAL" clId="{CF617857-A3B3-4AAC-BC15-142D25867CEC}" dt="2023-06-27T03:58:32.579" v="106" actId="26606"/>
          <pc:sldLayoutMkLst>
            <pc:docMk/>
            <pc:sldMasterMk cId="1726810128" sldId="2147483686"/>
            <pc:sldLayoutMk cId="3435727662" sldId="2147483685"/>
          </pc:sldLayoutMkLst>
        </pc:sldLayoutChg>
      </pc:sldMasterChg>
      <pc:sldMasterChg chg="add addSldLayout">
        <pc:chgData name="Nishanth Chandran" userId="ff149687-74c4-402e-981b-1e4a95712656" providerId="ADAL" clId="{CF617857-A3B3-4AAC-BC15-142D25867CEC}" dt="2023-06-27T03:58:32.610" v="107" actId="26606"/>
        <pc:sldMasterMkLst>
          <pc:docMk/>
          <pc:sldMasterMk cId="4213333949" sldId="2147483751"/>
        </pc:sldMasterMkLst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904172121" sldId="2147483740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231474686" sldId="2147483741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853839060" sldId="2147483742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261180304" sldId="2147483743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3088426473" sldId="2147483744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442086636" sldId="2147483745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537354437" sldId="2147483746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82167241" sldId="2147483747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382433810" sldId="2147483748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482714426" sldId="2147483749"/>
          </pc:sldLayoutMkLst>
        </pc:sldLayoutChg>
        <pc:sldLayoutChg chg="add">
          <pc:chgData name="Nishanth Chandran" userId="ff149687-74c4-402e-981b-1e4a95712656" providerId="ADAL" clId="{CF617857-A3B3-4AAC-BC15-142D25867CEC}" dt="2023-06-27T03:58:32.610" v="107" actId="26606"/>
          <pc:sldLayoutMkLst>
            <pc:docMk/>
            <pc:sldMasterMk cId="4213333949" sldId="2147483751"/>
            <pc:sldLayoutMk cId="1847729057" sldId="2147483750"/>
          </pc:sldLayoutMkLst>
        </pc:sldLayoutChg>
      </pc:sldMasterChg>
    </pc:docChg>
  </pc:docChgLst>
  <pc:docChgLst>
    <pc:chgData name="Nishanth Chandran" userId="ff149687-74c4-402e-981b-1e4a95712656" providerId="ADAL" clId="{63D743CD-A622-42CF-9D27-5BF0CC36CF2B}"/>
    <pc:docChg chg="custSel modSld">
      <pc:chgData name="Nishanth Chandran" userId="ff149687-74c4-402e-981b-1e4a95712656" providerId="ADAL" clId="{63D743CD-A622-42CF-9D27-5BF0CC36CF2B}" dt="2023-07-30T09:27:34.431" v="368" actId="1037"/>
      <pc:docMkLst>
        <pc:docMk/>
      </pc:docMkLst>
      <pc:sldChg chg="modSp">
        <pc:chgData name="Nishanth Chandran" userId="ff149687-74c4-402e-981b-1e4a95712656" providerId="ADAL" clId="{63D743CD-A622-42CF-9D27-5BF0CC36CF2B}" dt="2023-07-30T09:18:16.820" v="338" actId="20577"/>
        <pc:sldMkLst>
          <pc:docMk/>
          <pc:sldMk cId="1298186214" sldId="2076137973"/>
        </pc:sldMkLst>
        <pc:spChg chg="mod">
          <ac:chgData name="Nishanth Chandran" userId="ff149687-74c4-402e-981b-1e4a95712656" providerId="ADAL" clId="{63D743CD-A622-42CF-9D27-5BF0CC36CF2B}" dt="2023-07-30T09:18:16.820" v="338" actId="20577"/>
          <ac:spMkLst>
            <pc:docMk/>
            <pc:sldMk cId="1298186214" sldId="2076137973"/>
            <ac:spMk id="8" creationId="{4EC84D12-615E-10F0-8CE2-0C4019432694}"/>
          </ac:spMkLst>
        </pc:spChg>
        <pc:spChg chg="mod">
          <ac:chgData name="Nishanth Chandran" userId="ff149687-74c4-402e-981b-1e4a95712656" providerId="ADAL" clId="{63D743CD-A622-42CF-9D27-5BF0CC36CF2B}" dt="2023-07-30T09:18:00.751" v="317" actId="20577"/>
          <ac:spMkLst>
            <pc:docMk/>
            <pc:sldMk cId="1298186214" sldId="2076137973"/>
            <ac:spMk id="15" creationId="{D7BAE86B-BC6C-44D5-9D97-9F75EFD5F520}"/>
          </ac:spMkLst>
        </pc:spChg>
      </pc:sldChg>
      <pc:sldChg chg="modSp">
        <pc:chgData name="Nishanth Chandran" userId="ff149687-74c4-402e-981b-1e4a95712656" providerId="ADAL" clId="{63D743CD-A622-42CF-9D27-5BF0CC36CF2B}" dt="2023-07-30T09:21:02.970" v="339" actId="115"/>
        <pc:sldMkLst>
          <pc:docMk/>
          <pc:sldMk cId="3646380551" sldId="2076137981"/>
        </pc:sldMkLst>
        <pc:spChg chg="mod">
          <ac:chgData name="Nishanth Chandran" userId="ff149687-74c4-402e-981b-1e4a95712656" providerId="ADAL" clId="{63D743CD-A622-42CF-9D27-5BF0CC36CF2B}" dt="2023-07-30T09:21:02.970" v="339" actId="115"/>
          <ac:spMkLst>
            <pc:docMk/>
            <pc:sldMk cId="3646380551" sldId="2076137981"/>
            <ac:spMk id="3" creationId="{4457B61B-C13D-D4CB-2BAD-F800DC2DD59B}"/>
          </ac:spMkLst>
        </pc:spChg>
      </pc:sldChg>
      <pc:sldChg chg="modSp mod">
        <pc:chgData name="Nishanth Chandran" userId="ff149687-74c4-402e-981b-1e4a95712656" providerId="ADAL" clId="{63D743CD-A622-42CF-9D27-5BF0CC36CF2B}" dt="2023-07-30T09:23:41.639" v="341" actId="14100"/>
        <pc:sldMkLst>
          <pc:docMk/>
          <pc:sldMk cId="1452694350" sldId="2076138011"/>
        </pc:sldMkLst>
        <pc:spChg chg="mod">
          <ac:chgData name="Nishanth Chandran" userId="ff149687-74c4-402e-981b-1e4a95712656" providerId="ADAL" clId="{63D743CD-A622-42CF-9D27-5BF0CC36CF2B}" dt="2023-07-30T09:23:41.639" v="341" actId="14100"/>
          <ac:spMkLst>
            <pc:docMk/>
            <pc:sldMk cId="1452694350" sldId="2076138011"/>
            <ac:spMk id="42" creationId="{1D6B9B3F-8791-C402-E2A6-EB50A8C15A7F}"/>
          </ac:spMkLst>
        </pc:spChg>
      </pc:sldChg>
      <pc:sldChg chg="modSp mod">
        <pc:chgData name="Nishanth Chandran" userId="ff149687-74c4-402e-981b-1e4a95712656" providerId="ADAL" clId="{63D743CD-A622-42CF-9D27-5BF0CC36CF2B}" dt="2023-07-30T09:25:53.137" v="351" actId="14100"/>
        <pc:sldMkLst>
          <pc:docMk/>
          <pc:sldMk cId="346203330" sldId="2076138017"/>
        </pc:sldMkLst>
        <pc:spChg chg="mod">
          <ac:chgData name="Nishanth Chandran" userId="ff149687-74c4-402e-981b-1e4a95712656" providerId="ADAL" clId="{63D743CD-A622-42CF-9D27-5BF0CC36CF2B}" dt="2023-07-30T09:25:53.137" v="351" actId="14100"/>
          <ac:spMkLst>
            <pc:docMk/>
            <pc:sldMk cId="346203330" sldId="2076138017"/>
            <ac:spMk id="15" creationId="{AEE33338-26BA-A3F7-63FC-877D9CA7484D}"/>
          </ac:spMkLst>
        </pc:spChg>
      </pc:sldChg>
      <pc:sldChg chg="addSp delSp modSp mod delAnim modAnim">
        <pc:chgData name="Nishanth Chandran" userId="ff149687-74c4-402e-981b-1e4a95712656" providerId="ADAL" clId="{63D743CD-A622-42CF-9D27-5BF0CC36CF2B}" dt="2023-07-30T09:27:34.431" v="368" actId="1037"/>
        <pc:sldMkLst>
          <pc:docMk/>
          <pc:sldMk cId="4269388267" sldId="2076138027"/>
        </pc:sldMkLst>
        <pc:spChg chg="mod">
          <ac:chgData name="Nishanth Chandran" userId="ff149687-74c4-402e-981b-1e4a95712656" providerId="ADAL" clId="{63D743CD-A622-42CF-9D27-5BF0CC36CF2B}" dt="2023-07-30T09:27:34.431" v="368" actId="1037"/>
          <ac:spMkLst>
            <pc:docMk/>
            <pc:sldMk cId="4269388267" sldId="2076138027"/>
            <ac:spMk id="2" creationId="{E048092E-562D-9546-5643-CF97EDA867FF}"/>
          </ac:spMkLst>
        </pc:spChg>
        <pc:spChg chg="add mod">
          <ac:chgData name="Nishanth Chandran" userId="ff149687-74c4-402e-981b-1e4a95712656" providerId="ADAL" clId="{63D743CD-A622-42CF-9D27-5BF0CC36CF2B}" dt="2023-07-29T11:19:48.324" v="87" actId="20577"/>
          <ac:spMkLst>
            <pc:docMk/>
            <pc:sldMk cId="4269388267" sldId="2076138027"/>
            <ac:spMk id="3" creationId="{94FEBAF5-978C-E008-C948-EC25E3C169A0}"/>
          </ac:spMkLst>
        </pc:spChg>
        <pc:spChg chg="mod">
          <ac:chgData name="Nishanth Chandran" userId="ff149687-74c4-402e-981b-1e4a95712656" providerId="ADAL" clId="{63D743CD-A622-42CF-9D27-5BF0CC36CF2B}" dt="2023-07-29T11:28:12.609" v="271" actId="1076"/>
          <ac:spMkLst>
            <pc:docMk/>
            <pc:sldMk cId="4269388267" sldId="2076138027"/>
            <ac:spMk id="39" creationId="{66857B49-F2DE-A499-BB3F-AD5464C24D84}"/>
          </ac:spMkLst>
        </pc:spChg>
        <pc:spChg chg="mod">
          <ac:chgData name="Nishanth Chandran" userId="ff149687-74c4-402e-981b-1e4a95712656" providerId="ADAL" clId="{63D743CD-A622-42CF-9D27-5BF0CC36CF2B}" dt="2023-07-29T11:28:53.635" v="277" actId="1076"/>
          <ac:spMkLst>
            <pc:docMk/>
            <pc:sldMk cId="4269388267" sldId="2076138027"/>
            <ac:spMk id="40" creationId="{8E83AF72-BFF6-38C9-5192-5AABB8E4EF67}"/>
          </ac:spMkLst>
        </pc:spChg>
        <pc:spChg chg="del mod">
          <ac:chgData name="Nishanth Chandran" userId="ff149687-74c4-402e-981b-1e4a95712656" providerId="ADAL" clId="{63D743CD-A622-42CF-9D27-5BF0CC36CF2B}" dt="2023-07-29T11:27:26.390" v="263" actId="478"/>
          <ac:spMkLst>
            <pc:docMk/>
            <pc:sldMk cId="4269388267" sldId="2076138027"/>
            <ac:spMk id="48" creationId="{9463E1CB-4E5F-83BA-5388-518B50956835}"/>
          </ac:spMkLst>
        </pc:spChg>
        <pc:spChg chg="del">
          <ac:chgData name="Nishanth Chandran" userId="ff149687-74c4-402e-981b-1e4a95712656" providerId="ADAL" clId="{63D743CD-A622-42CF-9D27-5BF0CC36CF2B}" dt="2023-07-29T11:27:30.585" v="264" actId="478"/>
          <ac:spMkLst>
            <pc:docMk/>
            <pc:sldMk cId="4269388267" sldId="2076138027"/>
            <ac:spMk id="51" creationId="{B8C39C56-4EDD-3DE8-4D7C-87E74334D593}"/>
          </ac:spMkLst>
        </pc:spChg>
        <pc:spChg chg="del">
          <ac:chgData name="Nishanth Chandran" userId="ff149687-74c4-402e-981b-1e4a95712656" providerId="ADAL" clId="{63D743CD-A622-42CF-9D27-5BF0CC36CF2B}" dt="2023-07-29T11:27:34.909" v="265" actId="478"/>
          <ac:spMkLst>
            <pc:docMk/>
            <pc:sldMk cId="4269388267" sldId="2076138027"/>
            <ac:spMk id="52" creationId="{ACBBF95A-CE9A-441B-DCEC-AB82BE4C2FA5}"/>
          </ac:spMkLst>
        </pc:spChg>
        <pc:spChg chg="mod">
          <ac:chgData name="Nishanth Chandran" userId="ff149687-74c4-402e-981b-1e4a95712656" providerId="ADAL" clId="{63D743CD-A622-42CF-9D27-5BF0CC36CF2B}" dt="2023-07-29T11:29:07.217" v="309" actId="20577"/>
          <ac:spMkLst>
            <pc:docMk/>
            <pc:sldMk cId="4269388267" sldId="2076138027"/>
            <ac:spMk id="53" creationId="{AB39AAD3-202C-7C6C-EEC2-416C542F25F8}"/>
          </ac:spMkLst>
        </pc:spChg>
      </pc:sldChg>
    </pc:docChg>
  </pc:docChgLst>
  <pc:docChgLst>
    <pc:chgData name="Nishanth Chandran" userId="ff149687-74c4-402e-981b-1e4a95712656" providerId="ADAL" clId="{8D0B1C64-C3A4-497D-BB15-1BE6FB0D06F8}"/>
    <pc:docChg chg="undo custSel addSld delSld modSld">
      <pc:chgData name="Nishanth Chandran" userId="ff149687-74c4-402e-981b-1e4a95712656" providerId="ADAL" clId="{8D0B1C64-C3A4-497D-BB15-1BE6FB0D06F8}" dt="2024-06-11T10:19:31.062" v="718" actId="20577"/>
      <pc:docMkLst>
        <pc:docMk/>
      </pc:docMkLst>
      <pc:sldChg chg="addSp delSp modSp mod addAnim delAnim">
        <pc:chgData name="Nishanth Chandran" userId="ff149687-74c4-402e-981b-1e4a95712656" providerId="ADAL" clId="{8D0B1C64-C3A4-497D-BB15-1BE6FB0D06F8}" dt="2024-06-11T02:46:41.673" v="548" actId="20577"/>
        <pc:sldMkLst>
          <pc:docMk/>
          <pc:sldMk cId="3196175561" sldId="257"/>
        </pc:sldMkLst>
        <pc:spChg chg="add del mod">
          <ac:chgData name="Nishanth Chandran" userId="ff149687-74c4-402e-981b-1e4a95712656" providerId="ADAL" clId="{8D0B1C64-C3A4-497D-BB15-1BE6FB0D06F8}" dt="2024-06-11T02:46:41.673" v="548" actId="20577"/>
          <ac:spMkLst>
            <pc:docMk/>
            <pc:sldMk cId="3196175561" sldId="257"/>
            <ac:spMk id="3" creationId="{89E6739F-8B81-9E0E-795C-42932F155CD0}"/>
          </ac:spMkLst>
        </pc:spChg>
      </pc:sldChg>
      <pc:sldChg chg="modSp">
        <pc:chgData name="Nishanth Chandran" userId="ff149687-74c4-402e-981b-1e4a95712656" providerId="ADAL" clId="{8D0B1C64-C3A4-497D-BB15-1BE6FB0D06F8}" dt="2024-06-10T04:34:50.880" v="487" actId="20577"/>
        <pc:sldMkLst>
          <pc:docMk/>
          <pc:sldMk cId="2195906614" sldId="2076137977"/>
        </pc:sldMkLst>
        <pc:spChg chg="mod">
          <ac:chgData name="Nishanth Chandran" userId="ff149687-74c4-402e-981b-1e4a95712656" providerId="ADAL" clId="{8D0B1C64-C3A4-497D-BB15-1BE6FB0D06F8}" dt="2024-06-10T04:34:50.880" v="487" actId="20577"/>
          <ac:spMkLst>
            <pc:docMk/>
            <pc:sldMk cId="2195906614" sldId="2076137977"/>
            <ac:spMk id="9" creationId="{A3093982-17D3-5435-44F6-2D4D1B0A460B}"/>
          </ac:spMkLst>
        </pc:spChg>
      </pc:sldChg>
      <pc:sldChg chg="modSp">
        <pc:chgData name="Nishanth Chandran" userId="ff149687-74c4-402e-981b-1e4a95712656" providerId="ADAL" clId="{8D0B1C64-C3A4-497D-BB15-1BE6FB0D06F8}" dt="2024-06-10T11:49:22.345" v="531" actId="20577"/>
        <pc:sldMkLst>
          <pc:docMk/>
          <pc:sldMk cId="3646380551" sldId="2076137981"/>
        </pc:sldMkLst>
        <pc:spChg chg="mod">
          <ac:chgData name="Nishanth Chandran" userId="ff149687-74c4-402e-981b-1e4a95712656" providerId="ADAL" clId="{8D0B1C64-C3A4-497D-BB15-1BE6FB0D06F8}" dt="2024-06-10T11:49:22.345" v="531" actId="20577"/>
          <ac:spMkLst>
            <pc:docMk/>
            <pc:sldMk cId="3646380551" sldId="2076137981"/>
            <ac:spMk id="3" creationId="{4457B61B-C13D-D4CB-2BAD-F800DC2DD59B}"/>
          </ac:spMkLst>
        </pc:spChg>
      </pc:sldChg>
      <pc:sldChg chg="modSp">
        <pc:chgData name="Nishanth Chandran" userId="ff149687-74c4-402e-981b-1e4a95712656" providerId="ADAL" clId="{8D0B1C64-C3A4-497D-BB15-1BE6FB0D06F8}" dt="2024-06-10T04:35:08.399" v="496" actId="20577"/>
        <pc:sldMkLst>
          <pc:docMk/>
          <pc:sldMk cId="2299499948" sldId="2076137986"/>
        </pc:sldMkLst>
        <pc:spChg chg="mod">
          <ac:chgData name="Nishanth Chandran" userId="ff149687-74c4-402e-981b-1e4a95712656" providerId="ADAL" clId="{8D0B1C64-C3A4-497D-BB15-1BE6FB0D06F8}" dt="2024-06-10T04:35:08.399" v="496" actId="20577"/>
          <ac:spMkLst>
            <pc:docMk/>
            <pc:sldMk cId="2299499948" sldId="2076137986"/>
            <ac:spMk id="9" creationId="{A3093982-17D3-5435-44F6-2D4D1B0A460B}"/>
          </ac:spMkLst>
        </pc:spChg>
      </pc:sldChg>
      <pc:sldChg chg="modSp">
        <pc:chgData name="Nishanth Chandran" userId="ff149687-74c4-402e-981b-1e4a95712656" providerId="ADAL" clId="{8D0B1C64-C3A4-497D-BB15-1BE6FB0D06F8}" dt="2024-06-10T04:35:19.099" v="505" actId="20577"/>
        <pc:sldMkLst>
          <pc:docMk/>
          <pc:sldMk cId="3479051161" sldId="2076138012"/>
        </pc:sldMkLst>
        <pc:spChg chg="mod">
          <ac:chgData name="Nishanth Chandran" userId="ff149687-74c4-402e-981b-1e4a95712656" providerId="ADAL" clId="{8D0B1C64-C3A4-497D-BB15-1BE6FB0D06F8}" dt="2024-06-10T04:35:19.099" v="505" actId="20577"/>
          <ac:spMkLst>
            <pc:docMk/>
            <pc:sldMk cId="3479051161" sldId="2076138012"/>
            <ac:spMk id="9" creationId="{A3093982-17D3-5435-44F6-2D4D1B0A460B}"/>
          </ac:spMkLst>
        </pc:spChg>
      </pc:sldChg>
      <pc:sldChg chg="modSp modAnim">
        <pc:chgData name="Nishanth Chandran" userId="ff149687-74c4-402e-981b-1e4a95712656" providerId="ADAL" clId="{8D0B1C64-C3A4-497D-BB15-1BE6FB0D06F8}" dt="2024-06-11T03:37:07.576" v="708" actId="20577"/>
        <pc:sldMkLst>
          <pc:docMk/>
          <pc:sldMk cId="4269388267" sldId="2076138027"/>
        </pc:sldMkLst>
        <pc:spChg chg="mod">
          <ac:chgData name="Nishanth Chandran" userId="ff149687-74c4-402e-981b-1e4a95712656" providerId="ADAL" clId="{8D0B1C64-C3A4-497D-BB15-1BE6FB0D06F8}" dt="2024-06-11T03:37:07.576" v="708" actId="20577"/>
          <ac:spMkLst>
            <pc:docMk/>
            <pc:sldMk cId="4269388267" sldId="2076138027"/>
            <ac:spMk id="39" creationId="{66857B49-F2DE-A499-BB3F-AD5464C24D84}"/>
          </ac:spMkLst>
        </pc:spChg>
        <pc:spChg chg="mod">
          <ac:chgData name="Nishanth Chandran" userId="ff149687-74c4-402e-981b-1e4a95712656" providerId="ADAL" clId="{8D0B1C64-C3A4-497D-BB15-1BE6FB0D06F8}" dt="2024-06-11T03:07:21.395" v="662" actId="20577"/>
          <ac:spMkLst>
            <pc:docMk/>
            <pc:sldMk cId="4269388267" sldId="2076138027"/>
            <ac:spMk id="40" creationId="{8E83AF72-BFF6-38C9-5192-5AABB8E4EF67}"/>
          </ac:spMkLst>
        </pc:spChg>
      </pc:sldChg>
      <pc:sldChg chg="modSp mod">
        <pc:chgData name="Nishanth Chandran" userId="ff149687-74c4-402e-981b-1e4a95712656" providerId="ADAL" clId="{8D0B1C64-C3A4-497D-BB15-1BE6FB0D06F8}" dt="2024-06-10T04:07:17.452" v="478" actId="20577"/>
        <pc:sldMkLst>
          <pc:docMk/>
          <pc:sldMk cId="1895859093" sldId="2076138028"/>
        </pc:sldMkLst>
        <pc:spChg chg="mod">
          <ac:chgData name="Nishanth Chandran" userId="ff149687-74c4-402e-981b-1e4a95712656" providerId="ADAL" clId="{8D0B1C64-C3A4-497D-BB15-1BE6FB0D06F8}" dt="2024-06-10T04:07:17.452" v="478" actId="20577"/>
          <ac:spMkLst>
            <pc:docMk/>
            <pc:sldMk cId="1895859093" sldId="2076138028"/>
            <ac:spMk id="9" creationId="{CB0108D6-0A67-F504-E03D-DCA142B76028}"/>
          </ac:spMkLst>
        </pc:spChg>
      </pc:sldChg>
      <pc:sldChg chg="modSp mod">
        <pc:chgData name="Nishanth Chandran" userId="ff149687-74c4-402e-981b-1e4a95712656" providerId="ADAL" clId="{8D0B1C64-C3A4-497D-BB15-1BE6FB0D06F8}" dt="2024-06-10T04:40:09.567" v="523" actId="20577"/>
        <pc:sldMkLst>
          <pc:docMk/>
          <pc:sldMk cId="620528832" sldId="2076138031"/>
        </pc:sldMkLst>
        <pc:spChg chg="mod">
          <ac:chgData name="Nishanth Chandran" userId="ff149687-74c4-402e-981b-1e4a95712656" providerId="ADAL" clId="{8D0B1C64-C3A4-497D-BB15-1BE6FB0D06F8}" dt="2024-06-10T04:40:09.567" v="523" actId="20577"/>
          <ac:spMkLst>
            <pc:docMk/>
            <pc:sldMk cId="620528832" sldId="2076138031"/>
            <ac:spMk id="5" creationId="{98DA619E-5FC7-525D-9FE5-EDAE570EB030}"/>
          </ac:spMkLst>
        </pc:spChg>
        <pc:spChg chg="mod">
          <ac:chgData name="Nishanth Chandran" userId="ff149687-74c4-402e-981b-1e4a95712656" providerId="ADAL" clId="{8D0B1C64-C3A4-497D-BB15-1BE6FB0D06F8}" dt="2024-06-10T04:35:54.279" v="514" actId="20577"/>
          <ac:spMkLst>
            <pc:docMk/>
            <pc:sldMk cId="620528832" sldId="2076138031"/>
            <ac:spMk id="9" creationId="{A3093982-17D3-5435-44F6-2D4D1B0A460B}"/>
          </ac:spMkLst>
        </pc:spChg>
      </pc:sldChg>
      <pc:sldChg chg="modSp mod">
        <pc:chgData name="Nishanth Chandran" userId="ff149687-74c4-402e-981b-1e4a95712656" providerId="ADAL" clId="{8D0B1C64-C3A4-497D-BB15-1BE6FB0D06F8}" dt="2024-06-11T10:18:47.340" v="715" actId="20577"/>
        <pc:sldMkLst>
          <pc:docMk/>
          <pc:sldMk cId="3558015112" sldId="2076138034"/>
        </pc:sldMkLst>
        <pc:spChg chg="mod">
          <ac:chgData name="Nishanth Chandran" userId="ff149687-74c4-402e-981b-1e4a95712656" providerId="ADAL" clId="{8D0B1C64-C3A4-497D-BB15-1BE6FB0D06F8}" dt="2024-06-10T11:53:24.295" v="537" actId="14100"/>
          <ac:spMkLst>
            <pc:docMk/>
            <pc:sldMk cId="3558015112" sldId="2076138034"/>
            <ac:spMk id="19" creationId="{49893C89-4DE6-633D-5CF3-1D4B7736187D}"/>
          </ac:spMkLst>
        </pc:spChg>
        <pc:spChg chg="mod">
          <ac:chgData name="Nishanth Chandran" userId="ff149687-74c4-402e-981b-1e4a95712656" providerId="ADAL" clId="{8D0B1C64-C3A4-497D-BB15-1BE6FB0D06F8}" dt="2024-06-11T10:18:35.602" v="711" actId="14100"/>
          <ac:spMkLst>
            <pc:docMk/>
            <pc:sldMk cId="3558015112" sldId="2076138034"/>
            <ac:spMk id="20" creationId="{CFC7CBEE-AEA5-3FE8-848E-AEB847276123}"/>
          </ac:spMkLst>
        </pc:spChg>
        <pc:spChg chg="mod">
          <ac:chgData name="Nishanth Chandran" userId="ff149687-74c4-402e-981b-1e4a95712656" providerId="ADAL" clId="{8D0B1C64-C3A4-497D-BB15-1BE6FB0D06F8}" dt="2024-06-11T10:18:40.564" v="713" actId="20577"/>
          <ac:spMkLst>
            <pc:docMk/>
            <pc:sldMk cId="3558015112" sldId="2076138034"/>
            <ac:spMk id="32" creationId="{126551D2-2884-BB7C-F9EA-426BC6A6A906}"/>
          </ac:spMkLst>
        </pc:spChg>
        <pc:spChg chg="mod">
          <ac:chgData name="Nishanth Chandran" userId="ff149687-74c4-402e-981b-1e4a95712656" providerId="ADAL" clId="{8D0B1C64-C3A4-497D-BB15-1BE6FB0D06F8}" dt="2024-06-11T10:18:47.340" v="715" actId="20577"/>
          <ac:spMkLst>
            <pc:docMk/>
            <pc:sldMk cId="3558015112" sldId="2076138034"/>
            <ac:spMk id="34" creationId="{5902FFCE-6BEF-D2D2-0DE9-F847171EE599}"/>
          </ac:spMkLst>
        </pc:spChg>
      </pc:sldChg>
      <pc:sldChg chg="modSp">
        <pc:chgData name="Nishanth Chandran" userId="ff149687-74c4-402e-981b-1e4a95712656" providerId="ADAL" clId="{8D0B1C64-C3A4-497D-BB15-1BE6FB0D06F8}" dt="2024-06-11T10:19:31.062" v="718" actId="20577"/>
        <pc:sldMkLst>
          <pc:docMk/>
          <pc:sldMk cId="3311732589" sldId="2076138036"/>
        </pc:sldMkLst>
        <pc:spChg chg="mod">
          <ac:chgData name="Nishanth Chandran" userId="ff149687-74c4-402e-981b-1e4a95712656" providerId="ADAL" clId="{8D0B1C64-C3A4-497D-BB15-1BE6FB0D06F8}" dt="2024-06-11T10:19:31.062" v="718" actId="20577"/>
          <ac:spMkLst>
            <pc:docMk/>
            <pc:sldMk cId="3311732589" sldId="2076138036"/>
            <ac:spMk id="34" creationId="{5902FFCE-6BEF-D2D2-0DE9-F847171EE599}"/>
          </ac:spMkLst>
        </pc:spChg>
      </pc:sldChg>
      <pc:sldChg chg="new del">
        <pc:chgData name="Nishanth Chandran" userId="ff149687-74c4-402e-981b-1e4a95712656" providerId="ADAL" clId="{8D0B1C64-C3A4-497D-BB15-1BE6FB0D06F8}" dt="2024-06-10T03:42:25.254" v="1" actId="47"/>
        <pc:sldMkLst>
          <pc:docMk/>
          <pc:sldMk cId="377530337" sldId="2076138037"/>
        </pc:sldMkLst>
      </pc:sldChg>
      <pc:sldChg chg="addSp delSp modSp new mod setBg modAnim">
        <pc:chgData name="Nishanth Chandran" userId="ff149687-74c4-402e-981b-1e4a95712656" providerId="ADAL" clId="{8D0B1C64-C3A4-497D-BB15-1BE6FB0D06F8}" dt="2024-06-10T11:45:41.050" v="530" actId="692"/>
        <pc:sldMkLst>
          <pc:docMk/>
          <pc:sldMk cId="1573978863" sldId="2076138037"/>
        </pc:sldMkLst>
        <pc:spChg chg="add mod">
          <ac:chgData name="Nishanth Chandran" userId="ff149687-74c4-402e-981b-1e4a95712656" providerId="ADAL" clId="{8D0B1C64-C3A4-497D-BB15-1BE6FB0D06F8}" dt="2024-06-10T04:01:28.383" v="461" actId="26606"/>
          <ac:spMkLst>
            <pc:docMk/>
            <pc:sldMk cId="1573978863" sldId="2076138037"/>
            <ac:spMk id="2" creationId="{F9FC4FC2-C9D3-D18C-EE01-1D7AFE15EF21}"/>
          </ac:spMkLst>
        </pc:spChg>
        <pc:spChg chg="add mod ord">
          <ac:chgData name="Nishanth Chandran" userId="ff149687-74c4-402e-981b-1e4a95712656" providerId="ADAL" clId="{8D0B1C64-C3A4-497D-BB15-1BE6FB0D06F8}" dt="2024-06-10T04:01:57.962" v="469" actId="20577"/>
          <ac:spMkLst>
            <pc:docMk/>
            <pc:sldMk cId="1573978863" sldId="2076138037"/>
            <ac:spMk id="3" creationId="{0573030B-A0F8-EF0E-C3C7-7D1F62B3501B}"/>
          </ac:spMkLst>
        </pc:spChg>
        <pc:spChg chg="add del mod">
          <ac:chgData name="Nishanth Chandran" userId="ff149687-74c4-402e-981b-1e4a95712656" providerId="ADAL" clId="{8D0B1C64-C3A4-497D-BB15-1BE6FB0D06F8}" dt="2024-06-10T04:00:16.581" v="452"/>
          <ac:spMkLst>
            <pc:docMk/>
            <pc:sldMk cId="1573978863" sldId="2076138037"/>
            <ac:spMk id="4" creationId="{728A6B18-A13A-6ED1-A39F-81B40AD7A175}"/>
          </ac:spMkLst>
        </pc:spChg>
        <pc:spChg chg="add del mod">
          <ac:chgData name="Nishanth Chandran" userId="ff149687-74c4-402e-981b-1e4a95712656" providerId="ADAL" clId="{8D0B1C64-C3A4-497D-BB15-1BE6FB0D06F8}" dt="2024-06-10T04:00:16.586" v="456"/>
          <ac:spMkLst>
            <pc:docMk/>
            <pc:sldMk cId="1573978863" sldId="2076138037"/>
            <ac:spMk id="5" creationId="{A07DC956-21D5-9228-EE16-3F9F2C82F5D6}"/>
          </ac:spMkLst>
        </pc:spChg>
        <pc:spChg chg="add del mod">
          <ac:chgData name="Nishanth Chandran" userId="ff149687-74c4-402e-981b-1e4a95712656" providerId="ADAL" clId="{8D0B1C64-C3A4-497D-BB15-1BE6FB0D06F8}" dt="2024-06-10T04:00:16.587" v="458"/>
          <ac:spMkLst>
            <pc:docMk/>
            <pc:sldMk cId="1573978863" sldId="2076138037"/>
            <ac:spMk id="6" creationId="{DB451535-D218-7D0A-D91C-D2BAE4FB73E7}"/>
          </ac:spMkLst>
        </pc:spChg>
        <pc:spChg chg="add del mod">
          <ac:chgData name="Nishanth Chandran" userId="ff149687-74c4-402e-981b-1e4a95712656" providerId="ADAL" clId="{8D0B1C64-C3A4-497D-BB15-1BE6FB0D06F8}" dt="2024-06-10T04:00:16.584" v="454"/>
          <ac:spMkLst>
            <pc:docMk/>
            <pc:sldMk cId="1573978863" sldId="2076138037"/>
            <ac:spMk id="7" creationId="{A95469C9-BC08-C821-C4C2-C3C755280671}"/>
          </ac:spMkLst>
        </pc:spChg>
        <pc:spChg chg="add mod">
          <ac:chgData name="Nishanth Chandran" userId="ff149687-74c4-402e-981b-1e4a95712656" providerId="ADAL" clId="{8D0B1C64-C3A4-497D-BB15-1BE6FB0D06F8}" dt="2024-06-10T11:45:41.050" v="530" actId="692"/>
          <ac:spMkLst>
            <pc:docMk/>
            <pc:sldMk cId="1573978863" sldId="2076138037"/>
            <ac:spMk id="8" creationId="{E101F0C8-CD42-DA29-EB23-1ED17AD3D830}"/>
          </ac:spMkLst>
        </pc:spChg>
        <pc:spChg chg="add del">
          <ac:chgData name="Nishanth Chandran" userId="ff149687-74c4-402e-981b-1e4a95712656" providerId="ADAL" clId="{8D0B1C64-C3A4-497D-BB15-1BE6FB0D06F8}" dt="2024-06-10T03:47:35.409" v="325" actId="26606"/>
          <ac:spMkLst>
            <pc:docMk/>
            <pc:sldMk cId="1573978863" sldId="2076138037"/>
            <ac:spMk id="11" creationId="{416A0E3C-60E6-4F39-BC55-5F7C224E1F7C}"/>
          </ac:spMkLst>
        </pc:spChg>
        <pc:spChg chg="add del">
          <ac:chgData name="Nishanth Chandran" userId="ff149687-74c4-402e-981b-1e4a95712656" providerId="ADAL" clId="{8D0B1C64-C3A4-497D-BB15-1BE6FB0D06F8}" dt="2024-06-10T03:47:35.409" v="325" actId="26606"/>
          <ac:spMkLst>
            <pc:docMk/>
            <pc:sldMk cId="1573978863" sldId="2076138037"/>
            <ac:spMk id="15" creationId="{3558DB37-9FEE-48A2-8578-ED0401573943}"/>
          </ac:spMkLst>
        </pc:spChg>
        <pc:spChg chg="add del">
          <ac:chgData name="Nishanth Chandran" userId="ff149687-74c4-402e-981b-1e4a95712656" providerId="ADAL" clId="{8D0B1C64-C3A4-497D-BB15-1BE6FB0D06F8}" dt="2024-06-10T03:47:35.409" v="325" actId="26606"/>
          <ac:spMkLst>
            <pc:docMk/>
            <pc:sldMk cId="1573978863" sldId="2076138037"/>
            <ac:spMk id="17" creationId="{5F7FCCA6-00E2-4F74-A105-0D769872F243}"/>
          </ac:spMkLst>
        </pc:spChg>
        <pc:spChg chg="add del">
          <ac:chgData name="Nishanth Chandran" userId="ff149687-74c4-402e-981b-1e4a95712656" providerId="ADAL" clId="{8D0B1C64-C3A4-497D-BB15-1BE6FB0D06F8}" dt="2024-06-10T03:47:35.409" v="325" actId="26606"/>
          <ac:spMkLst>
            <pc:docMk/>
            <pc:sldMk cId="1573978863" sldId="2076138037"/>
            <ac:spMk id="19" creationId="{9B834327-03F1-4931-8261-971373A5A694}"/>
          </ac:spMkLst>
        </pc:spChg>
        <pc:spChg chg="add del">
          <ac:chgData name="Nishanth Chandran" userId="ff149687-74c4-402e-981b-1e4a95712656" providerId="ADAL" clId="{8D0B1C64-C3A4-497D-BB15-1BE6FB0D06F8}" dt="2024-06-10T04:01:28.365" v="460" actId="26606"/>
          <ac:spMkLst>
            <pc:docMk/>
            <pc:sldMk cId="1573978863" sldId="2076138037"/>
            <ac:spMk id="1031" creationId="{416A0E3C-60E6-4F39-BC55-5F7C224E1F7C}"/>
          </ac:spMkLst>
        </pc:spChg>
        <pc:spChg chg="add del">
          <ac:chgData name="Nishanth Chandran" userId="ff149687-74c4-402e-981b-1e4a95712656" providerId="ADAL" clId="{8D0B1C64-C3A4-497D-BB15-1BE6FB0D06F8}" dt="2024-06-10T04:01:28.365" v="460" actId="26606"/>
          <ac:spMkLst>
            <pc:docMk/>
            <pc:sldMk cId="1573978863" sldId="2076138037"/>
            <ac:spMk id="1035" creationId="{873ECEC8-0F24-45B8-950F-35FC94BCEAC8}"/>
          </ac:spMkLst>
        </pc:spChg>
        <pc:spChg chg="add del">
          <ac:chgData name="Nishanth Chandran" userId="ff149687-74c4-402e-981b-1e4a95712656" providerId="ADAL" clId="{8D0B1C64-C3A4-497D-BB15-1BE6FB0D06F8}" dt="2024-06-10T04:01:28.365" v="460" actId="26606"/>
          <ac:spMkLst>
            <pc:docMk/>
            <pc:sldMk cId="1573978863" sldId="2076138037"/>
            <ac:spMk id="1039" creationId="{8B53612E-ADB2-4457-9688-89506397AF28}"/>
          </ac:spMkLst>
        </pc:spChg>
        <pc:spChg chg="add">
          <ac:chgData name="Nishanth Chandran" userId="ff149687-74c4-402e-981b-1e4a95712656" providerId="ADAL" clId="{8D0B1C64-C3A4-497D-BB15-1BE6FB0D06F8}" dt="2024-06-10T04:01:28.383" v="461" actId="26606"/>
          <ac:spMkLst>
            <pc:docMk/>
            <pc:sldMk cId="1573978863" sldId="2076138037"/>
            <ac:spMk id="1041" creationId="{416A0E3C-60E6-4F39-BC55-5F7C224E1F7C}"/>
          </ac:spMkLst>
        </pc:spChg>
        <pc:spChg chg="add">
          <ac:chgData name="Nishanth Chandran" userId="ff149687-74c4-402e-981b-1e4a95712656" providerId="ADAL" clId="{8D0B1C64-C3A4-497D-BB15-1BE6FB0D06F8}" dt="2024-06-10T04:01:28.383" v="461" actId="26606"/>
          <ac:spMkLst>
            <pc:docMk/>
            <pc:sldMk cId="1573978863" sldId="2076138037"/>
            <ac:spMk id="1043" creationId="{08CB54FC-0B2A-4107-9A70-958B90B76585}"/>
          </ac:spMkLst>
        </pc:spChg>
        <pc:spChg chg="add">
          <ac:chgData name="Nishanth Chandran" userId="ff149687-74c4-402e-981b-1e4a95712656" providerId="ADAL" clId="{8D0B1C64-C3A4-497D-BB15-1BE6FB0D06F8}" dt="2024-06-10T04:01:28.383" v="461" actId="26606"/>
          <ac:spMkLst>
            <pc:docMk/>
            <pc:sldMk cId="1573978863" sldId="2076138037"/>
            <ac:spMk id="1045" creationId="{9AA76026-5689-4584-8D93-D71D739E61B5}"/>
          </ac:spMkLst>
        </pc:spChg>
        <pc:picChg chg="add mod">
          <ac:chgData name="Nishanth Chandran" userId="ff149687-74c4-402e-981b-1e4a95712656" providerId="ADAL" clId="{8D0B1C64-C3A4-497D-BB15-1BE6FB0D06F8}" dt="2024-06-10T04:01:28.383" v="461" actId="26606"/>
          <ac:picMkLst>
            <pc:docMk/>
            <pc:sldMk cId="1573978863" sldId="2076138037"/>
            <ac:picMk id="1026" creationId="{2C0127D7-4924-81F9-2139-BADF8E0D5B86}"/>
          </ac:picMkLst>
        </pc:picChg>
        <pc:cxnChg chg="add del">
          <ac:chgData name="Nishanth Chandran" userId="ff149687-74c4-402e-981b-1e4a95712656" providerId="ADAL" clId="{8D0B1C64-C3A4-497D-BB15-1BE6FB0D06F8}" dt="2024-06-10T03:47:35.409" v="325" actId="26606"/>
          <ac:cxnSpMkLst>
            <pc:docMk/>
            <pc:sldMk cId="1573978863" sldId="2076138037"/>
            <ac:cxnSpMk id="13" creationId="{C5025DAC-8B93-4160-B017-3A274A5828C0}"/>
          </ac:cxnSpMkLst>
        </pc:cxnChg>
        <pc:cxnChg chg="add del">
          <ac:chgData name="Nishanth Chandran" userId="ff149687-74c4-402e-981b-1e4a95712656" providerId="ADAL" clId="{8D0B1C64-C3A4-497D-BB15-1BE6FB0D06F8}" dt="2024-06-10T04:01:28.365" v="460" actId="26606"/>
          <ac:cxnSpMkLst>
            <pc:docMk/>
            <pc:sldMk cId="1573978863" sldId="2076138037"/>
            <ac:cxnSpMk id="1033" creationId="{C5025DAC-8B93-4160-B017-3A274A5828C0}"/>
          </ac:cxnSpMkLst>
        </pc:cxnChg>
        <pc:cxnChg chg="add del">
          <ac:chgData name="Nishanth Chandran" userId="ff149687-74c4-402e-981b-1e4a95712656" providerId="ADAL" clId="{8D0B1C64-C3A4-497D-BB15-1BE6FB0D06F8}" dt="2024-06-10T04:01:28.365" v="460" actId="26606"/>
          <ac:cxnSpMkLst>
            <pc:docMk/>
            <pc:sldMk cId="1573978863" sldId="2076138037"/>
            <ac:cxnSpMk id="1037" creationId="{89EB8C68-FF1B-4849-867B-32D29B19F102}"/>
          </ac:cxnSpMkLst>
        </pc:cxnChg>
        <pc:cxnChg chg="add">
          <ac:chgData name="Nishanth Chandran" userId="ff149687-74c4-402e-981b-1e4a95712656" providerId="ADAL" clId="{8D0B1C64-C3A4-497D-BB15-1BE6FB0D06F8}" dt="2024-06-10T04:01:28.383" v="461" actId="26606"/>
          <ac:cxnSpMkLst>
            <pc:docMk/>
            <pc:sldMk cId="1573978863" sldId="2076138037"/>
            <ac:cxnSpMk id="1042" creationId="{C5025DAC-8B93-4160-B017-3A274A5828C0}"/>
          </ac:cxnSpMkLst>
        </pc:cxnChg>
        <pc:cxnChg chg="add">
          <ac:chgData name="Nishanth Chandran" userId="ff149687-74c4-402e-981b-1e4a95712656" providerId="ADAL" clId="{8D0B1C64-C3A4-497D-BB15-1BE6FB0D06F8}" dt="2024-06-10T04:01:28.383" v="461" actId="26606"/>
          <ac:cxnSpMkLst>
            <pc:docMk/>
            <pc:sldMk cId="1573978863" sldId="2076138037"/>
            <ac:cxnSpMk id="1044" creationId="{7855A9B5-1710-4B19-B0F1-CDFDD4ED5B7E}"/>
          </ac:cxnSpMkLst>
        </pc:cxnChg>
      </pc:sldChg>
      <pc:sldChg chg="new del">
        <pc:chgData name="Nishanth Chandran" userId="ff149687-74c4-402e-981b-1e4a95712656" providerId="ADAL" clId="{8D0B1C64-C3A4-497D-BB15-1BE6FB0D06F8}" dt="2024-06-10T03:42:35.647" v="3" actId="47"/>
        <pc:sldMkLst>
          <pc:docMk/>
          <pc:sldMk cId="3376652496" sldId="207613803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t-niskum_microsoft_com/Documents/Documents/EzPC/Talks/RFTalk2/RFTalk2-AccuracyVsScaleFacto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ysClr val="windowText" lastClr="000000"/>
                </a:solidFill>
              </a:rPr>
              <a:t>ResNet50: Top1</a:t>
            </a:r>
            <a:r>
              <a:rPr lang="en-US" sz="1600" baseline="0">
                <a:solidFill>
                  <a:sysClr val="windowText" lastClr="000000"/>
                </a:solidFill>
              </a:rPr>
              <a:t> Accuracy Vs Scaling Factor</a:t>
            </a:r>
            <a:endParaRPr lang="en-US" sz="160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2600-4663-BDC0-DBB42AD3327C}"/>
              </c:ext>
            </c:extLst>
          </c:dPt>
          <c:xVal>
            <c:numRef>
              <c:f>ResNet50_NEW_Use_This_one!$L$2:$L$19</c:f>
              <c:numCache>
                <c:formatCode>General</c:formatCode>
                <c:ptCount val="18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</c:numCache>
            </c:numRef>
          </c:xVal>
          <c:yVal>
            <c:numRef>
              <c:f>ResNet50_NEW_Use_This_one!$M$2:$M$19</c:f>
              <c:numCache>
                <c:formatCode>General</c:formatCode>
                <c:ptCount val="18"/>
                <c:pt idx="0">
                  <c:v>76.328000000000003</c:v>
                </c:pt>
                <c:pt idx="1">
                  <c:v>76.385999999999996</c:v>
                </c:pt>
                <c:pt idx="2">
                  <c:v>76.451999999999998</c:v>
                </c:pt>
                <c:pt idx="3">
                  <c:v>76.427999999999997</c:v>
                </c:pt>
                <c:pt idx="4">
                  <c:v>76.408000000000001</c:v>
                </c:pt>
                <c:pt idx="5">
                  <c:v>76.421999999999997</c:v>
                </c:pt>
                <c:pt idx="6">
                  <c:v>76.417999999999992</c:v>
                </c:pt>
                <c:pt idx="7">
                  <c:v>76.415999999999997</c:v>
                </c:pt>
                <c:pt idx="8">
                  <c:v>76.41</c:v>
                </c:pt>
                <c:pt idx="9">
                  <c:v>76.405999999999992</c:v>
                </c:pt>
                <c:pt idx="10">
                  <c:v>76.408000000000001</c:v>
                </c:pt>
                <c:pt idx="11">
                  <c:v>76.408000000000001</c:v>
                </c:pt>
                <c:pt idx="12">
                  <c:v>76.408000000000001</c:v>
                </c:pt>
                <c:pt idx="13">
                  <c:v>76.408000000000001</c:v>
                </c:pt>
                <c:pt idx="14">
                  <c:v>76.408000000000001</c:v>
                </c:pt>
                <c:pt idx="15">
                  <c:v>76.408000000000001</c:v>
                </c:pt>
                <c:pt idx="16">
                  <c:v>76.42</c:v>
                </c:pt>
                <c:pt idx="17">
                  <c:v>75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ResNet50_NEW_Use_This_one!$M$1</c15:sqref>
                        </c15:formulaRef>
                      </c:ext>
                    </c:extLst>
                    <c:strCache>
                      <c:ptCount val="1"/>
                      <c:pt idx="0">
                        <c:v>Fixed Point Accuracy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1-2600-4663-BDC0-DBB42AD3327C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ResNet50_NEW_Use_This_one!$L$2:$L$19</c:f>
              <c:numCache>
                <c:formatCode>General</c:formatCode>
                <c:ptCount val="18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</c:numCache>
            </c:numRef>
          </c:xVal>
          <c:yVal>
            <c:numRef>
              <c:f>ResNet50_NEW_Use_This_one!$N$2:$N$19</c:f>
              <c:numCache>
                <c:formatCode>General</c:formatCode>
                <c:ptCount val="18"/>
                <c:pt idx="0">
                  <c:v>76.47</c:v>
                </c:pt>
                <c:pt idx="1">
                  <c:v>76.47</c:v>
                </c:pt>
                <c:pt idx="2">
                  <c:v>76.47</c:v>
                </c:pt>
                <c:pt idx="3">
                  <c:v>76.47</c:v>
                </c:pt>
                <c:pt idx="4">
                  <c:v>76.47</c:v>
                </c:pt>
                <c:pt idx="5">
                  <c:v>76.47</c:v>
                </c:pt>
                <c:pt idx="6">
                  <c:v>76.47</c:v>
                </c:pt>
                <c:pt idx="7">
                  <c:v>76.47</c:v>
                </c:pt>
                <c:pt idx="8">
                  <c:v>76.47</c:v>
                </c:pt>
                <c:pt idx="9">
                  <c:v>76.47</c:v>
                </c:pt>
                <c:pt idx="10">
                  <c:v>76.47</c:v>
                </c:pt>
                <c:pt idx="11">
                  <c:v>76.47</c:v>
                </c:pt>
                <c:pt idx="12">
                  <c:v>76.47</c:v>
                </c:pt>
                <c:pt idx="13">
                  <c:v>76.47</c:v>
                </c:pt>
                <c:pt idx="14">
                  <c:v>76.47</c:v>
                </c:pt>
                <c:pt idx="15">
                  <c:v>76.47</c:v>
                </c:pt>
                <c:pt idx="16">
                  <c:v>76.47</c:v>
                </c:pt>
                <c:pt idx="17">
                  <c:v>76.47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ResNet50_NEW_Use_This_one!$N$1</c15:sqref>
                        </c15:formulaRef>
                      </c:ext>
                    </c:extLst>
                    <c:strCache>
                      <c:ptCount val="1"/>
                      <c:pt idx="0">
                        <c:v>Floating Point Accuracy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2-2600-4663-BDC0-DBB42AD33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3870160"/>
        <c:axId val="1673868912"/>
      </c:scatterChart>
      <c:valAx>
        <c:axId val="1673870160"/>
        <c:scaling>
          <c:orientation val="minMax"/>
          <c:max val="28"/>
          <c:min val="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ysClr val="windowText" lastClr="000000"/>
                    </a:solidFill>
                  </a:rPr>
                  <a:t>Scaling</a:t>
                </a:r>
                <a:r>
                  <a:rPr lang="en-US" baseline="0">
                    <a:solidFill>
                      <a:sysClr val="windowText" lastClr="000000"/>
                    </a:solidFill>
                  </a:rPr>
                  <a:t> Factor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868912"/>
        <c:crosses val="autoZero"/>
        <c:crossBetween val="midCat"/>
        <c:majorUnit val="1"/>
      </c:valAx>
      <c:valAx>
        <c:axId val="1673868912"/>
        <c:scaling>
          <c:orientation val="minMax"/>
          <c:min val="76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</a:rPr>
                  <a:t>Top1</a:t>
                </a:r>
                <a:r>
                  <a:rPr lang="en-US" sz="1200" baseline="0">
                    <a:solidFill>
                      <a:sysClr val="windowText" lastClr="000000"/>
                    </a:solidFill>
                  </a:rPr>
                  <a:t> Accuracy</a:t>
                </a:r>
                <a:endParaRPr lang="en-US" sz="1200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870160"/>
        <c:crosses val="autoZero"/>
        <c:crossBetween val="midCat"/>
      </c:valAx>
      <c:spPr>
        <a:noFill/>
        <a:ln>
          <a:solidFill>
            <a:schemeClr val="bg2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2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C30271-2366-4545-B920-4C9A55F44AF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7C7FD6-7DD4-460C-9D19-07D8F13B737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C00000"/>
              </a:solidFill>
            </a:rPr>
            <a:t>Float-to-fixed Conversion:</a:t>
          </a:r>
          <a:br>
            <a:rPr lang="en-US" dirty="0"/>
          </a:br>
          <a:r>
            <a:rPr lang="en-US" dirty="0"/>
            <a:t>ML code written in floating-point (</a:t>
          </a:r>
          <a:r>
            <a:rPr lang="en-US" dirty="0" err="1"/>
            <a:t>Tensorflow</a:t>
          </a:r>
          <a:r>
            <a:rPr lang="en-US" dirty="0"/>
            <a:t>, ONNX, </a:t>
          </a:r>
          <a:r>
            <a:rPr lang="en-US" dirty="0" err="1"/>
            <a:t>Pytorch</a:t>
          </a:r>
          <a:r>
            <a:rPr lang="en-US" dirty="0"/>
            <a:t> etc.)</a:t>
          </a:r>
          <a:br>
            <a:rPr lang="en-US" dirty="0"/>
          </a:br>
          <a:r>
            <a:rPr lang="en-US" dirty="0"/>
            <a:t>Expensive to emulate floating-point in MPC</a:t>
          </a:r>
        </a:p>
      </dgm:t>
    </dgm:pt>
    <dgm:pt modelId="{ACA4F960-1EBB-448F-B833-CED30930D2CD}" type="parTrans" cxnId="{AA2A9064-0897-4B7D-9728-11A7FFA4CEDD}">
      <dgm:prSet/>
      <dgm:spPr/>
      <dgm:t>
        <a:bodyPr/>
        <a:lstStyle/>
        <a:p>
          <a:endParaRPr lang="en-US"/>
        </a:p>
      </dgm:t>
    </dgm:pt>
    <dgm:pt modelId="{CB3F1C83-CC36-448D-897F-7E8D747B4BDA}" type="sibTrans" cxnId="{AA2A9064-0897-4B7D-9728-11A7FFA4CEDD}">
      <dgm:prSet/>
      <dgm:spPr/>
      <dgm:t>
        <a:bodyPr/>
        <a:lstStyle/>
        <a:p>
          <a:endParaRPr lang="en-US"/>
        </a:p>
      </dgm:t>
    </dgm:pt>
    <dgm:pt modelId="{33CCFFF7-AF91-4777-AFBA-9C5073208FF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C00000"/>
              </a:solidFill>
            </a:rPr>
            <a:t>Computation Nodes:</a:t>
          </a:r>
          <a:br>
            <a:rPr lang="en-US" b="1" dirty="0">
              <a:solidFill>
                <a:srgbClr val="C00000"/>
              </a:solidFill>
            </a:rPr>
          </a:br>
          <a:r>
            <a:rPr lang="en-US" dirty="0"/>
            <a:t>ML code has several high-level building blocks</a:t>
          </a:r>
          <a:br>
            <a:rPr lang="en-US" dirty="0"/>
          </a:br>
          <a:r>
            <a:rPr lang="en-US" dirty="0"/>
            <a:t>General MPC for low-level computations</a:t>
          </a:r>
        </a:p>
      </dgm:t>
    </dgm:pt>
    <dgm:pt modelId="{0645C33B-A726-4252-B390-08756E48E41F}" type="parTrans" cxnId="{75FB0AA6-9C46-4C13-91AF-BE7BF4237CE6}">
      <dgm:prSet/>
      <dgm:spPr/>
      <dgm:t>
        <a:bodyPr/>
        <a:lstStyle/>
        <a:p>
          <a:endParaRPr lang="en-US"/>
        </a:p>
      </dgm:t>
    </dgm:pt>
    <dgm:pt modelId="{0CA61F16-B0A4-4BDB-B3CB-97B8F415A75B}" type="sibTrans" cxnId="{75FB0AA6-9C46-4C13-91AF-BE7BF4237CE6}">
      <dgm:prSet/>
      <dgm:spPr/>
      <dgm:t>
        <a:bodyPr/>
        <a:lstStyle/>
        <a:p>
          <a:endParaRPr lang="en-US"/>
        </a:p>
      </dgm:t>
    </dgm:pt>
    <dgm:pt modelId="{F6730571-808D-454D-AB5B-985EC405B36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C00000"/>
              </a:solidFill>
            </a:rPr>
            <a:t>Transcendental Functions:</a:t>
          </a:r>
          <a:br>
            <a:rPr lang="en-US" dirty="0"/>
          </a:br>
          <a:r>
            <a:rPr lang="en-US" dirty="0"/>
            <a:t>ML uses many transcendental functions (sigmoid, tanh etc.)</a:t>
          </a:r>
          <a:br>
            <a:rPr lang="en-US" dirty="0"/>
          </a:br>
          <a:r>
            <a:rPr lang="en-US" dirty="0"/>
            <a:t>Approximations of these functions expensive or imprecise</a:t>
          </a:r>
        </a:p>
      </dgm:t>
    </dgm:pt>
    <dgm:pt modelId="{1FF768B9-A98E-4318-92EB-7D7FBD2534D0}" type="parTrans" cxnId="{D25C209C-D0AE-41D4-9E95-A0583C3F05C6}">
      <dgm:prSet/>
      <dgm:spPr/>
      <dgm:t>
        <a:bodyPr/>
        <a:lstStyle/>
        <a:p>
          <a:endParaRPr lang="en-US"/>
        </a:p>
      </dgm:t>
    </dgm:pt>
    <dgm:pt modelId="{4FC18D28-34BE-4CD3-9611-CB2FF139F6B9}" type="sibTrans" cxnId="{D25C209C-D0AE-41D4-9E95-A0583C3F05C6}">
      <dgm:prSet/>
      <dgm:spPr/>
      <dgm:t>
        <a:bodyPr/>
        <a:lstStyle/>
        <a:p>
          <a:endParaRPr lang="en-US"/>
        </a:p>
      </dgm:t>
    </dgm:pt>
    <dgm:pt modelId="{2574DF8F-E8C4-4F32-93E7-28B825F5A064}" type="pres">
      <dgm:prSet presAssocID="{C6C30271-2366-4545-B920-4C9A55F44AF3}" presName="root" presStyleCnt="0">
        <dgm:presLayoutVars>
          <dgm:dir/>
          <dgm:resizeHandles val="exact"/>
        </dgm:presLayoutVars>
      </dgm:prSet>
      <dgm:spPr/>
    </dgm:pt>
    <dgm:pt modelId="{B766F052-393B-4B16-AF58-59C660B73DB5}" type="pres">
      <dgm:prSet presAssocID="{2B7C7FD6-7DD4-460C-9D19-07D8F13B737F}" presName="compNode" presStyleCnt="0"/>
      <dgm:spPr/>
    </dgm:pt>
    <dgm:pt modelId="{27F9638C-5EEF-488D-9DAE-AA074F042878}" type="pres">
      <dgm:prSet presAssocID="{2B7C7FD6-7DD4-460C-9D19-07D8F13B737F}" presName="bgRect" presStyleLbl="bgShp" presStyleIdx="0" presStyleCnt="3"/>
      <dgm:spPr/>
    </dgm:pt>
    <dgm:pt modelId="{3DB44102-77CF-4AB7-81DC-85E132788627}" type="pres">
      <dgm:prSet presAssocID="{2B7C7FD6-7DD4-460C-9D19-07D8F13B737F}" presName="iconRect" presStyleLbl="node1" presStyleIdx="0" presStyleCnt="3"/>
      <dgm:spPr>
        <a:blipFill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CA22226D-7DA6-4696-92C3-1997EA085774}" type="pres">
      <dgm:prSet presAssocID="{2B7C7FD6-7DD4-460C-9D19-07D8F13B737F}" presName="spaceRect" presStyleCnt="0"/>
      <dgm:spPr/>
    </dgm:pt>
    <dgm:pt modelId="{3F9967DA-FB10-45D8-BE51-14D5AB8D94B1}" type="pres">
      <dgm:prSet presAssocID="{2B7C7FD6-7DD4-460C-9D19-07D8F13B737F}" presName="parTx" presStyleLbl="revTx" presStyleIdx="0" presStyleCnt="3" custLinFactY="-24188" custLinFactNeighborX="1955" custLinFactNeighborY="-100000">
        <dgm:presLayoutVars>
          <dgm:chMax val="0"/>
          <dgm:chPref val="0"/>
        </dgm:presLayoutVars>
      </dgm:prSet>
      <dgm:spPr/>
    </dgm:pt>
    <dgm:pt modelId="{20A26812-033E-42B8-AC83-C85DB55584AC}" type="pres">
      <dgm:prSet presAssocID="{CB3F1C83-CC36-448D-897F-7E8D747B4BDA}" presName="sibTrans" presStyleCnt="0"/>
      <dgm:spPr/>
    </dgm:pt>
    <dgm:pt modelId="{5157739A-4ADB-4B7F-AF12-489F99E97B9B}" type="pres">
      <dgm:prSet presAssocID="{33CCFFF7-AF91-4777-AFBA-9C5073208FF0}" presName="compNode" presStyleCnt="0"/>
      <dgm:spPr/>
    </dgm:pt>
    <dgm:pt modelId="{D36FD1E1-3C0C-4249-84E6-089C3B023955}" type="pres">
      <dgm:prSet presAssocID="{33CCFFF7-AF91-4777-AFBA-9C5073208FF0}" presName="bgRect" presStyleLbl="bgShp" presStyleIdx="1" presStyleCnt="3"/>
      <dgm:spPr/>
    </dgm:pt>
    <dgm:pt modelId="{F75F237A-B6E1-490C-B577-43735EA2D716}" type="pres">
      <dgm:prSet presAssocID="{33CCFFF7-AF91-4777-AFBA-9C5073208FF0}" presName="iconRect" presStyleLbl="nod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D727AB68-DCF3-4D5E-BE86-BA7C92E87862}" type="pres">
      <dgm:prSet presAssocID="{33CCFFF7-AF91-4777-AFBA-9C5073208FF0}" presName="spaceRect" presStyleCnt="0"/>
      <dgm:spPr/>
    </dgm:pt>
    <dgm:pt modelId="{E2A7CA24-5049-4F41-8BE7-5BDBB13AD069}" type="pres">
      <dgm:prSet presAssocID="{33CCFFF7-AF91-4777-AFBA-9C5073208FF0}" presName="parTx" presStyleLbl="revTx" presStyleIdx="1" presStyleCnt="3">
        <dgm:presLayoutVars>
          <dgm:chMax val="0"/>
          <dgm:chPref val="0"/>
        </dgm:presLayoutVars>
      </dgm:prSet>
      <dgm:spPr/>
    </dgm:pt>
    <dgm:pt modelId="{69B735EE-2965-4FA0-B99E-4371B0ED61AA}" type="pres">
      <dgm:prSet presAssocID="{0CA61F16-B0A4-4BDB-B3CB-97B8F415A75B}" presName="sibTrans" presStyleCnt="0"/>
      <dgm:spPr/>
    </dgm:pt>
    <dgm:pt modelId="{AB7A1FCB-99F4-45D3-A33F-2218427DA517}" type="pres">
      <dgm:prSet presAssocID="{F6730571-808D-454D-AB5B-985EC405B36E}" presName="compNode" presStyleCnt="0"/>
      <dgm:spPr/>
    </dgm:pt>
    <dgm:pt modelId="{2902F113-9CD9-4368-BE04-15DC429AEB45}" type="pres">
      <dgm:prSet presAssocID="{F6730571-808D-454D-AB5B-985EC405B36E}" presName="bgRect" presStyleLbl="bgShp" presStyleIdx="2" presStyleCnt="3"/>
      <dgm:spPr/>
    </dgm:pt>
    <dgm:pt modelId="{56D01CA5-4E23-4BE5-BADA-0A19F82BFFCE}" type="pres">
      <dgm:prSet presAssocID="{F6730571-808D-454D-AB5B-985EC405B36E}" presName="iconRect" presStyleLbl="node1" presStyleIdx="2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366880E-9554-4108-A48B-F0AFC99F2032}" type="pres">
      <dgm:prSet presAssocID="{F6730571-808D-454D-AB5B-985EC405B36E}" presName="spaceRect" presStyleCnt="0"/>
      <dgm:spPr/>
    </dgm:pt>
    <dgm:pt modelId="{374F20A2-E808-4F56-9B33-334C695C946A}" type="pres">
      <dgm:prSet presAssocID="{F6730571-808D-454D-AB5B-985EC405B36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A2A9064-0897-4B7D-9728-11A7FFA4CEDD}" srcId="{C6C30271-2366-4545-B920-4C9A55F44AF3}" destId="{2B7C7FD6-7DD4-460C-9D19-07D8F13B737F}" srcOrd="0" destOrd="0" parTransId="{ACA4F960-1EBB-448F-B833-CED30930D2CD}" sibTransId="{CB3F1C83-CC36-448D-897F-7E8D747B4BDA}"/>
    <dgm:cxn modelId="{13A7D967-8B24-4662-B83F-13F6CAA4B934}" type="presOf" srcId="{2B7C7FD6-7DD4-460C-9D19-07D8F13B737F}" destId="{3F9967DA-FB10-45D8-BE51-14D5AB8D94B1}" srcOrd="0" destOrd="0" presId="urn:microsoft.com/office/officeart/2018/2/layout/IconVerticalSolidList"/>
    <dgm:cxn modelId="{A2A1604E-CC52-49EA-BC83-458CD27D3B50}" type="presOf" srcId="{F6730571-808D-454D-AB5B-985EC405B36E}" destId="{374F20A2-E808-4F56-9B33-334C695C946A}" srcOrd="0" destOrd="0" presId="urn:microsoft.com/office/officeart/2018/2/layout/IconVerticalSolidList"/>
    <dgm:cxn modelId="{D25C209C-D0AE-41D4-9E95-A0583C3F05C6}" srcId="{C6C30271-2366-4545-B920-4C9A55F44AF3}" destId="{F6730571-808D-454D-AB5B-985EC405B36E}" srcOrd="2" destOrd="0" parTransId="{1FF768B9-A98E-4318-92EB-7D7FBD2534D0}" sibTransId="{4FC18D28-34BE-4CD3-9611-CB2FF139F6B9}"/>
    <dgm:cxn modelId="{75FB0AA6-9C46-4C13-91AF-BE7BF4237CE6}" srcId="{C6C30271-2366-4545-B920-4C9A55F44AF3}" destId="{33CCFFF7-AF91-4777-AFBA-9C5073208FF0}" srcOrd="1" destOrd="0" parTransId="{0645C33B-A726-4252-B390-08756E48E41F}" sibTransId="{0CA61F16-B0A4-4BDB-B3CB-97B8F415A75B}"/>
    <dgm:cxn modelId="{FCED14C8-61CC-4A8B-8757-16F7BB0EA254}" type="presOf" srcId="{C6C30271-2366-4545-B920-4C9A55F44AF3}" destId="{2574DF8F-E8C4-4F32-93E7-28B825F5A064}" srcOrd="0" destOrd="0" presId="urn:microsoft.com/office/officeart/2018/2/layout/IconVerticalSolidList"/>
    <dgm:cxn modelId="{D0EF05F7-BFE3-420E-8239-CAF28D504033}" type="presOf" srcId="{33CCFFF7-AF91-4777-AFBA-9C5073208FF0}" destId="{E2A7CA24-5049-4F41-8BE7-5BDBB13AD069}" srcOrd="0" destOrd="0" presId="urn:microsoft.com/office/officeart/2018/2/layout/IconVerticalSolidList"/>
    <dgm:cxn modelId="{1E1162EE-3AA3-4DF3-ACF7-FD33A695B94A}" type="presParOf" srcId="{2574DF8F-E8C4-4F32-93E7-28B825F5A064}" destId="{B766F052-393B-4B16-AF58-59C660B73DB5}" srcOrd="0" destOrd="0" presId="urn:microsoft.com/office/officeart/2018/2/layout/IconVerticalSolidList"/>
    <dgm:cxn modelId="{1E811CB7-CE21-487B-9C54-80C771F6CA64}" type="presParOf" srcId="{B766F052-393B-4B16-AF58-59C660B73DB5}" destId="{27F9638C-5EEF-488D-9DAE-AA074F042878}" srcOrd="0" destOrd="0" presId="urn:microsoft.com/office/officeart/2018/2/layout/IconVerticalSolidList"/>
    <dgm:cxn modelId="{5796576A-DE80-4F28-9DAC-2C0417008E63}" type="presParOf" srcId="{B766F052-393B-4B16-AF58-59C660B73DB5}" destId="{3DB44102-77CF-4AB7-81DC-85E132788627}" srcOrd="1" destOrd="0" presId="urn:microsoft.com/office/officeart/2018/2/layout/IconVerticalSolidList"/>
    <dgm:cxn modelId="{C714698B-4684-40EA-8BDB-25E565A3391B}" type="presParOf" srcId="{B766F052-393B-4B16-AF58-59C660B73DB5}" destId="{CA22226D-7DA6-4696-92C3-1997EA085774}" srcOrd="2" destOrd="0" presId="urn:microsoft.com/office/officeart/2018/2/layout/IconVerticalSolidList"/>
    <dgm:cxn modelId="{D0974705-2F44-4A81-BDFC-0F8B2011C98B}" type="presParOf" srcId="{B766F052-393B-4B16-AF58-59C660B73DB5}" destId="{3F9967DA-FB10-45D8-BE51-14D5AB8D94B1}" srcOrd="3" destOrd="0" presId="urn:microsoft.com/office/officeart/2018/2/layout/IconVerticalSolidList"/>
    <dgm:cxn modelId="{01BB6AB5-CC20-4A5D-B6AC-3524C9136190}" type="presParOf" srcId="{2574DF8F-E8C4-4F32-93E7-28B825F5A064}" destId="{20A26812-033E-42B8-AC83-C85DB55584AC}" srcOrd="1" destOrd="0" presId="urn:microsoft.com/office/officeart/2018/2/layout/IconVerticalSolidList"/>
    <dgm:cxn modelId="{A55E6296-3A89-4CFA-8980-4CA445FCBEA7}" type="presParOf" srcId="{2574DF8F-E8C4-4F32-93E7-28B825F5A064}" destId="{5157739A-4ADB-4B7F-AF12-489F99E97B9B}" srcOrd="2" destOrd="0" presId="urn:microsoft.com/office/officeart/2018/2/layout/IconVerticalSolidList"/>
    <dgm:cxn modelId="{B5879EE1-F4A5-4A88-8C44-BF4C28ABB7DE}" type="presParOf" srcId="{5157739A-4ADB-4B7F-AF12-489F99E97B9B}" destId="{D36FD1E1-3C0C-4249-84E6-089C3B023955}" srcOrd="0" destOrd="0" presId="urn:microsoft.com/office/officeart/2018/2/layout/IconVerticalSolidList"/>
    <dgm:cxn modelId="{8F428E7A-67F2-423C-BFA2-A467A9F62433}" type="presParOf" srcId="{5157739A-4ADB-4B7F-AF12-489F99E97B9B}" destId="{F75F237A-B6E1-490C-B577-43735EA2D716}" srcOrd="1" destOrd="0" presId="urn:microsoft.com/office/officeart/2018/2/layout/IconVerticalSolidList"/>
    <dgm:cxn modelId="{A7A733FB-08DB-4D8A-9B95-50C46DB3916A}" type="presParOf" srcId="{5157739A-4ADB-4B7F-AF12-489F99E97B9B}" destId="{D727AB68-DCF3-4D5E-BE86-BA7C92E87862}" srcOrd="2" destOrd="0" presId="urn:microsoft.com/office/officeart/2018/2/layout/IconVerticalSolidList"/>
    <dgm:cxn modelId="{84B2C7DD-5DF3-406B-90F0-8AE090A021BD}" type="presParOf" srcId="{5157739A-4ADB-4B7F-AF12-489F99E97B9B}" destId="{E2A7CA24-5049-4F41-8BE7-5BDBB13AD069}" srcOrd="3" destOrd="0" presId="urn:microsoft.com/office/officeart/2018/2/layout/IconVerticalSolidList"/>
    <dgm:cxn modelId="{8C67D3E6-4FD4-422A-BCB3-281B5E8D1556}" type="presParOf" srcId="{2574DF8F-E8C4-4F32-93E7-28B825F5A064}" destId="{69B735EE-2965-4FA0-B99E-4371B0ED61AA}" srcOrd="3" destOrd="0" presId="urn:microsoft.com/office/officeart/2018/2/layout/IconVerticalSolidList"/>
    <dgm:cxn modelId="{029FCC98-2D26-4D3F-B490-ADA7EBF5DBBC}" type="presParOf" srcId="{2574DF8F-E8C4-4F32-93E7-28B825F5A064}" destId="{AB7A1FCB-99F4-45D3-A33F-2218427DA517}" srcOrd="4" destOrd="0" presId="urn:microsoft.com/office/officeart/2018/2/layout/IconVerticalSolidList"/>
    <dgm:cxn modelId="{FA0FAE70-373E-44B3-82C7-1EBD8EE5D7B6}" type="presParOf" srcId="{AB7A1FCB-99F4-45D3-A33F-2218427DA517}" destId="{2902F113-9CD9-4368-BE04-15DC429AEB45}" srcOrd="0" destOrd="0" presId="urn:microsoft.com/office/officeart/2018/2/layout/IconVerticalSolidList"/>
    <dgm:cxn modelId="{E6F859BC-783F-4DB1-801F-0440D54FE10E}" type="presParOf" srcId="{AB7A1FCB-99F4-45D3-A33F-2218427DA517}" destId="{56D01CA5-4E23-4BE5-BADA-0A19F82BFFCE}" srcOrd="1" destOrd="0" presId="urn:microsoft.com/office/officeart/2018/2/layout/IconVerticalSolidList"/>
    <dgm:cxn modelId="{7BEC9A3A-9B27-4BB1-A4CA-4C4D701AEFD8}" type="presParOf" srcId="{AB7A1FCB-99F4-45D3-A33F-2218427DA517}" destId="{1366880E-9554-4108-A48B-F0AFC99F2032}" srcOrd="2" destOrd="0" presId="urn:microsoft.com/office/officeart/2018/2/layout/IconVerticalSolidList"/>
    <dgm:cxn modelId="{B1CF95A5-A88D-4726-9D16-A63C3CC6E1E5}" type="presParOf" srcId="{AB7A1FCB-99F4-45D3-A33F-2218427DA517}" destId="{374F20A2-E808-4F56-9B33-334C695C946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C30271-2366-4545-B920-4C9A55F44AF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7C7FD6-7DD4-460C-9D19-07D8F13B737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C00000"/>
              </a:solidFill>
            </a:rPr>
            <a:t>Float-to-fixed Conversion:</a:t>
          </a:r>
          <a:br>
            <a:rPr lang="en-US" dirty="0"/>
          </a:br>
          <a:r>
            <a:rPr lang="en-US" dirty="0"/>
            <a:t>ML code written in floating-point (</a:t>
          </a:r>
          <a:r>
            <a:rPr lang="en-US" dirty="0" err="1"/>
            <a:t>Tensorflow</a:t>
          </a:r>
          <a:r>
            <a:rPr lang="en-US" dirty="0"/>
            <a:t>, ONNX, </a:t>
          </a:r>
          <a:r>
            <a:rPr lang="en-US" dirty="0" err="1"/>
            <a:t>Pytorch</a:t>
          </a:r>
          <a:r>
            <a:rPr lang="en-US" dirty="0"/>
            <a:t> etc.)</a:t>
          </a:r>
          <a:br>
            <a:rPr lang="en-US" dirty="0"/>
          </a:br>
          <a:r>
            <a:rPr lang="en-US" dirty="0"/>
            <a:t>Expensive to emulate floating-point in MPC</a:t>
          </a:r>
        </a:p>
      </dgm:t>
    </dgm:pt>
    <dgm:pt modelId="{ACA4F960-1EBB-448F-B833-CED30930D2CD}" type="parTrans" cxnId="{AA2A9064-0897-4B7D-9728-11A7FFA4CEDD}">
      <dgm:prSet/>
      <dgm:spPr/>
      <dgm:t>
        <a:bodyPr/>
        <a:lstStyle/>
        <a:p>
          <a:endParaRPr lang="en-US"/>
        </a:p>
      </dgm:t>
    </dgm:pt>
    <dgm:pt modelId="{CB3F1C83-CC36-448D-897F-7E8D747B4BDA}" type="sibTrans" cxnId="{AA2A9064-0897-4B7D-9728-11A7FFA4CEDD}">
      <dgm:prSet/>
      <dgm:spPr/>
      <dgm:t>
        <a:bodyPr/>
        <a:lstStyle/>
        <a:p>
          <a:endParaRPr lang="en-US"/>
        </a:p>
      </dgm:t>
    </dgm:pt>
    <dgm:pt modelId="{33CCFFF7-AF91-4777-AFBA-9C5073208FF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C00000"/>
              </a:solidFill>
            </a:rPr>
            <a:t>Computation Nodes:</a:t>
          </a:r>
          <a:br>
            <a:rPr lang="en-US" b="1" dirty="0">
              <a:solidFill>
                <a:srgbClr val="C00000"/>
              </a:solidFill>
            </a:rPr>
          </a:br>
          <a:r>
            <a:rPr lang="en-US" dirty="0"/>
            <a:t>ML code has several high-level building blocks</a:t>
          </a:r>
          <a:br>
            <a:rPr lang="en-US" dirty="0"/>
          </a:br>
          <a:r>
            <a:rPr lang="en-US" dirty="0"/>
            <a:t>General MPC for low-level computations</a:t>
          </a:r>
        </a:p>
      </dgm:t>
    </dgm:pt>
    <dgm:pt modelId="{0645C33B-A726-4252-B390-08756E48E41F}" type="parTrans" cxnId="{75FB0AA6-9C46-4C13-91AF-BE7BF4237CE6}">
      <dgm:prSet/>
      <dgm:spPr/>
      <dgm:t>
        <a:bodyPr/>
        <a:lstStyle/>
        <a:p>
          <a:endParaRPr lang="en-US"/>
        </a:p>
      </dgm:t>
    </dgm:pt>
    <dgm:pt modelId="{0CA61F16-B0A4-4BDB-B3CB-97B8F415A75B}" type="sibTrans" cxnId="{75FB0AA6-9C46-4C13-91AF-BE7BF4237CE6}">
      <dgm:prSet/>
      <dgm:spPr/>
      <dgm:t>
        <a:bodyPr/>
        <a:lstStyle/>
        <a:p>
          <a:endParaRPr lang="en-US"/>
        </a:p>
      </dgm:t>
    </dgm:pt>
    <dgm:pt modelId="{F6730571-808D-454D-AB5B-985EC405B36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C00000"/>
              </a:solidFill>
            </a:rPr>
            <a:t>Transcendental Functions:</a:t>
          </a:r>
          <a:br>
            <a:rPr lang="en-US" dirty="0"/>
          </a:br>
          <a:r>
            <a:rPr lang="en-US" dirty="0"/>
            <a:t>ML uses many transcendental functions (sigmoid, tanh etc.)</a:t>
          </a:r>
          <a:br>
            <a:rPr lang="en-US" dirty="0"/>
          </a:br>
          <a:r>
            <a:rPr lang="en-US" dirty="0"/>
            <a:t>Approximations of these functions expensive or imprecise</a:t>
          </a:r>
        </a:p>
      </dgm:t>
    </dgm:pt>
    <dgm:pt modelId="{1FF768B9-A98E-4318-92EB-7D7FBD2534D0}" type="parTrans" cxnId="{D25C209C-D0AE-41D4-9E95-A0583C3F05C6}">
      <dgm:prSet/>
      <dgm:spPr/>
      <dgm:t>
        <a:bodyPr/>
        <a:lstStyle/>
        <a:p>
          <a:endParaRPr lang="en-US"/>
        </a:p>
      </dgm:t>
    </dgm:pt>
    <dgm:pt modelId="{4FC18D28-34BE-4CD3-9611-CB2FF139F6B9}" type="sibTrans" cxnId="{D25C209C-D0AE-41D4-9E95-A0583C3F05C6}">
      <dgm:prSet/>
      <dgm:spPr/>
      <dgm:t>
        <a:bodyPr/>
        <a:lstStyle/>
        <a:p>
          <a:endParaRPr lang="en-US"/>
        </a:p>
      </dgm:t>
    </dgm:pt>
    <dgm:pt modelId="{2574DF8F-E8C4-4F32-93E7-28B825F5A064}" type="pres">
      <dgm:prSet presAssocID="{C6C30271-2366-4545-B920-4C9A55F44AF3}" presName="root" presStyleCnt="0">
        <dgm:presLayoutVars>
          <dgm:dir/>
          <dgm:resizeHandles val="exact"/>
        </dgm:presLayoutVars>
      </dgm:prSet>
      <dgm:spPr/>
    </dgm:pt>
    <dgm:pt modelId="{B766F052-393B-4B16-AF58-59C660B73DB5}" type="pres">
      <dgm:prSet presAssocID="{2B7C7FD6-7DD4-460C-9D19-07D8F13B737F}" presName="compNode" presStyleCnt="0"/>
      <dgm:spPr/>
    </dgm:pt>
    <dgm:pt modelId="{27F9638C-5EEF-488D-9DAE-AA074F042878}" type="pres">
      <dgm:prSet presAssocID="{2B7C7FD6-7DD4-460C-9D19-07D8F13B737F}" presName="bgRect" presStyleLbl="bgShp" presStyleIdx="0" presStyleCnt="3"/>
      <dgm:spPr/>
    </dgm:pt>
    <dgm:pt modelId="{3DB44102-77CF-4AB7-81DC-85E132788627}" type="pres">
      <dgm:prSet presAssocID="{2B7C7FD6-7DD4-460C-9D19-07D8F13B737F}" presName="iconRect" presStyleLbl="node1" presStyleIdx="0" presStyleCnt="3"/>
      <dgm:spPr>
        <a:blipFill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CA22226D-7DA6-4696-92C3-1997EA085774}" type="pres">
      <dgm:prSet presAssocID="{2B7C7FD6-7DD4-460C-9D19-07D8F13B737F}" presName="spaceRect" presStyleCnt="0"/>
      <dgm:spPr/>
    </dgm:pt>
    <dgm:pt modelId="{3F9967DA-FB10-45D8-BE51-14D5AB8D94B1}" type="pres">
      <dgm:prSet presAssocID="{2B7C7FD6-7DD4-460C-9D19-07D8F13B737F}" presName="parTx" presStyleLbl="revTx" presStyleIdx="0" presStyleCnt="3" custLinFactY="-24188" custLinFactNeighborX="1955" custLinFactNeighborY="-100000">
        <dgm:presLayoutVars>
          <dgm:chMax val="0"/>
          <dgm:chPref val="0"/>
        </dgm:presLayoutVars>
      </dgm:prSet>
      <dgm:spPr/>
    </dgm:pt>
    <dgm:pt modelId="{20A26812-033E-42B8-AC83-C85DB55584AC}" type="pres">
      <dgm:prSet presAssocID="{CB3F1C83-CC36-448D-897F-7E8D747B4BDA}" presName="sibTrans" presStyleCnt="0"/>
      <dgm:spPr/>
    </dgm:pt>
    <dgm:pt modelId="{5157739A-4ADB-4B7F-AF12-489F99E97B9B}" type="pres">
      <dgm:prSet presAssocID="{33CCFFF7-AF91-4777-AFBA-9C5073208FF0}" presName="compNode" presStyleCnt="0"/>
      <dgm:spPr/>
    </dgm:pt>
    <dgm:pt modelId="{D36FD1E1-3C0C-4249-84E6-089C3B023955}" type="pres">
      <dgm:prSet presAssocID="{33CCFFF7-AF91-4777-AFBA-9C5073208FF0}" presName="bgRect" presStyleLbl="bgShp" presStyleIdx="1" presStyleCnt="3"/>
      <dgm:spPr/>
    </dgm:pt>
    <dgm:pt modelId="{F75F237A-B6E1-490C-B577-43735EA2D716}" type="pres">
      <dgm:prSet presAssocID="{33CCFFF7-AF91-4777-AFBA-9C5073208FF0}" presName="iconRect" presStyleLbl="nod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D727AB68-DCF3-4D5E-BE86-BA7C92E87862}" type="pres">
      <dgm:prSet presAssocID="{33CCFFF7-AF91-4777-AFBA-9C5073208FF0}" presName="spaceRect" presStyleCnt="0"/>
      <dgm:spPr/>
    </dgm:pt>
    <dgm:pt modelId="{E2A7CA24-5049-4F41-8BE7-5BDBB13AD069}" type="pres">
      <dgm:prSet presAssocID="{33CCFFF7-AF91-4777-AFBA-9C5073208FF0}" presName="parTx" presStyleLbl="revTx" presStyleIdx="1" presStyleCnt="3">
        <dgm:presLayoutVars>
          <dgm:chMax val="0"/>
          <dgm:chPref val="0"/>
        </dgm:presLayoutVars>
      </dgm:prSet>
      <dgm:spPr/>
    </dgm:pt>
    <dgm:pt modelId="{69B735EE-2965-4FA0-B99E-4371B0ED61AA}" type="pres">
      <dgm:prSet presAssocID="{0CA61F16-B0A4-4BDB-B3CB-97B8F415A75B}" presName="sibTrans" presStyleCnt="0"/>
      <dgm:spPr/>
    </dgm:pt>
    <dgm:pt modelId="{AB7A1FCB-99F4-45D3-A33F-2218427DA517}" type="pres">
      <dgm:prSet presAssocID="{F6730571-808D-454D-AB5B-985EC405B36E}" presName="compNode" presStyleCnt="0"/>
      <dgm:spPr/>
    </dgm:pt>
    <dgm:pt modelId="{2902F113-9CD9-4368-BE04-15DC429AEB45}" type="pres">
      <dgm:prSet presAssocID="{F6730571-808D-454D-AB5B-985EC405B36E}" presName="bgRect" presStyleLbl="bgShp" presStyleIdx="2" presStyleCnt="3"/>
      <dgm:spPr/>
    </dgm:pt>
    <dgm:pt modelId="{56D01CA5-4E23-4BE5-BADA-0A19F82BFFCE}" type="pres">
      <dgm:prSet presAssocID="{F6730571-808D-454D-AB5B-985EC405B36E}" presName="iconRect" presStyleLbl="node1" presStyleIdx="2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366880E-9554-4108-A48B-F0AFC99F2032}" type="pres">
      <dgm:prSet presAssocID="{F6730571-808D-454D-AB5B-985EC405B36E}" presName="spaceRect" presStyleCnt="0"/>
      <dgm:spPr/>
    </dgm:pt>
    <dgm:pt modelId="{374F20A2-E808-4F56-9B33-334C695C946A}" type="pres">
      <dgm:prSet presAssocID="{F6730571-808D-454D-AB5B-985EC405B36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A2A9064-0897-4B7D-9728-11A7FFA4CEDD}" srcId="{C6C30271-2366-4545-B920-4C9A55F44AF3}" destId="{2B7C7FD6-7DD4-460C-9D19-07D8F13B737F}" srcOrd="0" destOrd="0" parTransId="{ACA4F960-1EBB-448F-B833-CED30930D2CD}" sibTransId="{CB3F1C83-CC36-448D-897F-7E8D747B4BDA}"/>
    <dgm:cxn modelId="{13A7D967-8B24-4662-B83F-13F6CAA4B934}" type="presOf" srcId="{2B7C7FD6-7DD4-460C-9D19-07D8F13B737F}" destId="{3F9967DA-FB10-45D8-BE51-14D5AB8D94B1}" srcOrd="0" destOrd="0" presId="urn:microsoft.com/office/officeart/2018/2/layout/IconVerticalSolidList"/>
    <dgm:cxn modelId="{A2A1604E-CC52-49EA-BC83-458CD27D3B50}" type="presOf" srcId="{F6730571-808D-454D-AB5B-985EC405B36E}" destId="{374F20A2-E808-4F56-9B33-334C695C946A}" srcOrd="0" destOrd="0" presId="urn:microsoft.com/office/officeart/2018/2/layout/IconVerticalSolidList"/>
    <dgm:cxn modelId="{D25C209C-D0AE-41D4-9E95-A0583C3F05C6}" srcId="{C6C30271-2366-4545-B920-4C9A55F44AF3}" destId="{F6730571-808D-454D-AB5B-985EC405B36E}" srcOrd="2" destOrd="0" parTransId="{1FF768B9-A98E-4318-92EB-7D7FBD2534D0}" sibTransId="{4FC18D28-34BE-4CD3-9611-CB2FF139F6B9}"/>
    <dgm:cxn modelId="{75FB0AA6-9C46-4C13-91AF-BE7BF4237CE6}" srcId="{C6C30271-2366-4545-B920-4C9A55F44AF3}" destId="{33CCFFF7-AF91-4777-AFBA-9C5073208FF0}" srcOrd="1" destOrd="0" parTransId="{0645C33B-A726-4252-B390-08756E48E41F}" sibTransId="{0CA61F16-B0A4-4BDB-B3CB-97B8F415A75B}"/>
    <dgm:cxn modelId="{FCED14C8-61CC-4A8B-8757-16F7BB0EA254}" type="presOf" srcId="{C6C30271-2366-4545-B920-4C9A55F44AF3}" destId="{2574DF8F-E8C4-4F32-93E7-28B825F5A064}" srcOrd="0" destOrd="0" presId="urn:microsoft.com/office/officeart/2018/2/layout/IconVerticalSolidList"/>
    <dgm:cxn modelId="{D0EF05F7-BFE3-420E-8239-CAF28D504033}" type="presOf" srcId="{33CCFFF7-AF91-4777-AFBA-9C5073208FF0}" destId="{E2A7CA24-5049-4F41-8BE7-5BDBB13AD069}" srcOrd="0" destOrd="0" presId="urn:microsoft.com/office/officeart/2018/2/layout/IconVerticalSolidList"/>
    <dgm:cxn modelId="{1E1162EE-3AA3-4DF3-ACF7-FD33A695B94A}" type="presParOf" srcId="{2574DF8F-E8C4-4F32-93E7-28B825F5A064}" destId="{B766F052-393B-4B16-AF58-59C660B73DB5}" srcOrd="0" destOrd="0" presId="urn:microsoft.com/office/officeart/2018/2/layout/IconVerticalSolidList"/>
    <dgm:cxn modelId="{1E811CB7-CE21-487B-9C54-80C771F6CA64}" type="presParOf" srcId="{B766F052-393B-4B16-AF58-59C660B73DB5}" destId="{27F9638C-5EEF-488D-9DAE-AA074F042878}" srcOrd="0" destOrd="0" presId="urn:microsoft.com/office/officeart/2018/2/layout/IconVerticalSolidList"/>
    <dgm:cxn modelId="{5796576A-DE80-4F28-9DAC-2C0417008E63}" type="presParOf" srcId="{B766F052-393B-4B16-AF58-59C660B73DB5}" destId="{3DB44102-77CF-4AB7-81DC-85E132788627}" srcOrd="1" destOrd="0" presId="urn:microsoft.com/office/officeart/2018/2/layout/IconVerticalSolidList"/>
    <dgm:cxn modelId="{C714698B-4684-40EA-8BDB-25E565A3391B}" type="presParOf" srcId="{B766F052-393B-4B16-AF58-59C660B73DB5}" destId="{CA22226D-7DA6-4696-92C3-1997EA085774}" srcOrd="2" destOrd="0" presId="urn:microsoft.com/office/officeart/2018/2/layout/IconVerticalSolidList"/>
    <dgm:cxn modelId="{D0974705-2F44-4A81-BDFC-0F8B2011C98B}" type="presParOf" srcId="{B766F052-393B-4B16-AF58-59C660B73DB5}" destId="{3F9967DA-FB10-45D8-BE51-14D5AB8D94B1}" srcOrd="3" destOrd="0" presId="urn:microsoft.com/office/officeart/2018/2/layout/IconVerticalSolidList"/>
    <dgm:cxn modelId="{01BB6AB5-CC20-4A5D-B6AC-3524C9136190}" type="presParOf" srcId="{2574DF8F-E8C4-4F32-93E7-28B825F5A064}" destId="{20A26812-033E-42B8-AC83-C85DB55584AC}" srcOrd="1" destOrd="0" presId="urn:microsoft.com/office/officeart/2018/2/layout/IconVerticalSolidList"/>
    <dgm:cxn modelId="{A55E6296-3A89-4CFA-8980-4CA445FCBEA7}" type="presParOf" srcId="{2574DF8F-E8C4-4F32-93E7-28B825F5A064}" destId="{5157739A-4ADB-4B7F-AF12-489F99E97B9B}" srcOrd="2" destOrd="0" presId="urn:microsoft.com/office/officeart/2018/2/layout/IconVerticalSolidList"/>
    <dgm:cxn modelId="{B5879EE1-F4A5-4A88-8C44-BF4C28ABB7DE}" type="presParOf" srcId="{5157739A-4ADB-4B7F-AF12-489F99E97B9B}" destId="{D36FD1E1-3C0C-4249-84E6-089C3B023955}" srcOrd="0" destOrd="0" presId="urn:microsoft.com/office/officeart/2018/2/layout/IconVerticalSolidList"/>
    <dgm:cxn modelId="{8F428E7A-67F2-423C-BFA2-A467A9F62433}" type="presParOf" srcId="{5157739A-4ADB-4B7F-AF12-489F99E97B9B}" destId="{F75F237A-B6E1-490C-B577-43735EA2D716}" srcOrd="1" destOrd="0" presId="urn:microsoft.com/office/officeart/2018/2/layout/IconVerticalSolidList"/>
    <dgm:cxn modelId="{A7A733FB-08DB-4D8A-9B95-50C46DB3916A}" type="presParOf" srcId="{5157739A-4ADB-4B7F-AF12-489F99E97B9B}" destId="{D727AB68-DCF3-4D5E-BE86-BA7C92E87862}" srcOrd="2" destOrd="0" presId="urn:microsoft.com/office/officeart/2018/2/layout/IconVerticalSolidList"/>
    <dgm:cxn modelId="{84B2C7DD-5DF3-406B-90F0-8AE090A021BD}" type="presParOf" srcId="{5157739A-4ADB-4B7F-AF12-489F99E97B9B}" destId="{E2A7CA24-5049-4F41-8BE7-5BDBB13AD069}" srcOrd="3" destOrd="0" presId="urn:microsoft.com/office/officeart/2018/2/layout/IconVerticalSolidList"/>
    <dgm:cxn modelId="{8C67D3E6-4FD4-422A-BCB3-281B5E8D1556}" type="presParOf" srcId="{2574DF8F-E8C4-4F32-93E7-28B825F5A064}" destId="{69B735EE-2965-4FA0-B99E-4371B0ED61AA}" srcOrd="3" destOrd="0" presId="urn:microsoft.com/office/officeart/2018/2/layout/IconVerticalSolidList"/>
    <dgm:cxn modelId="{029FCC98-2D26-4D3F-B490-ADA7EBF5DBBC}" type="presParOf" srcId="{2574DF8F-E8C4-4F32-93E7-28B825F5A064}" destId="{AB7A1FCB-99F4-45D3-A33F-2218427DA517}" srcOrd="4" destOrd="0" presId="urn:microsoft.com/office/officeart/2018/2/layout/IconVerticalSolidList"/>
    <dgm:cxn modelId="{FA0FAE70-373E-44B3-82C7-1EBD8EE5D7B6}" type="presParOf" srcId="{AB7A1FCB-99F4-45D3-A33F-2218427DA517}" destId="{2902F113-9CD9-4368-BE04-15DC429AEB45}" srcOrd="0" destOrd="0" presId="urn:microsoft.com/office/officeart/2018/2/layout/IconVerticalSolidList"/>
    <dgm:cxn modelId="{E6F859BC-783F-4DB1-801F-0440D54FE10E}" type="presParOf" srcId="{AB7A1FCB-99F4-45D3-A33F-2218427DA517}" destId="{56D01CA5-4E23-4BE5-BADA-0A19F82BFFCE}" srcOrd="1" destOrd="0" presId="urn:microsoft.com/office/officeart/2018/2/layout/IconVerticalSolidList"/>
    <dgm:cxn modelId="{7BEC9A3A-9B27-4BB1-A4CA-4C4D701AEFD8}" type="presParOf" srcId="{AB7A1FCB-99F4-45D3-A33F-2218427DA517}" destId="{1366880E-9554-4108-A48B-F0AFC99F2032}" srcOrd="2" destOrd="0" presId="urn:microsoft.com/office/officeart/2018/2/layout/IconVerticalSolidList"/>
    <dgm:cxn modelId="{B1CF95A5-A88D-4726-9D16-A63C3CC6E1E5}" type="presParOf" srcId="{AB7A1FCB-99F4-45D3-A33F-2218427DA517}" destId="{374F20A2-E808-4F56-9B33-334C695C946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9638C-5EEF-488D-9DAE-AA074F042878}">
      <dsp:nvSpPr>
        <dsp:cNvPr id="0" name=""/>
        <dsp:cNvSpPr/>
      </dsp:nvSpPr>
      <dsp:spPr>
        <a:xfrm>
          <a:off x="0" y="459"/>
          <a:ext cx="10058399" cy="107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44102-77CF-4AB7-81DC-85E132788627}">
      <dsp:nvSpPr>
        <dsp:cNvPr id="0" name=""/>
        <dsp:cNvSpPr/>
      </dsp:nvSpPr>
      <dsp:spPr>
        <a:xfrm>
          <a:off x="324969" y="242171"/>
          <a:ext cx="590852" cy="590852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000" r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967DA-FB10-45D8-BE51-14D5AB8D94B1}">
      <dsp:nvSpPr>
        <dsp:cNvPr id="0" name=""/>
        <dsp:cNvSpPr/>
      </dsp:nvSpPr>
      <dsp:spPr>
        <a:xfrm>
          <a:off x="1240791" y="0"/>
          <a:ext cx="8817608" cy="107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94" tIns="113694" rIns="113694" bIns="1136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C00000"/>
              </a:solidFill>
            </a:rPr>
            <a:t>Float-to-fixed Conversion:</a:t>
          </a:r>
          <a:br>
            <a:rPr lang="en-US" sz="1900" kern="1200" dirty="0"/>
          </a:br>
          <a:r>
            <a:rPr lang="en-US" sz="1900" kern="1200" dirty="0"/>
            <a:t>ML code written in floating-point (</a:t>
          </a:r>
          <a:r>
            <a:rPr lang="en-US" sz="1900" kern="1200" dirty="0" err="1"/>
            <a:t>Tensorflow</a:t>
          </a:r>
          <a:r>
            <a:rPr lang="en-US" sz="1900" kern="1200" dirty="0"/>
            <a:t>, ONNX, </a:t>
          </a:r>
          <a:r>
            <a:rPr lang="en-US" sz="1900" kern="1200" dirty="0" err="1"/>
            <a:t>Pytorch</a:t>
          </a:r>
          <a:r>
            <a:rPr lang="en-US" sz="1900" kern="1200" dirty="0"/>
            <a:t> etc.)</a:t>
          </a:r>
          <a:br>
            <a:rPr lang="en-US" sz="1900" kern="1200" dirty="0"/>
          </a:br>
          <a:r>
            <a:rPr lang="en-US" sz="1900" kern="1200" dirty="0"/>
            <a:t>Expensive to emulate floating-point in MPC</a:t>
          </a:r>
        </a:p>
      </dsp:txBody>
      <dsp:txXfrm>
        <a:off x="1240791" y="0"/>
        <a:ext cx="8817608" cy="1074277"/>
      </dsp:txXfrm>
    </dsp:sp>
    <dsp:sp modelId="{D36FD1E1-3C0C-4249-84E6-089C3B023955}">
      <dsp:nvSpPr>
        <dsp:cNvPr id="0" name=""/>
        <dsp:cNvSpPr/>
      </dsp:nvSpPr>
      <dsp:spPr>
        <a:xfrm>
          <a:off x="0" y="1343306"/>
          <a:ext cx="10058399" cy="107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F237A-B6E1-490C-B577-43735EA2D716}">
      <dsp:nvSpPr>
        <dsp:cNvPr id="0" name=""/>
        <dsp:cNvSpPr/>
      </dsp:nvSpPr>
      <dsp:spPr>
        <a:xfrm>
          <a:off x="324969" y="1585019"/>
          <a:ext cx="590852" cy="5908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7CA24-5049-4F41-8BE7-5BDBB13AD069}">
      <dsp:nvSpPr>
        <dsp:cNvPr id="0" name=""/>
        <dsp:cNvSpPr/>
      </dsp:nvSpPr>
      <dsp:spPr>
        <a:xfrm>
          <a:off x="1240791" y="1343306"/>
          <a:ext cx="8817608" cy="107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94" tIns="113694" rIns="113694" bIns="1136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C00000"/>
              </a:solidFill>
            </a:rPr>
            <a:t>Computation Nodes:</a:t>
          </a:r>
          <a:br>
            <a:rPr lang="en-US" sz="1900" b="1" kern="1200" dirty="0">
              <a:solidFill>
                <a:srgbClr val="C00000"/>
              </a:solidFill>
            </a:rPr>
          </a:br>
          <a:r>
            <a:rPr lang="en-US" sz="1900" kern="1200" dirty="0"/>
            <a:t>ML code has several high-level building blocks</a:t>
          </a:r>
          <a:br>
            <a:rPr lang="en-US" sz="1900" kern="1200" dirty="0"/>
          </a:br>
          <a:r>
            <a:rPr lang="en-US" sz="1900" kern="1200" dirty="0"/>
            <a:t>General MPC for low-level computations</a:t>
          </a:r>
        </a:p>
      </dsp:txBody>
      <dsp:txXfrm>
        <a:off x="1240791" y="1343306"/>
        <a:ext cx="8817608" cy="1074277"/>
      </dsp:txXfrm>
    </dsp:sp>
    <dsp:sp modelId="{2902F113-9CD9-4368-BE04-15DC429AEB45}">
      <dsp:nvSpPr>
        <dsp:cNvPr id="0" name=""/>
        <dsp:cNvSpPr/>
      </dsp:nvSpPr>
      <dsp:spPr>
        <a:xfrm>
          <a:off x="0" y="2686153"/>
          <a:ext cx="10058399" cy="107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01CA5-4E23-4BE5-BADA-0A19F82BFFCE}">
      <dsp:nvSpPr>
        <dsp:cNvPr id="0" name=""/>
        <dsp:cNvSpPr/>
      </dsp:nvSpPr>
      <dsp:spPr>
        <a:xfrm>
          <a:off x="324969" y="2927866"/>
          <a:ext cx="590852" cy="5908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F20A2-E808-4F56-9B33-334C695C946A}">
      <dsp:nvSpPr>
        <dsp:cNvPr id="0" name=""/>
        <dsp:cNvSpPr/>
      </dsp:nvSpPr>
      <dsp:spPr>
        <a:xfrm>
          <a:off x="1240791" y="2686153"/>
          <a:ext cx="8817608" cy="107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94" tIns="113694" rIns="113694" bIns="1136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C00000"/>
              </a:solidFill>
            </a:rPr>
            <a:t>Transcendental Functions:</a:t>
          </a:r>
          <a:br>
            <a:rPr lang="en-US" sz="1900" kern="1200" dirty="0"/>
          </a:br>
          <a:r>
            <a:rPr lang="en-US" sz="1900" kern="1200" dirty="0"/>
            <a:t>ML uses many transcendental functions (sigmoid, tanh etc.)</a:t>
          </a:r>
          <a:br>
            <a:rPr lang="en-US" sz="1900" kern="1200" dirty="0"/>
          </a:br>
          <a:r>
            <a:rPr lang="en-US" sz="1900" kern="1200" dirty="0"/>
            <a:t>Approximations of these functions expensive or imprecise</a:t>
          </a:r>
        </a:p>
      </dsp:txBody>
      <dsp:txXfrm>
        <a:off x="1240791" y="2686153"/>
        <a:ext cx="8817608" cy="10742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9638C-5EEF-488D-9DAE-AA074F042878}">
      <dsp:nvSpPr>
        <dsp:cNvPr id="0" name=""/>
        <dsp:cNvSpPr/>
      </dsp:nvSpPr>
      <dsp:spPr>
        <a:xfrm>
          <a:off x="0" y="459"/>
          <a:ext cx="10058399" cy="107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44102-77CF-4AB7-81DC-85E132788627}">
      <dsp:nvSpPr>
        <dsp:cNvPr id="0" name=""/>
        <dsp:cNvSpPr/>
      </dsp:nvSpPr>
      <dsp:spPr>
        <a:xfrm>
          <a:off x="324969" y="242171"/>
          <a:ext cx="590852" cy="590852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000" r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967DA-FB10-45D8-BE51-14D5AB8D94B1}">
      <dsp:nvSpPr>
        <dsp:cNvPr id="0" name=""/>
        <dsp:cNvSpPr/>
      </dsp:nvSpPr>
      <dsp:spPr>
        <a:xfrm>
          <a:off x="1240791" y="0"/>
          <a:ext cx="8817608" cy="107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94" tIns="113694" rIns="113694" bIns="1136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C00000"/>
              </a:solidFill>
            </a:rPr>
            <a:t>Float-to-fixed Conversion:</a:t>
          </a:r>
          <a:br>
            <a:rPr lang="en-US" sz="1900" kern="1200" dirty="0"/>
          </a:br>
          <a:r>
            <a:rPr lang="en-US" sz="1900" kern="1200" dirty="0"/>
            <a:t>ML code written in floating-point (</a:t>
          </a:r>
          <a:r>
            <a:rPr lang="en-US" sz="1900" kern="1200" dirty="0" err="1"/>
            <a:t>Tensorflow</a:t>
          </a:r>
          <a:r>
            <a:rPr lang="en-US" sz="1900" kern="1200" dirty="0"/>
            <a:t>, ONNX, </a:t>
          </a:r>
          <a:r>
            <a:rPr lang="en-US" sz="1900" kern="1200" dirty="0" err="1"/>
            <a:t>Pytorch</a:t>
          </a:r>
          <a:r>
            <a:rPr lang="en-US" sz="1900" kern="1200" dirty="0"/>
            <a:t> etc.)</a:t>
          </a:r>
          <a:br>
            <a:rPr lang="en-US" sz="1900" kern="1200" dirty="0"/>
          </a:br>
          <a:r>
            <a:rPr lang="en-US" sz="1900" kern="1200" dirty="0"/>
            <a:t>Expensive to emulate floating-point in MPC</a:t>
          </a:r>
        </a:p>
      </dsp:txBody>
      <dsp:txXfrm>
        <a:off x="1240791" y="0"/>
        <a:ext cx="8817608" cy="1074277"/>
      </dsp:txXfrm>
    </dsp:sp>
    <dsp:sp modelId="{D36FD1E1-3C0C-4249-84E6-089C3B023955}">
      <dsp:nvSpPr>
        <dsp:cNvPr id="0" name=""/>
        <dsp:cNvSpPr/>
      </dsp:nvSpPr>
      <dsp:spPr>
        <a:xfrm>
          <a:off x="0" y="1343306"/>
          <a:ext cx="10058399" cy="107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F237A-B6E1-490C-B577-43735EA2D716}">
      <dsp:nvSpPr>
        <dsp:cNvPr id="0" name=""/>
        <dsp:cNvSpPr/>
      </dsp:nvSpPr>
      <dsp:spPr>
        <a:xfrm>
          <a:off x="324969" y="1585019"/>
          <a:ext cx="590852" cy="5908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7CA24-5049-4F41-8BE7-5BDBB13AD069}">
      <dsp:nvSpPr>
        <dsp:cNvPr id="0" name=""/>
        <dsp:cNvSpPr/>
      </dsp:nvSpPr>
      <dsp:spPr>
        <a:xfrm>
          <a:off x="1240791" y="1343306"/>
          <a:ext cx="8817608" cy="107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94" tIns="113694" rIns="113694" bIns="1136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C00000"/>
              </a:solidFill>
            </a:rPr>
            <a:t>Computation Nodes:</a:t>
          </a:r>
          <a:br>
            <a:rPr lang="en-US" sz="1900" b="1" kern="1200" dirty="0">
              <a:solidFill>
                <a:srgbClr val="C00000"/>
              </a:solidFill>
            </a:rPr>
          </a:br>
          <a:r>
            <a:rPr lang="en-US" sz="1900" kern="1200" dirty="0"/>
            <a:t>ML code has several high-level building blocks</a:t>
          </a:r>
          <a:br>
            <a:rPr lang="en-US" sz="1900" kern="1200" dirty="0"/>
          </a:br>
          <a:r>
            <a:rPr lang="en-US" sz="1900" kern="1200" dirty="0"/>
            <a:t>General MPC for low-level computations</a:t>
          </a:r>
        </a:p>
      </dsp:txBody>
      <dsp:txXfrm>
        <a:off x="1240791" y="1343306"/>
        <a:ext cx="8817608" cy="1074277"/>
      </dsp:txXfrm>
    </dsp:sp>
    <dsp:sp modelId="{2902F113-9CD9-4368-BE04-15DC429AEB45}">
      <dsp:nvSpPr>
        <dsp:cNvPr id="0" name=""/>
        <dsp:cNvSpPr/>
      </dsp:nvSpPr>
      <dsp:spPr>
        <a:xfrm>
          <a:off x="0" y="2686153"/>
          <a:ext cx="10058399" cy="10742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01CA5-4E23-4BE5-BADA-0A19F82BFFCE}">
      <dsp:nvSpPr>
        <dsp:cNvPr id="0" name=""/>
        <dsp:cNvSpPr/>
      </dsp:nvSpPr>
      <dsp:spPr>
        <a:xfrm>
          <a:off x="324969" y="2927866"/>
          <a:ext cx="590852" cy="5908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F20A2-E808-4F56-9B33-334C695C946A}">
      <dsp:nvSpPr>
        <dsp:cNvPr id="0" name=""/>
        <dsp:cNvSpPr/>
      </dsp:nvSpPr>
      <dsp:spPr>
        <a:xfrm>
          <a:off x="1240791" y="2686153"/>
          <a:ext cx="8817608" cy="107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94" tIns="113694" rIns="113694" bIns="1136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C00000"/>
              </a:solidFill>
            </a:rPr>
            <a:t>Transcendental Functions:</a:t>
          </a:r>
          <a:br>
            <a:rPr lang="en-US" sz="1900" kern="1200" dirty="0"/>
          </a:br>
          <a:r>
            <a:rPr lang="en-US" sz="1900" kern="1200" dirty="0"/>
            <a:t>ML uses many transcendental functions (sigmoid, tanh etc.)</a:t>
          </a:r>
          <a:br>
            <a:rPr lang="en-US" sz="1900" kern="1200" dirty="0"/>
          </a:br>
          <a:r>
            <a:rPr lang="en-US" sz="1900" kern="1200" dirty="0"/>
            <a:t>Approximations of these functions expensive or imprecise</a:t>
          </a:r>
        </a:p>
      </dsp:txBody>
      <dsp:txXfrm>
        <a:off x="1240791" y="2686153"/>
        <a:ext cx="8817608" cy="1074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9D285-A5FF-4F6F-B0AB-F5ABB88C773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29066-AECE-44CE-A6AB-76B131E83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74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D7B2A2-F1F8-411B-8C93-AF440CCF71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885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627AC-EE86-40C3-9C08-1E0F0773E0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652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D7B2A2-F1F8-411B-8C93-AF440CCF71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23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901E1D-38F7-4A15-8D81-DA0C57C823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7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D9C00-EC22-4E23-A032-82AF86A717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22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FAD7A8-4054-4177-9D11-607AE4D90D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245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22B104-7CC9-4A6B-B0A7-93CFCC12D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994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D9CEF7-41B3-4755-90D1-E3E7DDB8FC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410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88F1A3-CFEF-1F4C-90C6-2E939130D1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52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91BD9-EEEA-4F22-8C1E-C575ACB6B7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072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91BD9-EEEA-4F22-8C1E-C575ACB6B7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949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91BD9-EEEA-4F22-8C1E-C575ACB6B7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03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91BD9-EEEA-4F22-8C1E-C575ACB6B7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052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91BD9-EEEA-4F22-8C1E-C575ACB6B7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669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91BD9-EEEA-4F22-8C1E-C575ACB6B7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6817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5879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350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626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415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42677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5067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8F1A3-CFEF-1F4C-90C6-2E939130D1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28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35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6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43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14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29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42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172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47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83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0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086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D6C0-1D7F-895B-1C33-32B4BB4FE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13957-E8FC-9241-5FF9-DD6BAA6D5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72831-77E1-0982-8502-5E98619F5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37D34-FEEC-04CF-BF08-3ECE2A227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7334C-EF07-5277-54F5-E67CE6495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28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2B7CA-E7F6-4F52-FF77-FC000DDFD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59020-E377-74EF-08D9-6B19BFB45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D8773-7D87-A27F-C6A0-4F4EBDA6C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3551C-6430-3685-0FA4-FFB8A476C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953A7-954C-35F3-74FA-5A696163C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12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0BB72-BFF2-2A4F-5ECB-D99D22790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F383E-8EE0-340C-169C-AB37963CD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6D182-A03F-F16B-1B08-9D924F7E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ACB11-415B-2E72-7520-BF3AF8B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24387-8EB9-AC47-9903-5EDEEF886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27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27F06-BF65-1A8E-F775-68282A9A5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56FAA-4418-8D54-782D-9AD70C29F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E8B3BF-2273-CAF7-EC73-B8D9D36A7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AFEBC-CC36-5ADE-E3FE-35C2E2D5F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DBCA3-6811-F43E-27DB-3F2928459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98055-A046-93BE-5B3E-41A14E11F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96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A3E4-D157-391C-C317-2E9ED8E5D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E68D8-3E33-98DC-27F7-2A87C618B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1D391-F56A-1878-640A-0EA600797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728A10-EA5F-2244-5658-1147945C88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3FE04-E0D9-B69A-9650-7842E073B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387DCA-BAFB-E374-3073-0598ECD7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3C7110-AC9B-DB13-7AE5-C88A57710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88CF1B-E7A7-0D6F-04DA-40AE45168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35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3E62-4546-341A-3EE0-4ABF97F96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C08F65-3CAF-FA86-A5BC-67D27E9D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3357BD-4DE0-EC29-346B-B12F13999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2D49B-49AA-D361-257D-96294072E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22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A42A3D-1790-3C3A-7C0C-E3E0B508E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6C9412-E23F-226B-163F-1A1935191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F8AD2-1EA1-7372-D603-6D1515EB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49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466DB-8B4D-F65D-7959-BCBBA6660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834D8-9D25-719A-DE0B-B998F83A4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6E008-4D85-E783-CAE0-E5A2F719E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1CD23-70FC-231E-AC3E-D2EE8F0C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DF6E8-7210-0531-35D0-136517FA1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0F701-BDAC-13EE-1D52-29B562F0F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00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CEB54-345F-3CC6-77E8-FB55F1140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9583F-EE64-5982-F654-839654B4C4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D3AED-69CC-E6A7-95D7-A151517B1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AD07E-8F36-E051-1BDA-3F3610107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54ECF-8FD6-1900-78B0-2812068C2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B9D77-4DD6-5390-9A59-3981457DC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39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ABC8-681B-A6DE-3E57-F686D4208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23CDBC-C044-1E9C-7A31-D29119479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62144-D46F-60F1-217B-54A53FFBC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1C1B7-A562-215B-8711-7BF93352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4C7A2-F9F7-B385-2782-2D545AB4B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63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89633D-D709-0D01-CF06-81FBBB5920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5E896F-355F-99A9-6FF0-B368EF460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F6148-5AC6-30F4-5221-FE6FE0F19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FA010-2BE8-DCFB-0D5C-1A07B937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A0915-237D-B079-A7FD-EC41DB9B4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33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77C007-2DD0-D237-C1C0-A2FA702D2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443B4-C7C7-60AA-7CA3-F1BD883A2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550F3-9C1F-7FBB-747B-1D9C5384A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C7BA7-DB2E-49AE-99DA-A3353ABBAB2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0A85A-3780-2A34-0D6F-743C0D138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685F8-5B4D-DA40-F383-222BE7E20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43317-03BC-46EB-B4EF-64C2B59DD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5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bientebio.it/societa/machine-learnin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notesSlide" Target="../notesSlides/notesSlide1.xml"/><Relationship Id="rId7" Type="http://schemas.openxmlformats.org/officeDocument/2006/relationships/hyperlink" Target="https://pixabay.com/en/chest-ribcage-bone-thorax-307317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hyperlink" Target="https://pxhere.com/en/photo/158494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://maestroeduardomartinez.blogspot.com/2013_05_01_archive.html" TargetMode="External"/><Relationship Id="rId5" Type="http://schemas.openxmlformats.org/officeDocument/2006/relationships/image" Target="../media/image10.gif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ublicdomainpictures.net/en/view-image.php?image=237875&amp;picture=judge" TargetMode="External"/><Relationship Id="rId3" Type="http://schemas.openxmlformats.org/officeDocument/2006/relationships/image" Target="../media/image8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hospital-health-medical-medicine-908436/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pxhere.com/en/photo/1584949" TargetMode="External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0.png"/><Relationship Id="rId10" Type="http://schemas.openxmlformats.org/officeDocument/2006/relationships/image" Target="../media/image23.png"/><Relationship Id="rId4" Type="http://schemas.openxmlformats.org/officeDocument/2006/relationships/image" Target="../media/image170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pxhere.com/en/photo/1584949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hyperlink" Target="https://pixabay.com/en/chest-ribcage-bone-thorax-307317/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910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courses.lumenlearning.com/introchem/chapter/molecules/" TargetMode="External"/><Relationship Id="rId3" Type="http://schemas.openxmlformats.org/officeDocument/2006/relationships/hyperlink" Target="https://www.vcloudnine.de/moving-a-small-on-prem-environment-to-azure-o365-part-2/" TargetMode="External"/><Relationship Id="rId7" Type="http://schemas.openxmlformats.org/officeDocument/2006/relationships/image" Target="../media/image46.png"/><Relationship Id="rId12" Type="http://schemas.openxmlformats.org/officeDocument/2006/relationships/image" Target="../media/image50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image/1751138.html" TargetMode="External"/><Relationship Id="rId11" Type="http://schemas.openxmlformats.org/officeDocument/2006/relationships/image" Target="../media/image49.png"/><Relationship Id="rId5" Type="http://schemas.openxmlformats.org/officeDocument/2006/relationships/image" Target="../media/image45.sv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7" Type="http://schemas.openxmlformats.org/officeDocument/2006/relationships/image" Target="../media/image4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gif"/><Relationship Id="rId5" Type="http://schemas.openxmlformats.org/officeDocument/2006/relationships/image" Target="../media/image52.jpeg"/><Relationship Id="rId4" Type="http://schemas.openxmlformats.org/officeDocument/2006/relationships/image" Target="../media/image45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gif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2.jpe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10.png"/><Relationship Id="rId4" Type="http://schemas.openxmlformats.org/officeDocument/2006/relationships/image" Target="../media/image53.gif"/><Relationship Id="rId9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3" Type="http://schemas.openxmlformats.org/officeDocument/2006/relationships/image" Target="../media/image520.png"/><Relationship Id="rId7" Type="http://schemas.openxmlformats.org/officeDocument/2006/relationships/image" Target="../media/image53.png"/><Relationship Id="rId12" Type="http://schemas.openxmlformats.org/officeDocument/2006/relationships/image" Target="../media/image2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gif"/><Relationship Id="rId11" Type="http://schemas.openxmlformats.org/officeDocument/2006/relationships/image" Target="../media/image270.png"/><Relationship Id="rId5" Type="http://schemas.openxmlformats.org/officeDocument/2006/relationships/image" Target="../media/image52.jpeg"/><Relationship Id="rId10" Type="http://schemas.openxmlformats.org/officeDocument/2006/relationships/image" Target="../media/image570.png"/><Relationship Id="rId4" Type="http://schemas.openxmlformats.org/officeDocument/2006/relationships/image" Target="../media/image530.png"/><Relationship Id="rId9" Type="http://schemas.openxmlformats.org/officeDocument/2006/relationships/image" Target="../media/image56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580.png"/><Relationship Id="rId7" Type="http://schemas.openxmlformats.org/officeDocument/2006/relationships/image" Target="../media/image6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0.png"/><Relationship Id="rId11" Type="http://schemas.openxmlformats.org/officeDocument/2006/relationships/image" Target="../media/image640.png"/><Relationship Id="rId5" Type="http://schemas.openxmlformats.org/officeDocument/2006/relationships/image" Target="../media/image53.gif"/><Relationship Id="rId10" Type="http://schemas.openxmlformats.org/officeDocument/2006/relationships/image" Target="../media/image62.png"/><Relationship Id="rId4" Type="http://schemas.openxmlformats.org/officeDocument/2006/relationships/image" Target="../media/image52.jpeg"/><Relationship Id="rId9" Type="http://schemas.openxmlformats.org/officeDocument/2006/relationships/image" Target="../media/image62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50.png"/><Relationship Id="rId7" Type="http://schemas.openxmlformats.org/officeDocument/2006/relationships/image" Target="../media/image670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1.png"/><Relationship Id="rId5" Type="http://schemas.openxmlformats.org/officeDocument/2006/relationships/image" Target="../media/image53.gif"/><Relationship Id="rId15" Type="http://schemas.openxmlformats.org/officeDocument/2006/relationships/image" Target="../media/image74.png"/><Relationship Id="rId10" Type="http://schemas.openxmlformats.org/officeDocument/2006/relationships/image" Target="../media/image70.png"/><Relationship Id="rId4" Type="http://schemas.openxmlformats.org/officeDocument/2006/relationships/image" Target="../media/image52.jpeg"/><Relationship Id="rId9" Type="http://schemas.openxmlformats.org/officeDocument/2006/relationships/image" Target="../media/image69.png"/><Relationship Id="rId1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66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53.gif"/><Relationship Id="rId1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52.jpeg"/><Relationship Id="rId9" Type="http://schemas.openxmlformats.org/officeDocument/2006/relationships/image" Target="../media/image78.png"/><Relationship Id="rId1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93.png"/><Relationship Id="rId1" Type="http://schemas.openxmlformats.org/officeDocument/2006/relationships/tags" Target="../tags/tag5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53.gif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image" Target="../media/image52.jpe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03.png"/><Relationship Id="rId1" Type="http://schemas.openxmlformats.org/officeDocument/2006/relationships/tags" Target="../tags/tag6.xml"/><Relationship Id="rId6" Type="http://schemas.openxmlformats.org/officeDocument/2006/relationships/image" Target="../media/image830.png"/><Relationship Id="rId11" Type="http://schemas.openxmlformats.org/officeDocument/2006/relationships/image" Target="../media/image98.png"/><Relationship Id="rId5" Type="http://schemas.openxmlformats.org/officeDocument/2006/relationships/image" Target="../media/image53.gif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image" Target="../media/image52.jpe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6" Type="http://schemas.openxmlformats.org/officeDocument/2006/relationships/image" Target="../media/image130.png"/><Relationship Id="rId5" Type="http://schemas.openxmlformats.org/officeDocument/2006/relationships/image" Target="../media/image120.png"/><Relationship Id="rId4" Type="http://schemas.openxmlformats.org/officeDocument/2006/relationships/image" Target="../media/image10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4" Type="http://schemas.openxmlformats.org/officeDocument/2006/relationships/image" Target="../media/image10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Relationship Id="rId6" Type="http://schemas.openxmlformats.org/officeDocument/2006/relationships/image" Target="../media/image891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Relationship Id="rId4" Type="http://schemas.openxmlformats.org/officeDocument/2006/relationships/image" Target="../media/image19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2" Type="http://schemas.openxmlformats.org/officeDocument/2006/relationships/image" Target="../media/image89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1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0.png"/><Relationship Id="rId13" Type="http://schemas.openxmlformats.org/officeDocument/2006/relationships/image" Target="../media/image1030.png"/><Relationship Id="rId3" Type="http://schemas.openxmlformats.org/officeDocument/2006/relationships/image" Target="../media/image113.png"/><Relationship Id="rId7" Type="http://schemas.openxmlformats.org/officeDocument/2006/relationships/image" Target="../media/image970.png"/><Relationship Id="rId12" Type="http://schemas.openxmlformats.org/officeDocument/2006/relationships/image" Target="../media/image1020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60.png"/><Relationship Id="rId11" Type="http://schemas.openxmlformats.org/officeDocument/2006/relationships/image" Target="../media/image1010.png"/><Relationship Id="rId5" Type="http://schemas.openxmlformats.org/officeDocument/2006/relationships/image" Target="../media/image950.png"/><Relationship Id="rId10" Type="http://schemas.openxmlformats.org/officeDocument/2006/relationships/image" Target="../media/image1000.png"/><Relationship Id="rId4" Type="http://schemas.openxmlformats.org/officeDocument/2006/relationships/image" Target="../media/image940.png"/><Relationship Id="rId9" Type="http://schemas.openxmlformats.org/officeDocument/2006/relationships/image" Target="../media/image99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0.png"/><Relationship Id="rId13" Type="http://schemas.openxmlformats.org/officeDocument/2006/relationships/image" Target="../media/image1120.png"/><Relationship Id="rId3" Type="http://schemas.openxmlformats.org/officeDocument/2006/relationships/image" Target="../media/image113.png"/><Relationship Id="rId7" Type="http://schemas.openxmlformats.org/officeDocument/2006/relationships/image" Target="../media/image1060.png"/><Relationship Id="rId12" Type="http://schemas.openxmlformats.org/officeDocument/2006/relationships/image" Target="../media/image1110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0.png"/><Relationship Id="rId11" Type="http://schemas.openxmlformats.org/officeDocument/2006/relationships/image" Target="../media/image1100.png"/><Relationship Id="rId5" Type="http://schemas.openxmlformats.org/officeDocument/2006/relationships/image" Target="../media/image1040.png"/><Relationship Id="rId10" Type="http://schemas.openxmlformats.org/officeDocument/2006/relationships/image" Target="../media/image1090.png"/><Relationship Id="rId4" Type="http://schemas.openxmlformats.org/officeDocument/2006/relationships/image" Target="../media/image940.png"/><Relationship Id="rId9" Type="http://schemas.openxmlformats.org/officeDocument/2006/relationships/image" Target="../media/image108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0.png"/><Relationship Id="rId13" Type="http://schemas.openxmlformats.org/officeDocument/2006/relationships/image" Target="../media/image1120.png"/><Relationship Id="rId3" Type="http://schemas.openxmlformats.org/officeDocument/2006/relationships/image" Target="../media/image113.png"/><Relationship Id="rId7" Type="http://schemas.openxmlformats.org/officeDocument/2006/relationships/image" Target="../media/image1060.png"/><Relationship Id="rId12" Type="http://schemas.openxmlformats.org/officeDocument/2006/relationships/image" Target="../media/image1110.png"/><Relationship Id="rId17" Type="http://schemas.openxmlformats.org/officeDocument/2006/relationships/image" Target="../media/image116.png"/><Relationship Id="rId2" Type="http://schemas.openxmlformats.org/officeDocument/2006/relationships/image" Target="../media/image112.png"/><Relationship Id="rId16" Type="http://schemas.openxmlformats.org/officeDocument/2006/relationships/image" Target="../media/image1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0.png"/><Relationship Id="rId11" Type="http://schemas.openxmlformats.org/officeDocument/2006/relationships/image" Target="../media/image1100.png"/><Relationship Id="rId5" Type="http://schemas.openxmlformats.org/officeDocument/2006/relationships/image" Target="../media/image1040.png"/><Relationship Id="rId15" Type="http://schemas.openxmlformats.org/officeDocument/2006/relationships/image" Target="../media/image114.png"/><Relationship Id="rId10" Type="http://schemas.openxmlformats.org/officeDocument/2006/relationships/image" Target="../media/image1090.png"/><Relationship Id="rId4" Type="http://schemas.openxmlformats.org/officeDocument/2006/relationships/image" Target="../media/image940.png"/><Relationship Id="rId9" Type="http://schemas.openxmlformats.org/officeDocument/2006/relationships/image" Target="../media/image1080.png"/><Relationship Id="rId14" Type="http://schemas.openxmlformats.org/officeDocument/2006/relationships/image" Target="../media/image113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0.png"/><Relationship Id="rId13" Type="http://schemas.openxmlformats.org/officeDocument/2006/relationships/image" Target="../media/image1120.png"/><Relationship Id="rId3" Type="http://schemas.openxmlformats.org/officeDocument/2006/relationships/image" Target="../media/image113.png"/><Relationship Id="rId7" Type="http://schemas.openxmlformats.org/officeDocument/2006/relationships/image" Target="../media/image1060.png"/><Relationship Id="rId12" Type="http://schemas.openxmlformats.org/officeDocument/2006/relationships/image" Target="../media/image1110.png"/><Relationship Id="rId2" Type="http://schemas.openxmlformats.org/officeDocument/2006/relationships/image" Target="../media/image112.png"/><Relationship Id="rId16" Type="http://schemas.openxmlformats.org/officeDocument/2006/relationships/image" Target="../media/image1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0.png"/><Relationship Id="rId11" Type="http://schemas.openxmlformats.org/officeDocument/2006/relationships/image" Target="../media/image1100.png"/><Relationship Id="rId5" Type="http://schemas.openxmlformats.org/officeDocument/2006/relationships/image" Target="../media/image1040.png"/><Relationship Id="rId15" Type="http://schemas.openxmlformats.org/officeDocument/2006/relationships/image" Target="../media/image118.png"/><Relationship Id="rId10" Type="http://schemas.openxmlformats.org/officeDocument/2006/relationships/image" Target="../media/image1090.png"/><Relationship Id="rId4" Type="http://schemas.openxmlformats.org/officeDocument/2006/relationships/image" Target="../media/image940.png"/><Relationship Id="rId9" Type="http://schemas.openxmlformats.org/officeDocument/2006/relationships/image" Target="../media/image1080.png"/><Relationship Id="rId14" Type="http://schemas.openxmlformats.org/officeDocument/2006/relationships/image" Target="../media/image11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0.png"/><Relationship Id="rId13" Type="http://schemas.openxmlformats.org/officeDocument/2006/relationships/image" Target="../media/image1120.png"/><Relationship Id="rId18" Type="http://schemas.openxmlformats.org/officeDocument/2006/relationships/image" Target="../media/image125.png"/><Relationship Id="rId3" Type="http://schemas.openxmlformats.org/officeDocument/2006/relationships/image" Target="../media/image113.png"/><Relationship Id="rId7" Type="http://schemas.openxmlformats.org/officeDocument/2006/relationships/image" Target="../media/image1060.png"/><Relationship Id="rId12" Type="http://schemas.openxmlformats.org/officeDocument/2006/relationships/image" Target="../media/image1110.png"/><Relationship Id="rId17" Type="http://schemas.openxmlformats.org/officeDocument/2006/relationships/image" Target="../media/image124.png"/><Relationship Id="rId2" Type="http://schemas.openxmlformats.org/officeDocument/2006/relationships/image" Target="../media/image112.png"/><Relationship Id="rId16" Type="http://schemas.openxmlformats.org/officeDocument/2006/relationships/image" Target="../media/image1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0.png"/><Relationship Id="rId11" Type="http://schemas.openxmlformats.org/officeDocument/2006/relationships/image" Target="../media/image1100.png"/><Relationship Id="rId5" Type="http://schemas.openxmlformats.org/officeDocument/2006/relationships/image" Target="../media/image1040.png"/><Relationship Id="rId15" Type="http://schemas.openxmlformats.org/officeDocument/2006/relationships/image" Target="../media/image122.png"/><Relationship Id="rId10" Type="http://schemas.openxmlformats.org/officeDocument/2006/relationships/image" Target="../media/image1090.png"/><Relationship Id="rId4" Type="http://schemas.openxmlformats.org/officeDocument/2006/relationships/image" Target="../media/image940.png"/><Relationship Id="rId9" Type="http://schemas.openxmlformats.org/officeDocument/2006/relationships/image" Target="../media/image1080.png"/><Relationship Id="rId14" Type="http://schemas.openxmlformats.org/officeDocument/2006/relationships/image" Target="../media/image12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00.png"/><Relationship Id="rId13" Type="http://schemas.openxmlformats.org/officeDocument/2006/relationships/image" Target="../media/image10300.png"/><Relationship Id="rId18" Type="http://schemas.openxmlformats.org/officeDocument/2006/relationships/image" Target="../media/image133.png"/><Relationship Id="rId3" Type="http://schemas.openxmlformats.org/officeDocument/2006/relationships/image" Target="../media/image127.png"/><Relationship Id="rId7" Type="http://schemas.openxmlformats.org/officeDocument/2006/relationships/image" Target="../media/image9700.png"/><Relationship Id="rId12" Type="http://schemas.openxmlformats.org/officeDocument/2006/relationships/image" Target="../media/image10200.png"/><Relationship Id="rId17" Type="http://schemas.openxmlformats.org/officeDocument/2006/relationships/image" Target="../media/image132.png"/><Relationship Id="rId2" Type="http://schemas.openxmlformats.org/officeDocument/2006/relationships/image" Target="../media/image113.png"/><Relationship Id="rId16" Type="http://schemas.openxmlformats.org/officeDocument/2006/relationships/image" Target="../media/image1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600.png"/><Relationship Id="rId11" Type="http://schemas.openxmlformats.org/officeDocument/2006/relationships/image" Target="../media/image10100.png"/><Relationship Id="rId5" Type="http://schemas.openxmlformats.org/officeDocument/2006/relationships/image" Target="../media/image9500.png"/><Relationship Id="rId15" Type="http://schemas.openxmlformats.org/officeDocument/2006/relationships/image" Target="../media/image129.png"/><Relationship Id="rId10" Type="http://schemas.openxmlformats.org/officeDocument/2006/relationships/image" Target="../media/image10000.png"/><Relationship Id="rId9" Type="http://schemas.openxmlformats.org/officeDocument/2006/relationships/image" Target="../media/image9900.png"/><Relationship Id="rId14" Type="http://schemas.openxmlformats.org/officeDocument/2006/relationships/image" Target="../media/image12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id="{C9B7F88A-EE9B-4C9D-9477-42E234662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587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ircuit board in the shape of a human head&#10;&#10;Description automatically generated with low confidence">
            <a:extLst>
              <a:ext uri="{FF2B5EF4-FFF2-40B4-BE49-F238E27FC236}">
                <a16:creationId xmlns:a16="http://schemas.microsoft.com/office/drawing/2014/main" id="{30F7D479-73AE-4EA2-5741-1FAFF38D31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2160" b="12840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18" name="Rectangle 12">
            <a:extLst>
              <a:ext uri="{FF2B5EF4-FFF2-40B4-BE49-F238E27FC236}">
                <a16:creationId xmlns:a16="http://schemas.microsoft.com/office/drawing/2014/main" id="{7319A1DD-F557-4EC6-8A8C-F7617B4CD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3118982"/>
            <a:ext cx="7537704" cy="246266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702C73-85B7-6132-3944-8824D8552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5517" y="4024744"/>
            <a:ext cx="7040228" cy="536005"/>
          </a:xfrm>
        </p:spPr>
        <p:txBody>
          <a:bodyPr>
            <a:normAutofit fontScale="90000"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Applied MPC 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Practical Secure Machine Learning – Part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9A307B-9AB1-41C7-9C68-18A844F0B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5517" y="4773212"/>
            <a:ext cx="6470693" cy="750430"/>
          </a:xfrm>
        </p:spPr>
        <p:txBody>
          <a:bodyPr>
            <a:normAutofit fontScale="77500" lnSpcReduction="20000"/>
          </a:bodyPr>
          <a:lstStyle/>
          <a:p>
            <a:r>
              <a:rPr lang="en-US" sz="3400" dirty="0"/>
              <a:t>Nishanth Chandran</a:t>
            </a:r>
            <a:br>
              <a:rPr lang="en-US" sz="3400" dirty="0"/>
            </a:br>
            <a:r>
              <a:rPr lang="en-US" dirty="0"/>
              <a:t>(Microsoft Research India)</a:t>
            </a:r>
          </a:p>
        </p:txBody>
      </p:sp>
      <p:cxnSp>
        <p:nvCxnSpPr>
          <p:cNvPr id="19" name="Straight Connector 14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0211" y="4641183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!!footer rectangle">
            <a:extLst>
              <a:ext uri="{FF2B5EF4-FFF2-40B4-BE49-F238E27FC236}">
                <a16:creationId xmlns:a16="http://schemas.microsoft.com/office/drawing/2014/main" id="{D50218C5-E017-43D2-8345-FD9FBF0C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 descr="Shape, square&#10;&#10;Description automatically generated">
            <a:extLst>
              <a:ext uri="{FF2B5EF4-FFF2-40B4-BE49-F238E27FC236}">
                <a16:creationId xmlns:a16="http://schemas.microsoft.com/office/drawing/2014/main" id="{25887CE3-889D-6361-720F-7CC0BB1CD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893" y="4735799"/>
            <a:ext cx="750430" cy="75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56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43" name="Rectangle 1042">
            <a:extLst>
              <a:ext uri="{FF2B5EF4-FFF2-40B4-BE49-F238E27FC236}">
                <a16:creationId xmlns:a16="http://schemas.microsoft.com/office/drawing/2014/main" id="{08CB54FC-0B2A-4107-9A70-958B90B7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FC4FC2-C9D3-D18C-EE01-1D7AFE15EF21}"/>
              </a:ext>
            </a:extLst>
          </p:cNvPr>
          <p:cNvSpPr txBox="1"/>
          <p:nvPr/>
        </p:nvSpPr>
        <p:spPr>
          <a:xfrm>
            <a:off x="6411685" y="634946"/>
            <a:ext cx="512717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Applied MPC: Areas of research</a:t>
            </a:r>
          </a:p>
        </p:txBody>
      </p:sp>
      <p:pic>
        <p:nvPicPr>
          <p:cNvPr id="1026" name="Picture 2" descr="What is Multi-Party Computation (MPC)?">
            <a:extLst>
              <a:ext uri="{FF2B5EF4-FFF2-40B4-BE49-F238E27FC236}">
                <a16:creationId xmlns:a16="http://schemas.microsoft.com/office/drawing/2014/main" id="{2C0127D7-4924-81F9-2139-BADF8E0D5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92" y="1222841"/>
            <a:ext cx="5115347" cy="409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7855A9B5-1710-4B19-B0F1-CDFDD4ED5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14044" y="2246569"/>
            <a:ext cx="457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573030B-A0F8-EF0E-C3C7-7D1F62B3501B}"/>
              </a:ext>
            </a:extLst>
          </p:cNvPr>
          <p:cNvSpPr txBox="1"/>
          <p:nvPr/>
        </p:nvSpPr>
        <p:spPr>
          <a:xfrm>
            <a:off x="6411683" y="2407436"/>
            <a:ext cx="5344887" cy="3461658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More efficient general (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n,t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secure computation –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semihonest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malicious, honest majority 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(MP-SPDZ library)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Private Set Intersection (and friends)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Distributed Key Management 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(threshold cryptography)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Sublinear computation (RAM programs, PIR etc.)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MPC for machine learning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9AA76026-5689-4584-8D93-D71D739E6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01F0C8-CD42-DA29-EB23-1ED17AD3D830}"/>
              </a:ext>
            </a:extLst>
          </p:cNvPr>
          <p:cNvSpPr/>
          <p:nvPr/>
        </p:nvSpPr>
        <p:spPr>
          <a:xfrm>
            <a:off x="6315431" y="5163075"/>
            <a:ext cx="3828146" cy="4354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7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9" name="Straight Connector 2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90CE3E4-F671-E744-6FBF-B95B53D77D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20" name="Rectangle 2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CF8A3-C2DB-6DE1-E066-0A985511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Scenarios</a:t>
            </a:r>
          </a:p>
        </p:txBody>
      </p:sp>
      <p:sp>
        <p:nvSpPr>
          <p:cNvPr id="22" name="Rectangle 2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38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1C49007B-EF91-4597-9072-2088139A4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249" y="2572553"/>
            <a:ext cx="2013212" cy="134214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99E4FC-B482-42EC-954E-2F776E515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456" y="362950"/>
            <a:ext cx="11411087" cy="645560"/>
          </a:xfrm>
        </p:spPr>
        <p:txBody>
          <a:bodyPr>
            <a:normAutofit/>
          </a:bodyPr>
          <a:lstStyle/>
          <a:p>
            <a:r>
              <a:rPr lang="en-US" sz="3600" dirty="0">
                <a:cs typeface="Calibri" panose="020F0502020204030204" pitchFamily="34" charset="0"/>
              </a:rPr>
              <a:t>Private Deployment of ML or Secure Inference (1)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FD3BF6-34B9-45C9-9DDC-D45CDB6F9FC5}"/>
              </a:ext>
            </a:extLst>
          </p:cNvPr>
          <p:cNvSpPr txBox="1"/>
          <p:nvPr/>
        </p:nvSpPr>
        <p:spPr>
          <a:xfrm>
            <a:off x="8758715" y="3844874"/>
            <a:ext cx="2485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Medical Report or Genomic Data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2F5E94-FE80-4CCA-A8FC-7D90EFB09E60}"/>
              </a:ext>
            </a:extLst>
          </p:cNvPr>
          <p:cNvSpPr txBox="1"/>
          <p:nvPr/>
        </p:nvSpPr>
        <p:spPr>
          <a:xfrm>
            <a:off x="1168640" y="4016990"/>
            <a:ext cx="2699287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ML model 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FAFDE45-2134-4EBF-BBD0-FF83D1473C46}"/>
              </a:ext>
            </a:extLst>
          </p:cNvPr>
          <p:cNvSpPr/>
          <p:nvPr/>
        </p:nvSpPr>
        <p:spPr>
          <a:xfrm>
            <a:off x="785813" y="2257406"/>
            <a:ext cx="3271837" cy="2321514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050180F-709B-4324-99FB-7CF45A1315CA}"/>
              </a:ext>
            </a:extLst>
          </p:cNvPr>
          <p:cNvSpPr/>
          <p:nvPr/>
        </p:nvSpPr>
        <p:spPr>
          <a:xfrm>
            <a:off x="8223636" y="2265233"/>
            <a:ext cx="3271837" cy="2260715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6">
            <a:extLst>
              <a:ext uri="{FF2B5EF4-FFF2-40B4-BE49-F238E27FC236}">
                <a16:creationId xmlns:a16="http://schemas.microsoft.com/office/drawing/2014/main" id="{D7BAE86B-BC6C-44D5-9D97-9F75EFD5F520}"/>
              </a:ext>
            </a:extLst>
          </p:cNvPr>
          <p:cNvSpPr/>
          <p:nvPr/>
        </p:nvSpPr>
        <p:spPr>
          <a:xfrm>
            <a:off x="1217224" y="1108163"/>
            <a:ext cx="9625807" cy="66081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two parties perform machine learning inference collaboratively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without revealing the </a:t>
            </a:r>
            <a:r>
              <a:rPr kumimoji="0" lang="en-IN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weights or input (to anyone)?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C1AF0220-4939-428F-8925-66E539451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177" y="2907295"/>
            <a:ext cx="872509" cy="872509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5F27B481-D0E1-4FDA-BE06-CDFC0C4E70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494556" y="3022652"/>
            <a:ext cx="696951" cy="7171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4F051D-4324-4B5A-B145-5AAD0039A5F6}"/>
              </a:ext>
            </a:extLst>
          </p:cNvPr>
          <p:cNvSpPr txBox="1"/>
          <p:nvPr/>
        </p:nvSpPr>
        <p:spPr>
          <a:xfrm>
            <a:off x="4509202" y="3304607"/>
            <a:ext cx="32628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Compute Inference Results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6610E0E-375F-466E-89B0-CEEAC0F3AA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033614" y="2754044"/>
            <a:ext cx="1707599" cy="11011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C84D12-615E-10F0-8CE2-0C4019432694}"/>
              </a:ext>
            </a:extLst>
          </p:cNvPr>
          <p:cNvSpPr txBox="1"/>
          <p:nvPr/>
        </p:nvSpPr>
        <p:spPr>
          <a:xfrm>
            <a:off x="687204" y="5153089"/>
            <a:ext cx="3662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Weights/Prompt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IP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978CB3-D5F2-8A82-3531-C3C5ABF4AAA3}"/>
              </a:ext>
            </a:extLst>
          </p:cNvPr>
          <p:cNvSpPr txBox="1"/>
          <p:nvPr/>
        </p:nvSpPr>
        <p:spPr>
          <a:xfrm>
            <a:off x="8223636" y="5187015"/>
            <a:ext cx="3662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data is sensitive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AD37754-638F-9DFB-5F65-9D3DC0D8700C}"/>
              </a:ext>
            </a:extLst>
          </p:cNvPr>
          <p:cNvSpPr/>
          <p:nvPr/>
        </p:nvSpPr>
        <p:spPr>
          <a:xfrm>
            <a:off x="1033614" y="4805354"/>
            <a:ext cx="2940956" cy="3718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information is learnt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7435711-5E0B-5ACA-0670-1C31F0BC9646}"/>
              </a:ext>
            </a:extLst>
          </p:cNvPr>
          <p:cNvSpPr/>
          <p:nvPr/>
        </p:nvSpPr>
        <p:spPr>
          <a:xfrm>
            <a:off x="8223636" y="4781260"/>
            <a:ext cx="3456084" cy="3718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Wants to learn prognosis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818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5" grpId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CB28B-B73C-FA1D-357B-D9EA52B34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7415742"/>
            <a:ext cx="78001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D5DA06-72B0-4EEE-9BF1-B4B12F9D29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AFB63D6D-7A5A-7177-7CB1-FDAAD0A9B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274" y="2417405"/>
            <a:ext cx="8027444" cy="3684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EF8A3D-C5F4-A7E1-E626-79E2C5F1DF08}"/>
              </a:ext>
            </a:extLst>
          </p:cNvPr>
          <p:cNvSpPr txBox="1"/>
          <p:nvPr/>
        </p:nvSpPr>
        <p:spPr>
          <a:xfrm>
            <a:off x="2256080" y="4547450"/>
            <a:ext cx="13119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 Vendor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9EC989-1B07-FBC4-CC72-48B0468CAF8A}"/>
              </a:ext>
            </a:extLst>
          </p:cNvPr>
          <p:cNvSpPr txBox="1"/>
          <p:nvPr/>
        </p:nvSpPr>
        <p:spPr>
          <a:xfrm>
            <a:off x="8238829" y="4547450"/>
            <a:ext cx="11221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53171F5-B158-47C1-5601-D2F1F046E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812" y="264824"/>
            <a:ext cx="10515600" cy="621481"/>
          </a:xfrm>
        </p:spPr>
        <p:txBody>
          <a:bodyPr>
            <a:normAutofit/>
          </a:bodyPr>
          <a:lstStyle/>
          <a:p>
            <a:r>
              <a:rPr lang="en-US" sz="3600" dirty="0">
                <a:cs typeface="Calibri" panose="020F0502020204030204" pitchFamily="34" charset="0"/>
              </a:rPr>
              <a:t>Secure AI Validation (2)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EAAD8C9-722D-C8DF-CBDE-CE3CB8C905D9}"/>
              </a:ext>
            </a:extLst>
          </p:cNvPr>
          <p:cNvSpPr/>
          <p:nvPr/>
        </p:nvSpPr>
        <p:spPr>
          <a:xfrm>
            <a:off x="1276143" y="2168668"/>
            <a:ext cx="3271837" cy="2321514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42399B7-24AF-2FE1-A2A9-F4D25FF2CB58}"/>
              </a:ext>
            </a:extLst>
          </p:cNvPr>
          <p:cNvSpPr/>
          <p:nvPr/>
        </p:nvSpPr>
        <p:spPr>
          <a:xfrm>
            <a:off x="6898419" y="2211561"/>
            <a:ext cx="3271837" cy="2260715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16">
            <a:extLst>
              <a:ext uri="{FF2B5EF4-FFF2-40B4-BE49-F238E27FC236}">
                <a16:creationId xmlns:a16="http://schemas.microsoft.com/office/drawing/2014/main" id="{CA575DAF-FD05-B1A0-D09E-3F90E151CBD1}"/>
              </a:ext>
            </a:extLst>
          </p:cNvPr>
          <p:cNvSpPr/>
          <p:nvPr/>
        </p:nvSpPr>
        <p:spPr>
          <a:xfrm>
            <a:off x="3212337" y="904211"/>
            <a:ext cx="5767326" cy="85572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we determine the “goodness” of the model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without exchanging the model or test data?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25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1C49007B-EF91-4597-9072-2088139A4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100" y="2784522"/>
            <a:ext cx="1637995" cy="1091996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99E4FC-B482-42EC-954E-2F776E515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48" y="122004"/>
            <a:ext cx="9391927" cy="711801"/>
          </a:xfrm>
        </p:spPr>
        <p:txBody>
          <a:bodyPr>
            <a:normAutofit/>
          </a:bodyPr>
          <a:lstStyle/>
          <a:p>
            <a:r>
              <a:rPr lang="en-US" sz="3600" dirty="0">
                <a:cs typeface="Calibri" panose="020F0502020204030204" pitchFamily="34" charset="0"/>
              </a:rPr>
              <a:t>Private Training on Joint Data (3)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FD3BF6-34B9-45C9-9DDC-D45CDB6F9FC5}"/>
              </a:ext>
            </a:extLst>
          </p:cNvPr>
          <p:cNvSpPr txBox="1"/>
          <p:nvPr/>
        </p:nvSpPr>
        <p:spPr>
          <a:xfrm>
            <a:off x="8591974" y="3857960"/>
            <a:ext cx="1973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Data 2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FAFDE45-2134-4EBF-BBD0-FF83D1473C46}"/>
              </a:ext>
            </a:extLst>
          </p:cNvPr>
          <p:cNvSpPr/>
          <p:nvPr/>
        </p:nvSpPr>
        <p:spPr>
          <a:xfrm>
            <a:off x="1154151" y="2595197"/>
            <a:ext cx="1911040" cy="1751733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050180F-709B-4324-99FB-7CF45A1315CA}"/>
              </a:ext>
            </a:extLst>
          </p:cNvPr>
          <p:cNvSpPr/>
          <p:nvPr/>
        </p:nvSpPr>
        <p:spPr>
          <a:xfrm>
            <a:off x="8591974" y="2603025"/>
            <a:ext cx="1911040" cy="1746858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6">
            <a:extLst>
              <a:ext uri="{FF2B5EF4-FFF2-40B4-BE49-F238E27FC236}">
                <a16:creationId xmlns:a16="http://schemas.microsoft.com/office/drawing/2014/main" id="{D7BAE86B-BC6C-44D5-9D97-9F75EFD5F520}"/>
              </a:ext>
            </a:extLst>
          </p:cNvPr>
          <p:cNvSpPr/>
          <p:nvPr/>
        </p:nvSpPr>
        <p:spPr>
          <a:xfrm>
            <a:off x="2550080" y="873469"/>
            <a:ext cx="7091839" cy="85572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two hospitals train an ML model on joint data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without revealing patient data to </a:t>
            </a:r>
            <a:r>
              <a:rPr kumimoji="0" lang="en-IN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</a:t>
            </a: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 other?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D1208686-910A-CAAD-A227-316F6A55C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534315" y="2898138"/>
            <a:ext cx="1096372" cy="106172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C6666CE-3A82-3B65-59A7-71331E7664E0}"/>
              </a:ext>
            </a:extLst>
          </p:cNvPr>
          <p:cNvSpPr txBox="1"/>
          <p:nvPr/>
        </p:nvSpPr>
        <p:spPr>
          <a:xfrm>
            <a:off x="1119574" y="3930617"/>
            <a:ext cx="1980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Data 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815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CED66-F850-360B-907C-E0543EEED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ML tasks?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0B02BD-4944-6457-E230-70AE4D551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27" y="2541135"/>
            <a:ext cx="4664891" cy="210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8A07DA2-477A-5704-7E09-5BEC6C609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664" y="2541135"/>
            <a:ext cx="2589178" cy="264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E67AE02-5F90-2DF7-3131-A82CB59AE071}"/>
              </a:ext>
            </a:extLst>
          </p:cNvPr>
          <p:cNvCxnSpPr/>
          <p:nvPr/>
        </p:nvCxnSpPr>
        <p:spPr>
          <a:xfrm>
            <a:off x="6471659" y="2541135"/>
            <a:ext cx="0" cy="36201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6CEC70D-67BE-268D-90CF-FACAA9BC12BC}"/>
              </a:ext>
            </a:extLst>
          </p:cNvPr>
          <p:cNvSpPr txBox="1"/>
          <p:nvPr/>
        </p:nvSpPr>
        <p:spPr>
          <a:xfrm>
            <a:off x="1007966" y="5378254"/>
            <a:ext cx="484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ImageNet dataset classification (1000 classes)</a:t>
            </a:r>
          </a:p>
          <a:p>
            <a:r>
              <a:rPr lang="en-US" dirty="0"/>
              <a:t>E.g.: VGG16: 138 million params; 1.6x10</a:t>
            </a:r>
            <a:r>
              <a:rPr lang="en-US" baseline="30000" dirty="0"/>
              <a:t>10</a:t>
            </a:r>
            <a:r>
              <a:rPr lang="en-US" dirty="0"/>
              <a:t> flops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32A090-E89A-9C80-7F37-B61ADC887BE3}"/>
              </a:ext>
            </a:extLst>
          </p:cNvPr>
          <p:cNvSpPr txBox="1"/>
          <p:nvPr/>
        </p:nvSpPr>
        <p:spPr>
          <a:xfrm>
            <a:off x="6922219" y="5344096"/>
            <a:ext cx="5234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Chexpert</a:t>
            </a:r>
            <a:r>
              <a:rPr lang="en-US" dirty="0"/>
              <a:t> dataset classification (14 classes)</a:t>
            </a:r>
          </a:p>
          <a:p>
            <a:r>
              <a:rPr lang="en-US" dirty="0"/>
              <a:t>E.g.: Densenet121: 8 million params; 0.3x10</a:t>
            </a:r>
            <a:r>
              <a:rPr lang="en-US" baseline="30000" dirty="0"/>
              <a:t>10</a:t>
            </a:r>
            <a:r>
              <a:rPr lang="en-US" dirty="0"/>
              <a:t> flops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E6739F-8B81-9E0E-795C-42932F155CD0}"/>
              </a:ext>
            </a:extLst>
          </p:cNvPr>
          <p:cNvSpPr/>
          <p:nvPr/>
        </p:nvSpPr>
        <p:spPr>
          <a:xfrm>
            <a:off x="7375358" y="867573"/>
            <a:ext cx="3248526" cy="8697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VGG16 inference on ImageNet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≈ few </a:t>
            </a:r>
            <a:r>
              <a:rPr lang="en-US" dirty="0" err="1">
                <a:solidFill>
                  <a:srgbClr val="FF0000"/>
                </a:solidFill>
              </a:rPr>
              <a:t>ms</a:t>
            </a:r>
            <a:r>
              <a:rPr lang="en-US" dirty="0">
                <a:solidFill>
                  <a:srgbClr val="FF0000"/>
                </a:solidFill>
              </a:rPr>
              <a:t> on commodity GPUs</a:t>
            </a:r>
          </a:p>
        </p:txBody>
      </p:sp>
    </p:spTree>
    <p:extLst>
      <p:ext uri="{BB962C8B-B14F-4D97-AF65-F5344CB8AC3E}">
        <p14:creationId xmlns:p14="http://schemas.microsoft.com/office/powerpoint/2010/main" val="319617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446" y="253824"/>
            <a:ext cx="10058400" cy="57878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Secure ML – with a trusted entity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7502" y="6054904"/>
            <a:ext cx="5527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Trusted Third Party/ Trusted Hardware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/ Confidential VMs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2756680" y="4101619"/>
            <a:ext cx="820352" cy="5847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916913" y="4821280"/>
            <a:ext cx="7562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76568" y="4686344"/>
            <a:ext cx="7562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>
          <a:xfrm flipV="1">
            <a:off x="6420223" y="3396299"/>
            <a:ext cx="1489337" cy="8684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976157" y="3351275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EFB0409-9B43-4153-9C5D-7B2FE2B0A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601256" y="2177668"/>
            <a:ext cx="2261989" cy="14586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F31AF1-80FF-4A81-AD9E-8FCBC22F2BDB}"/>
              </a:ext>
            </a:extLst>
          </p:cNvPr>
          <p:cNvSpPr txBox="1"/>
          <p:nvPr/>
        </p:nvSpPr>
        <p:spPr>
          <a:xfrm>
            <a:off x="2118360" y="3844714"/>
            <a:ext cx="69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028BBF2-F585-45BC-A9A9-D28181CF2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962900" y="1993054"/>
            <a:ext cx="2468880" cy="18516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50A0636-C222-4950-9E00-381926280812}"/>
              </a:ext>
            </a:extLst>
          </p:cNvPr>
          <p:cNvSpPr txBox="1"/>
          <p:nvPr/>
        </p:nvSpPr>
        <p:spPr>
          <a:xfrm>
            <a:off x="7989730" y="3705887"/>
            <a:ext cx="69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clothing, academic costume&#10;&#10;Description automatically generated">
            <a:extLst>
              <a:ext uri="{FF2B5EF4-FFF2-40B4-BE49-F238E27FC236}">
                <a16:creationId xmlns:a16="http://schemas.microsoft.com/office/drawing/2014/main" id="{A3915824-DA29-4E27-9779-6946937914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833379" y="4686344"/>
            <a:ext cx="1268313" cy="1386046"/>
          </a:xfrm>
          <a:prstGeom prst="rect">
            <a:avLst/>
          </a:prstGeom>
        </p:spPr>
      </p:pic>
      <p:pic>
        <p:nvPicPr>
          <p:cNvPr id="1030" name="Picture 6" descr="Intel Software Guard Extensions (SGX): Re-encryption in PARSEC - Parsec">
            <a:extLst>
              <a:ext uri="{FF2B5EF4-FFF2-40B4-BE49-F238E27FC236}">
                <a16:creationId xmlns:a16="http://schemas.microsoft.com/office/drawing/2014/main" id="{E7EE92B0-9F3D-4ECB-88B9-8D523F5C0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876" y="5021335"/>
            <a:ext cx="1670692" cy="9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9006E1A-1622-4DF9-8678-25EAD1698065}"/>
              </a:ext>
            </a:extLst>
          </p:cNvPr>
          <p:cNvCxnSpPr>
            <a:cxnSpLocks/>
          </p:cNvCxnSpPr>
          <p:nvPr/>
        </p:nvCxnSpPr>
        <p:spPr>
          <a:xfrm flipH="1">
            <a:off x="7247536" y="4036167"/>
            <a:ext cx="1377389" cy="6892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56DD6A-4C3A-49C1-8B6D-75721C87A325}"/>
              </a:ext>
            </a:extLst>
          </p:cNvPr>
          <p:cNvSpPr txBox="1"/>
          <p:nvPr/>
        </p:nvSpPr>
        <p:spPr>
          <a:xfrm>
            <a:off x="5101692" y="5245307"/>
            <a:ext cx="790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</a:t>
            </a: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6652324D-CE0B-4227-51BC-21023249CF6E}"/>
              </a:ext>
            </a:extLst>
          </p:cNvPr>
          <p:cNvSpPr/>
          <p:nvPr/>
        </p:nvSpPr>
        <p:spPr>
          <a:xfrm>
            <a:off x="2550080" y="1013283"/>
            <a:ext cx="7091839" cy="5584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</a:t>
            </a:r>
            <a:r>
              <a:rPr lang="en-IN" sz="2200" dirty="0">
                <a:solidFill>
                  <a:prstClr val="black"/>
                </a:solidFill>
                <a:latin typeface="Calibri" panose="020F0502020204030204"/>
              </a:rPr>
              <a:t>trust in other entities be completely removed</a:t>
            </a: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7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7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767342" cy="1450757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Cryptography to the rescue: 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Secure Multi-party Computation (MPC)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[Yao86, GMW87, BGW88, CCD88]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9</a:t>
            </a:fld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1196934" y="1868981"/>
            <a:ext cx="4596245" cy="4141729"/>
            <a:chOff x="2408217" y="1880857"/>
            <a:chExt cx="4596245" cy="4141729"/>
          </a:xfrm>
        </p:grpSpPr>
        <p:pic>
          <p:nvPicPr>
            <p:cNvPr id="11" name="Picture 10" descr="&lt;strong&gt;Man&lt;/strong&gt; Clip Art | Free Stock Photo | Illustration of a dancing &lt;strong&gt;cartoon&lt;/strong&gt; ...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4829" y="2670340"/>
              <a:ext cx="1209633" cy="1209633"/>
            </a:xfrm>
            <a:prstGeom prst="rect">
              <a:avLst/>
            </a:prstGeom>
          </p:spPr>
        </p:pic>
        <p:pic>
          <p:nvPicPr>
            <p:cNvPr id="6" name="Picture 5" descr="&lt;strong&gt;Man&lt;/strong&gt; Clip Art | Free Stock Photo | Illustration of a dancing &lt;strong&gt;cartoon&lt;/strong&gt; ...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217" y="2888939"/>
              <a:ext cx="1209633" cy="120963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855" y="4812953"/>
              <a:ext cx="1206529" cy="1206529"/>
            </a:xfrm>
            <a:prstGeom prst="rect">
              <a:avLst/>
            </a:prstGeom>
          </p:spPr>
        </p:pic>
        <p:pic>
          <p:nvPicPr>
            <p:cNvPr id="9" name="Picture 8" descr="&lt;strong&gt;Man&lt;/strong&gt; Clip Art | Free Stock Photo | Illustration of a dancing &lt;strong&gt;cartoon&lt;/strong&gt; ...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7940" y="4812953"/>
              <a:ext cx="1209633" cy="1209633"/>
            </a:xfrm>
            <a:prstGeom prst="rect">
              <a:avLst/>
            </a:prstGeom>
          </p:spPr>
        </p:pic>
        <p:pic>
          <p:nvPicPr>
            <p:cNvPr id="10" name="Picture 9" descr="&lt;strong&gt;Man&lt;/strong&gt; Clip Art | Free Stock Photo | Illustration of a dancing &lt;strong&gt;cartoon&lt;/strong&gt; ...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1384" y="1880857"/>
              <a:ext cx="1209633" cy="120963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4988931" y="2319968"/>
                  <a:ext cx="36208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b="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8931" y="2319968"/>
                  <a:ext cx="362086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0339" r="-8475"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590916" y="3090490"/>
                  <a:ext cx="36920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b="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0916" y="3090490"/>
                  <a:ext cx="369204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8033" r="-6557"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6075020" y="5282010"/>
                  <a:ext cx="36920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b="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5020" y="5282010"/>
                  <a:ext cx="369204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0000" r="-8333"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3759256" y="5250152"/>
                  <a:ext cx="35605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b="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9256" y="5250152"/>
                  <a:ext cx="356059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0690" r="-8621"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3235946" y="3325975"/>
                  <a:ext cx="36920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2400" b="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946" y="3325975"/>
                  <a:ext cx="369204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8033" r="-8197"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/>
            <p:cNvCxnSpPr>
              <a:stCxn id="10" idx="2"/>
              <a:endCxn id="11" idx="2"/>
            </p:cNvCxnSpPr>
            <p:nvPr/>
          </p:nvCxnSpPr>
          <p:spPr>
            <a:xfrm>
              <a:off x="4746201" y="3090490"/>
              <a:ext cx="1653445" cy="78948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0" idx="2"/>
              <a:endCxn id="9" idx="0"/>
            </p:cNvCxnSpPr>
            <p:nvPr/>
          </p:nvCxnSpPr>
          <p:spPr>
            <a:xfrm>
              <a:off x="4746201" y="3090490"/>
              <a:ext cx="1166556" cy="172246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0" idx="2"/>
              <a:endCxn id="8" idx="0"/>
            </p:cNvCxnSpPr>
            <p:nvPr/>
          </p:nvCxnSpPr>
          <p:spPr>
            <a:xfrm flipH="1">
              <a:off x="3538120" y="3090490"/>
              <a:ext cx="1208081" cy="172246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0" idx="2"/>
              <a:endCxn id="16" idx="3"/>
            </p:cNvCxnSpPr>
            <p:nvPr/>
          </p:nvCxnSpPr>
          <p:spPr>
            <a:xfrm flipH="1">
              <a:off x="3605150" y="3090490"/>
              <a:ext cx="1141051" cy="42015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1" idx="2"/>
              <a:endCxn id="9" idx="0"/>
            </p:cNvCxnSpPr>
            <p:nvPr/>
          </p:nvCxnSpPr>
          <p:spPr>
            <a:xfrm flipH="1">
              <a:off x="5912757" y="3879973"/>
              <a:ext cx="486889" cy="9329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11" idx="2"/>
              <a:endCxn id="8" idx="0"/>
            </p:cNvCxnSpPr>
            <p:nvPr/>
          </p:nvCxnSpPr>
          <p:spPr>
            <a:xfrm flipH="1">
              <a:off x="3538120" y="3879973"/>
              <a:ext cx="2861526" cy="9329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1" idx="2"/>
              <a:endCxn id="16" idx="3"/>
            </p:cNvCxnSpPr>
            <p:nvPr/>
          </p:nvCxnSpPr>
          <p:spPr>
            <a:xfrm flipH="1" flipV="1">
              <a:off x="3605150" y="3510641"/>
              <a:ext cx="2794496" cy="36933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9" idx="0"/>
              <a:endCxn id="8" idx="0"/>
            </p:cNvCxnSpPr>
            <p:nvPr/>
          </p:nvCxnSpPr>
          <p:spPr>
            <a:xfrm flipH="1">
              <a:off x="3538120" y="4812953"/>
              <a:ext cx="2374637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9" idx="0"/>
              <a:endCxn id="16" idx="3"/>
            </p:cNvCxnSpPr>
            <p:nvPr/>
          </p:nvCxnSpPr>
          <p:spPr>
            <a:xfrm flipH="1" flipV="1">
              <a:off x="3605150" y="3510641"/>
              <a:ext cx="2307607" cy="130231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8" idx="0"/>
              <a:endCxn id="16" idx="3"/>
            </p:cNvCxnSpPr>
            <p:nvPr/>
          </p:nvCxnSpPr>
          <p:spPr>
            <a:xfrm flipV="1">
              <a:off x="3538120" y="3510641"/>
              <a:ext cx="67030" cy="130231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4269018" y="2526888"/>
                  <a:ext cx="30514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9018" y="2526888"/>
                  <a:ext cx="305147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12000" r="-8000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6567440" y="3782271"/>
                  <a:ext cx="31111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67440" y="3782271"/>
                  <a:ext cx="311111" cy="307777"/>
                </a:xfrm>
                <a:prstGeom prst="rect">
                  <a:avLst/>
                </a:prstGeom>
                <a:blipFill>
                  <a:blip r:embed="rId10"/>
                  <a:stretch>
                    <a:fillRect l="-11765" r="-7843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5432211" y="5480984"/>
                  <a:ext cx="31111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2211" y="5480984"/>
                  <a:ext cx="311111" cy="307777"/>
                </a:xfrm>
                <a:prstGeom prst="rect">
                  <a:avLst/>
                </a:prstGeom>
                <a:blipFill>
                  <a:blip r:embed="rId11"/>
                  <a:stretch>
                    <a:fillRect l="-9804" r="-9804" b="-156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2924920" y="5339213"/>
                  <a:ext cx="31111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4920" y="5339213"/>
                  <a:ext cx="311111" cy="307777"/>
                </a:xfrm>
                <a:prstGeom prst="rect">
                  <a:avLst/>
                </a:prstGeom>
                <a:blipFill>
                  <a:blip r:embed="rId12"/>
                  <a:stretch>
                    <a:fillRect l="-9804" r="-7843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2441096" y="3556807"/>
                  <a:ext cx="31111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1096" y="3556807"/>
                  <a:ext cx="311111" cy="307777"/>
                </a:xfrm>
                <a:prstGeom prst="rect">
                  <a:avLst/>
                </a:prstGeom>
                <a:blipFill>
                  <a:blip r:embed="rId13"/>
                  <a:stretch>
                    <a:fillRect l="-11765" r="-7843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129868" y="2054539"/>
                <a:ext cx="598311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/>
                  <a:t> parties,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/>
                  <a:t> corruptions</a:t>
                </a:r>
                <a:br>
                  <a:rPr lang="en-US" sz="2400" dirty="0"/>
                </a:br>
                <a:endParaRPr lang="en-US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has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br>
                  <a:rPr lang="en-US" sz="2400" dirty="0"/>
                </a:br>
                <a:endParaRPr lang="en-US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Goal is to compute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,…..,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dirty="0"/>
                  <a:t> </a:t>
                </a:r>
                <a:br>
                  <a:rPr lang="en-US" sz="2400" b="0" dirty="0"/>
                </a:br>
                <a:endParaRPr lang="en-US" sz="2400" b="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accent1"/>
                    </a:solidFill>
                  </a:rPr>
                  <a:t>Correctness:</a:t>
                </a:r>
                <a:r>
                  <a:rPr lang="en-US" sz="2400" dirty="0"/>
                  <a:t> Execute protocol to compute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,…. . 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correctly</a:t>
                </a:r>
                <a:br>
                  <a:rPr lang="en-US" sz="2400" dirty="0"/>
                </a:br>
                <a:endParaRPr lang="en-US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accent1"/>
                    </a:solidFill>
                  </a:rPr>
                  <a:t>Security:</a:t>
                </a:r>
                <a:r>
                  <a:rPr lang="en-US" sz="2400" dirty="0"/>
                  <a:t> Parties should not learn anything other than function output</a:t>
                </a: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868" y="2054539"/>
                <a:ext cx="5983110" cy="4154984"/>
              </a:xfrm>
              <a:prstGeom prst="rect">
                <a:avLst/>
              </a:prstGeom>
              <a:blipFill>
                <a:blip r:embed="rId14"/>
                <a:stretch>
                  <a:fillRect t="-1320" b="-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96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1C87-EE8D-A84B-C936-7CDBF50D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Secure Inference/Validation/Training (special case of 2PC)</a:t>
            </a:r>
          </a:p>
        </p:txBody>
      </p:sp>
      <p:pic>
        <p:nvPicPr>
          <p:cNvPr id="4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56AB5D9B-2094-4FBC-50CA-C9D4E0C18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249" y="2572553"/>
            <a:ext cx="2013212" cy="1342141"/>
          </a:xfrm>
          <a:prstGeom prst="rect">
            <a:avLst/>
          </a:prstGeom>
          <a:noFill/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ACACD79-3BD1-FD16-B822-4C42206F58E7}"/>
              </a:ext>
            </a:extLst>
          </p:cNvPr>
          <p:cNvSpPr/>
          <p:nvPr/>
        </p:nvSpPr>
        <p:spPr>
          <a:xfrm>
            <a:off x="785813" y="2257406"/>
            <a:ext cx="3271837" cy="2321514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927A912-DE73-A782-F50A-6BD2BCEFAF01}"/>
              </a:ext>
            </a:extLst>
          </p:cNvPr>
          <p:cNvSpPr/>
          <p:nvPr/>
        </p:nvSpPr>
        <p:spPr>
          <a:xfrm>
            <a:off x="8223636" y="2265233"/>
            <a:ext cx="3271837" cy="2260715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46FE364B-7D2F-8B8E-1972-74213BE29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177" y="2907295"/>
            <a:ext cx="872509" cy="872509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07DF840C-BDE5-502F-CEDB-99E454F0F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494556" y="3022652"/>
            <a:ext cx="696951" cy="717120"/>
          </a:xfrm>
          <a:prstGeom prst="rect">
            <a:avLst/>
          </a:prstGeom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EC7228E-E53E-361F-9129-516764C982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33614" y="2754044"/>
            <a:ext cx="1707599" cy="110112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7BC57FD-73E7-9275-C779-1DF94E9AF323}"/>
              </a:ext>
            </a:extLst>
          </p:cNvPr>
          <p:cNvSpPr txBox="1"/>
          <p:nvPr/>
        </p:nvSpPr>
        <p:spPr>
          <a:xfrm>
            <a:off x="2318676" y="5587692"/>
            <a:ext cx="478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776EA0-DA10-DA92-4EA3-8362C2E12017}"/>
              </a:ext>
            </a:extLst>
          </p:cNvPr>
          <p:cNvSpPr txBox="1"/>
          <p:nvPr/>
        </p:nvSpPr>
        <p:spPr>
          <a:xfrm>
            <a:off x="9167529" y="5587692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6CFC75-06DA-6E97-E66B-BE7916CFC22A}"/>
              </a:ext>
            </a:extLst>
          </p:cNvPr>
          <p:cNvSpPr txBox="1"/>
          <p:nvPr/>
        </p:nvSpPr>
        <p:spPr>
          <a:xfrm>
            <a:off x="5828138" y="1894264"/>
            <a:ext cx="5357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8BECA9-BA2E-EA34-634A-6349FA8FC698}"/>
              </a:ext>
            </a:extLst>
          </p:cNvPr>
          <p:cNvSpPr txBox="1"/>
          <p:nvPr/>
        </p:nvSpPr>
        <p:spPr>
          <a:xfrm>
            <a:off x="4743651" y="4969900"/>
            <a:ext cx="30420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2PC to compute </a:t>
            </a:r>
          </a:p>
          <a:p>
            <a:pPr algn="ctr"/>
            <a:r>
              <a:rPr lang="en-US" sz="3200" dirty="0"/>
              <a:t>M(w, x)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0CAC03F-6C16-4C95-F1DF-88CB28661A3D}"/>
              </a:ext>
            </a:extLst>
          </p:cNvPr>
          <p:cNvCxnSpPr>
            <a:cxnSpLocks/>
          </p:cNvCxnSpPr>
          <p:nvPr/>
        </p:nvCxnSpPr>
        <p:spPr>
          <a:xfrm>
            <a:off x="4057650" y="2664479"/>
            <a:ext cx="41901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408FF8C-73CB-763D-D1CF-C6E641D40836}"/>
              </a:ext>
            </a:extLst>
          </p:cNvPr>
          <p:cNvCxnSpPr>
            <a:cxnSpLocks/>
          </p:cNvCxnSpPr>
          <p:nvPr/>
        </p:nvCxnSpPr>
        <p:spPr>
          <a:xfrm flipH="1">
            <a:off x="4057650" y="3142874"/>
            <a:ext cx="41901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21CFACC-AA25-0C84-240E-091A334D0174}"/>
              </a:ext>
            </a:extLst>
          </p:cNvPr>
          <p:cNvCxnSpPr>
            <a:cxnSpLocks/>
          </p:cNvCxnSpPr>
          <p:nvPr/>
        </p:nvCxnSpPr>
        <p:spPr>
          <a:xfrm>
            <a:off x="4057650" y="3628335"/>
            <a:ext cx="416501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FB2B194-0167-67B6-60CD-481CE07895DB}"/>
              </a:ext>
            </a:extLst>
          </p:cNvPr>
          <p:cNvCxnSpPr>
            <a:cxnSpLocks/>
          </p:cNvCxnSpPr>
          <p:nvPr/>
        </p:nvCxnSpPr>
        <p:spPr>
          <a:xfrm>
            <a:off x="4057650" y="4143062"/>
            <a:ext cx="4165011" cy="0"/>
          </a:xfrm>
          <a:prstGeom prst="straightConnector1">
            <a:avLst/>
          </a:prstGeom>
          <a:ln w="381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C71D6F3-C430-94D7-8F9C-8B34D836F4AA}"/>
              </a:ext>
            </a:extLst>
          </p:cNvPr>
          <p:cNvSpPr txBox="1"/>
          <p:nvPr/>
        </p:nvSpPr>
        <p:spPr>
          <a:xfrm>
            <a:off x="1696711" y="4974050"/>
            <a:ext cx="172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Publisher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14D949-7F9E-EB95-479C-442731FF7B6D}"/>
              </a:ext>
            </a:extLst>
          </p:cNvPr>
          <p:cNvSpPr txBox="1"/>
          <p:nvPr/>
        </p:nvSpPr>
        <p:spPr>
          <a:xfrm>
            <a:off x="8533512" y="4969900"/>
            <a:ext cx="180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Consumer</a:t>
            </a:r>
          </a:p>
        </p:txBody>
      </p:sp>
    </p:spTree>
    <p:extLst>
      <p:ext uri="{BB962C8B-B14F-4D97-AF65-F5344CB8AC3E}">
        <p14:creationId xmlns:p14="http://schemas.microsoft.com/office/powerpoint/2010/main" val="572913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834EEA-8087-413B-A816-78B0D6E2CECC}"/>
              </a:ext>
            </a:extLst>
          </p:cNvPr>
          <p:cNvSpPr/>
          <p:nvPr/>
        </p:nvSpPr>
        <p:spPr>
          <a:xfrm>
            <a:off x="428364" y="2050213"/>
            <a:ext cx="3682584" cy="27782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7C578A-81FA-4873-8794-654B76EA5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489"/>
            <a:ext cx="11063990" cy="132556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Challenges in Practical Secure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2E2E9-F7A1-4828-A76C-4CF82B74D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659" y="3894678"/>
            <a:ext cx="3810996" cy="1558285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MPC comm. in tera/petabytes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Hardware acceleration</a:t>
            </a:r>
          </a:p>
        </p:txBody>
      </p:sp>
      <p:pic>
        <p:nvPicPr>
          <p:cNvPr id="6" name="Picture 5" descr="A picture containing transport, wheel&#10;&#10;Description automatically generated">
            <a:extLst>
              <a:ext uri="{FF2B5EF4-FFF2-40B4-BE49-F238E27FC236}">
                <a16:creationId xmlns:a16="http://schemas.microsoft.com/office/drawing/2014/main" id="{5F7A0407-A8EF-432C-945A-CCBEF52E4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91" y="2133337"/>
            <a:ext cx="2343919" cy="158694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DA7F4EE-90BD-4368-A815-61199BA40A61}"/>
              </a:ext>
            </a:extLst>
          </p:cNvPr>
          <p:cNvGrpSpPr/>
          <p:nvPr/>
        </p:nvGrpSpPr>
        <p:grpSpPr>
          <a:xfrm>
            <a:off x="8474337" y="2178750"/>
            <a:ext cx="1390168" cy="1468700"/>
            <a:chOff x="9361357" y="1859224"/>
            <a:chExt cx="1992443" cy="2128603"/>
          </a:xfrm>
        </p:grpSpPr>
        <p:pic>
          <p:nvPicPr>
            <p:cNvPr id="10" name="Picture 9" descr="A picture containing sandglass, object&#10;&#10;Description automatically generated">
              <a:extLst>
                <a:ext uri="{FF2B5EF4-FFF2-40B4-BE49-F238E27FC236}">
                  <a16:creationId xmlns:a16="http://schemas.microsoft.com/office/drawing/2014/main" id="{69707CB8-91BD-469B-BB31-7AF3AD4E8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2871" y="1859224"/>
              <a:ext cx="1970929" cy="2128603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345D43A-FD67-498C-AE8D-E6CB0B1691CF}"/>
                </a:ext>
              </a:extLst>
            </p:cNvPr>
            <p:cNvSpPr/>
            <p:nvPr/>
          </p:nvSpPr>
          <p:spPr>
            <a:xfrm>
              <a:off x="9361357" y="3777521"/>
              <a:ext cx="1992443" cy="2103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D08910C-20D6-43BB-834B-B6A6B8FBB405}"/>
              </a:ext>
            </a:extLst>
          </p:cNvPr>
          <p:cNvSpPr/>
          <p:nvPr/>
        </p:nvSpPr>
        <p:spPr>
          <a:xfrm>
            <a:off x="-21302" y="3894678"/>
            <a:ext cx="4206492" cy="710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ML practitioners MPC unaware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For inference, cannot retrain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B7A2FD-2ADB-4AC1-9C35-306390BF022D}"/>
              </a:ext>
            </a:extLst>
          </p:cNvPr>
          <p:cNvSpPr/>
          <p:nvPr/>
        </p:nvSpPr>
        <p:spPr>
          <a:xfrm>
            <a:off x="4259431" y="3894678"/>
            <a:ext cx="3682584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Healthcare models large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Trillion operations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763EB6-3A75-483D-8ACA-C191CBBAA3AA}"/>
              </a:ext>
            </a:extLst>
          </p:cNvPr>
          <p:cNvSpPr txBox="1"/>
          <p:nvPr/>
        </p:nvSpPr>
        <p:spPr>
          <a:xfrm>
            <a:off x="2433961" y="2402662"/>
            <a:ext cx="1265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Usability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8CC2B2-29B2-4446-B2F0-130C1CB31778}"/>
              </a:ext>
            </a:extLst>
          </p:cNvPr>
          <p:cNvSpPr txBox="1"/>
          <p:nvPr/>
        </p:nvSpPr>
        <p:spPr>
          <a:xfrm>
            <a:off x="6405482" y="2402662"/>
            <a:ext cx="896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Scale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33D789-CC7E-4854-A2F7-E0B153771432}"/>
              </a:ext>
            </a:extLst>
          </p:cNvPr>
          <p:cNvSpPr txBox="1"/>
          <p:nvPr/>
        </p:nvSpPr>
        <p:spPr>
          <a:xfrm>
            <a:off x="9864505" y="2402141"/>
            <a:ext cx="1794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Performance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B01A1F-0DD3-4AB4-B733-837123481ECF}"/>
              </a:ext>
            </a:extLst>
          </p:cNvPr>
          <p:cNvSpPr/>
          <p:nvPr/>
        </p:nvSpPr>
        <p:spPr>
          <a:xfrm>
            <a:off x="4381851" y="2050213"/>
            <a:ext cx="3682584" cy="27782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247C91-E2D1-4BE6-BDB9-CE6D4FB0392E}"/>
              </a:ext>
            </a:extLst>
          </p:cNvPr>
          <p:cNvSpPr/>
          <p:nvPr/>
        </p:nvSpPr>
        <p:spPr>
          <a:xfrm>
            <a:off x="8339398" y="2050213"/>
            <a:ext cx="3682584" cy="27782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a realistic image of elephants standing on top of a giant computer">
            <a:extLst>
              <a:ext uri="{FF2B5EF4-FFF2-40B4-BE49-F238E27FC236}">
                <a16:creationId xmlns:a16="http://schemas.microsoft.com/office/drawing/2014/main" id="{B244E26A-BFA3-4CB1-4282-0F9EFB3E1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831" y="2170269"/>
            <a:ext cx="1257781" cy="12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D30042C-97F6-6F1B-4DE0-03248E791282}"/>
              </a:ext>
            </a:extLst>
          </p:cNvPr>
          <p:cNvSpPr/>
          <p:nvPr/>
        </p:nvSpPr>
        <p:spPr>
          <a:xfrm>
            <a:off x="3678381" y="5220561"/>
            <a:ext cx="4835237" cy="81359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EzPC:</a:t>
            </a:r>
            <a:r>
              <a:rPr lang="en-US" sz="2000" dirty="0">
                <a:solidFill>
                  <a:schemeClr val="tx1"/>
                </a:solidFill>
              </a:rPr>
              <a:t> End-to-end system for practical deployment of secure 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121804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13" grpId="0"/>
      <p:bldP spid="15" grpId="0"/>
      <p:bldP spid="16" grpId="0"/>
      <p:bldP spid="17" grpId="0"/>
      <p:bldP spid="18" grpId="0"/>
      <p:bldP spid="7" grpId="0" animBg="1"/>
      <p:bldP spid="9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8BDBE5C-BBE9-4E89-BEE5-DEB6EAB87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9906C-08B0-76DF-6662-7AEBD821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34946"/>
            <a:ext cx="3689094" cy="5055904"/>
          </a:xfrm>
        </p:spPr>
        <p:txBody>
          <a:bodyPr anchor="ctr">
            <a:normAutofit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</a:rPr>
              <a:t>Outline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FC4168B-AA75-4715-9B96-CF84B170A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B02933-FCA7-A7DD-8D4D-9EAC5FE23DB4}"/>
              </a:ext>
            </a:extLst>
          </p:cNvPr>
          <p:cNvSpPr txBox="1"/>
          <p:nvPr/>
        </p:nvSpPr>
        <p:spPr>
          <a:xfrm>
            <a:off x="4976031" y="672829"/>
            <a:ext cx="3132589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indent="-914400" defTabSz="1271016">
              <a:spcAft>
                <a:spcPts val="600"/>
              </a:spcAft>
              <a:buFont typeface="+mj-lt"/>
              <a:buAutoNum type="arabicPeriod"/>
            </a:pPr>
            <a:r>
              <a:rPr lang="en-US" sz="44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Usability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33765B-EAB4-5CA6-5A16-81DC9DFDE0B6}"/>
              </a:ext>
            </a:extLst>
          </p:cNvPr>
          <p:cNvSpPr txBox="1"/>
          <p:nvPr/>
        </p:nvSpPr>
        <p:spPr>
          <a:xfrm>
            <a:off x="4976031" y="2083269"/>
            <a:ext cx="5833456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indent="-914400" defTabSz="1271016">
              <a:spcAft>
                <a:spcPts val="600"/>
              </a:spcAft>
              <a:buFont typeface="+mj-lt"/>
              <a:buAutoNum type="arabicPeriod" startAt="2"/>
            </a:pPr>
            <a:r>
              <a:rPr lang="en-US" sz="44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Computation Model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B4F66-474A-7DE3-DB18-3059CFBBB1B5}"/>
              </a:ext>
            </a:extLst>
          </p:cNvPr>
          <p:cNvSpPr txBox="1"/>
          <p:nvPr/>
        </p:nvSpPr>
        <p:spPr>
          <a:xfrm>
            <a:off x="4976031" y="3493710"/>
            <a:ext cx="6778715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indent="-914400" defTabSz="1271016">
              <a:spcAft>
                <a:spcPts val="600"/>
              </a:spcAft>
              <a:buFont typeface="+mj-lt"/>
              <a:buAutoNum type="arabicPeriod" startAt="3"/>
            </a:pPr>
            <a:r>
              <a:rPr lang="en-US" sz="44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Cryptographic Protocols</a:t>
            </a:r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93982-17D3-5435-44F6-2D4D1B0A460B}"/>
              </a:ext>
            </a:extLst>
          </p:cNvPr>
          <p:cNvSpPr txBox="1"/>
          <p:nvPr/>
        </p:nvSpPr>
        <p:spPr>
          <a:xfrm>
            <a:off x="4976031" y="4904150"/>
            <a:ext cx="3193503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indent="-914400" defTabSz="1271016">
              <a:spcAft>
                <a:spcPts val="600"/>
              </a:spcAft>
              <a:buFont typeface="+mj-lt"/>
              <a:buAutoNum type="arabicPeriod" startAt="4"/>
            </a:pPr>
            <a:r>
              <a:rPr lang="en-US" sz="44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Libraries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2CD97C-2E88-7C74-0E27-B4AD05E4BC80}"/>
              </a:ext>
            </a:extLst>
          </p:cNvPr>
          <p:cNvSpPr txBox="1"/>
          <p:nvPr/>
        </p:nvSpPr>
        <p:spPr>
          <a:xfrm>
            <a:off x="4976031" y="672829"/>
            <a:ext cx="3132589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indent="-914400" defTabSz="1271016">
              <a:spcAft>
                <a:spcPts val="600"/>
              </a:spcAft>
              <a:buFont typeface="+mj-lt"/>
              <a:buAutoNum type="arabicPeriod"/>
            </a:pPr>
            <a:r>
              <a:rPr lang="en-US" sz="4448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Usability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90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8B58-8457-2A20-E20C-E12AE00D8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Hurdles in usability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CC16EB05-EEDE-C114-5F32-7D1B9A1B26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9075356"/>
              </p:ext>
            </p:extLst>
          </p:nvPr>
        </p:nvGraphicFramePr>
        <p:xfrm>
          <a:off x="1097280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16A99CB3-EEFF-6A35-385D-1F24F1429D45}"/>
              </a:ext>
            </a:extLst>
          </p:cNvPr>
          <p:cNvSpPr/>
          <p:nvPr/>
        </p:nvSpPr>
        <p:spPr>
          <a:xfrm>
            <a:off x="491836" y="2396836"/>
            <a:ext cx="457200" cy="4918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3D8632A-9F17-8DCC-2425-F7BF748912CE}"/>
              </a:ext>
            </a:extLst>
          </p:cNvPr>
          <p:cNvSpPr/>
          <p:nvPr/>
        </p:nvSpPr>
        <p:spPr>
          <a:xfrm>
            <a:off x="491836" y="3723409"/>
            <a:ext cx="457200" cy="4918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49A8D2B-8881-3D6E-0547-D973BDAD46BE}"/>
              </a:ext>
            </a:extLst>
          </p:cNvPr>
          <p:cNvSpPr/>
          <p:nvPr/>
        </p:nvSpPr>
        <p:spPr>
          <a:xfrm>
            <a:off x="491836" y="5049982"/>
            <a:ext cx="457200" cy="4918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002A4-370A-BBBC-5FF5-F052D42230EB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Part 1: Usability</a:t>
            </a:r>
          </a:p>
        </p:txBody>
      </p:sp>
    </p:spTree>
    <p:extLst>
      <p:ext uri="{BB962C8B-B14F-4D97-AF65-F5344CB8AC3E}">
        <p14:creationId xmlns:p14="http://schemas.microsoft.com/office/powerpoint/2010/main" val="2116832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FD240-01CA-E024-68A5-5EC6A8BE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754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800">
                <a:solidFill>
                  <a:schemeClr val="tx1">
                    <a:lumMod val="85000"/>
                    <a:lumOff val="15000"/>
                  </a:schemeClr>
                </a:solidFill>
              </a:rPr>
              <a:t>Converting ML algorithms to fixed-point</a:t>
            </a:r>
          </a:p>
        </p:txBody>
      </p:sp>
      <p:pic>
        <p:nvPicPr>
          <p:cNvPr id="4" name="Picture 3" descr="Pipette adding DNA sample to a petri dish">
            <a:extLst>
              <a:ext uri="{FF2B5EF4-FFF2-40B4-BE49-F238E27FC236}">
                <a16:creationId xmlns:a16="http://schemas.microsoft.com/office/drawing/2014/main" id="{275D71EE-1E7A-05EE-B910-BB13EA0B8E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62" r="36445"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22399B-4255-1876-820A-56AF6660609D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Part 1: Usability</a:t>
            </a:r>
          </a:p>
        </p:txBody>
      </p:sp>
    </p:spTree>
    <p:extLst>
      <p:ext uri="{BB962C8B-B14F-4D97-AF65-F5344CB8AC3E}">
        <p14:creationId xmlns:p14="http://schemas.microsoft.com/office/powerpoint/2010/main" val="2128444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7B1AB438-8A7D-4B89-B8EB-0377C6E1B993}"/>
              </a:ext>
            </a:extLst>
          </p:cNvPr>
          <p:cNvGraphicFramePr>
            <a:graphicFrameLocks noGrp="1"/>
          </p:cNvGraphicFramePr>
          <p:nvPr/>
        </p:nvGraphicFramePr>
        <p:xfrm>
          <a:off x="888300" y="3347478"/>
          <a:ext cx="10114238" cy="501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7849">
                  <a:extLst>
                    <a:ext uri="{9D8B030D-6E8A-4147-A177-3AD203B41FA5}">
                      <a16:colId xmlns:a16="http://schemas.microsoft.com/office/drawing/2014/main" val="1980662256"/>
                    </a:ext>
                  </a:extLst>
                </a:gridCol>
                <a:gridCol w="3136952">
                  <a:extLst>
                    <a:ext uri="{9D8B030D-6E8A-4147-A177-3AD203B41FA5}">
                      <a16:colId xmlns:a16="http://schemas.microsoft.com/office/drawing/2014/main" val="4110120108"/>
                    </a:ext>
                  </a:extLst>
                </a:gridCol>
                <a:gridCol w="1009739">
                  <a:extLst>
                    <a:ext uri="{9D8B030D-6E8A-4147-A177-3AD203B41FA5}">
                      <a16:colId xmlns:a16="http://schemas.microsoft.com/office/drawing/2014/main" val="3298927634"/>
                    </a:ext>
                  </a:extLst>
                </a:gridCol>
                <a:gridCol w="3423424">
                  <a:extLst>
                    <a:ext uri="{9D8B030D-6E8A-4147-A177-3AD203B41FA5}">
                      <a16:colId xmlns:a16="http://schemas.microsoft.com/office/drawing/2014/main" val="1717977486"/>
                    </a:ext>
                  </a:extLst>
                </a:gridCol>
                <a:gridCol w="1126274">
                  <a:extLst>
                    <a:ext uri="{9D8B030D-6E8A-4147-A177-3AD203B41FA5}">
                      <a16:colId xmlns:a16="http://schemas.microsoft.com/office/drawing/2014/main" val="1307316820"/>
                    </a:ext>
                  </a:extLst>
                </a:gridCol>
              </a:tblGrid>
              <a:tr h="5016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Bitwidth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50000"/>
                          </a:schemeClr>
                        </a:gs>
                        <a:gs pos="100000">
                          <a:srgbClr val="CC9900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Fixed-point Number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50000"/>
                          </a:schemeClr>
                        </a:gs>
                        <a:gs pos="100000">
                          <a:srgbClr val="CC9900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Scale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50000"/>
                          </a:schemeClr>
                        </a:gs>
                        <a:gs pos="100000">
                          <a:srgbClr val="CC9900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Interpreted value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50000"/>
                          </a:schemeClr>
                        </a:gs>
                        <a:gs pos="100000">
                          <a:srgbClr val="CC9900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Error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50000"/>
                          </a:schemeClr>
                        </a:gs>
                        <a:gs pos="100000">
                          <a:srgbClr val="CC9900"/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95275400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E3B8A92F-B927-4995-9BC1-4DFD4D1D4121}"/>
              </a:ext>
            </a:extLst>
          </p:cNvPr>
          <p:cNvGraphicFramePr>
            <a:graphicFrameLocks noGrp="1"/>
          </p:cNvGraphicFramePr>
          <p:nvPr/>
        </p:nvGraphicFramePr>
        <p:xfrm>
          <a:off x="892016" y="3853586"/>
          <a:ext cx="10114238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7849">
                  <a:extLst>
                    <a:ext uri="{9D8B030D-6E8A-4147-A177-3AD203B41FA5}">
                      <a16:colId xmlns:a16="http://schemas.microsoft.com/office/drawing/2014/main" val="1980662256"/>
                    </a:ext>
                  </a:extLst>
                </a:gridCol>
                <a:gridCol w="3136952">
                  <a:extLst>
                    <a:ext uri="{9D8B030D-6E8A-4147-A177-3AD203B41FA5}">
                      <a16:colId xmlns:a16="http://schemas.microsoft.com/office/drawing/2014/main" val="4110120108"/>
                    </a:ext>
                  </a:extLst>
                </a:gridCol>
                <a:gridCol w="1009739">
                  <a:extLst>
                    <a:ext uri="{9D8B030D-6E8A-4147-A177-3AD203B41FA5}">
                      <a16:colId xmlns:a16="http://schemas.microsoft.com/office/drawing/2014/main" val="3298927634"/>
                    </a:ext>
                  </a:extLst>
                </a:gridCol>
                <a:gridCol w="3423424">
                  <a:extLst>
                    <a:ext uri="{9D8B030D-6E8A-4147-A177-3AD203B41FA5}">
                      <a16:colId xmlns:a16="http://schemas.microsoft.com/office/drawing/2014/main" val="1717977486"/>
                    </a:ext>
                  </a:extLst>
                </a:gridCol>
                <a:gridCol w="1126274">
                  <a:extLst>
                    <a:ext uri="{9D8B030D-6E8A-4147-A177-3AD203B41FA5}">
                      <a16:colId xmlns:a16="http://schemas.microsoft.com/office/drawing/2014/main" val="1307316820"/>
                    </a:ext>
                  </a:extLst>
                </a:gridCol>
              </a:tblGrid>
              <a:tr h="5016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25736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25736 / 2</a:t>
                      </a:r>
                      <a:r>
                        <a:rPr lang="en-US" sz="2400" baseline="30000" dirty="0"/>
                        <a:t>13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≈ 3.141601</a:t>
                      </a:r>
                      <a:endParaRPr 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1x10</a:t>
                      </a:r>
                      <a:r>
                        <a:rPr lang="en-US" sz="2400" baseline="30000" dirty="0"/>
                        <a:t>-6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75400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628AF2F9-7DB8-4AB3-9351-BF879D7AE4F2}"/>
              </a:ext>
            </a:extLst>
          </p:cNvPr>
          <p:cNvGraphicFramePr>
            <a:graphicFrameLocks noGrp="1"/>
          </p:cNvGraphicFramePr>
          <p:nvPr/>
        </p:nvGraphicFramePr>
        <p:xfrm>
          <a:off x="888300" y="4373975"/>
          <a:ext cx="10114238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7849">
                  <a:extLst>
                    <a:ext uri="{9D8B030D-6E8A-4147-A177-3AD203B41FA5}">
                      <a16:colId xmlns:a16="http://schemas.microsoft.com/office/drawing/2014/main" val="1980662256"/>
                    </a:ext>
                  </a:extLst>
                </a:gridCol>
                <a:gridCol w="3136952">
                  <a:extLst>
                    <a:ext uri="{9D8B030D-6E8A-4147-A177-3AD203B41FA5}">
                      <a16:colId xmlns:a16="http://schemas.microsoft.com/office/drawing/2014/main" val="4110120108"/>
                    </a:ext>
                  </a:extLst>
                </a:gridCol>
                <a:gridCol w="1009739">
                  <a:extLst>
                    <a:ext uri="{9D8B030D-6E8A-4147-A177-3AD203B41FA5}">
                      <a16:colId xmlns:a16="http://schemas.microsoft.com/office/drawing/2014/main" val="3298927634"/>
                    </a:ext>
                  </a:extLst>
                </a:gridCol>
                <a:gridCol w="3423424">
                  <a:extLst>
                    <a:ext uri="{9D8B030D-6E8A-4147-A177-3AD203B41FA5}">
                      <a16:colId xmlns:a16="http://schemas.microsoft.com/office/drawing/2014/main" val="1717977486"/>
                    </a:ext>
                  </a:extLst>
                </a:gridCol>
                <a:gridCol w="1126274">
                  <a:extLst>
                    <a:ext uri="{9D8B030D-6E8A-4147-A177-3AD203B41FA5}">
                      <a16:colId xmlns:a16="http://schemas.microsoft.com/office/drawing/2014/main" val="1307316820"/>
                    </a:ext>
                  </a:extLst>
                </a:gridCol>
              </a:tblGrid>
              <a:tr h="5016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1608 / 2</a:t>
                      </a:r>
                      <a:r>
                        <a:rPr lang="en-US" sz="2400" baseline="30000" dirty="0"/>
                        <a:t>9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≈ 3.1406</a:t>
                      </a:r>
                      <a:endParaRPr 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1x10</a:t>
                      </a:r>
                      <a:r>
                        <a:rPr lang="en-US" sz="2400" baseline="30000" dirty="0"/>
                        <a:t>-3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75400"/>
                  </a:ext>
                </a:extLst>
              </a:tr>
            </a:tbl>
          </a:graphicData>
        </a:graphic>
      </p:graphicFrame>
      <p:graphicFrame>
        <p:nvGraphicFramePr>
          <p:cNvPr id="11" name="Table 6">
            <a:extLst>
              <a:ext uri="{FF2B5EF4-FFF2-40B4-BE49-F238E27FC236}">
                <a16:creationId xmlns:a16="http://schemas.microsoft.com/office/drawing/2014/main" id="{0C385CCB-B447-47E8-8784-6992CD229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274956"/>
              </p:ext>
            </p:extLst>
          </p:nvPr>
        </p:nvGraphicFramePr>
        <p:xfrm>
          <a:off x="888301" y="4894364"/>
          <a:ext cx="10114238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7849">
                  <a:extLst>
                    <a:ext uri="{9D8B030D-6E8A-4147-A177-3AD203B41FA5}">
                      <a16:colId xmlns:a16="http://schemas.microsoft.com/office/drawing/2014/main" val="1980662256"/>
                    </a:ext>
                  </a:extLst>
                </a:gridCol>
                <a:gridCol w="3136952">
                  <a:extLst>
                    <a:ext uri="{9D8B030D-6E8A-4147-A177-3AD203B41FA5}">
                      <a16:colId xmlns:a16="http://schemas.microsoft.com/office/drawing/2014/main" val="4110120108"/>
                    </a:ext>
                  </a:extLst>
                </a:gridCol>
                <a:gridCol w="1009739">
                  <a:extLst>
                    <a:ext uri="{9D8B030D-6E8A-4147-A177-3AD203B41FA5}">
                      <a16:colId xmlns:a16="http://schemas.microsoft.com/office/drawing/2014/main" val="3298927634"/>
                    </a:ext>
                  </a:extLst>
                </a:gridCol>
                <a:gridCol w="3423424">
                  <a:extLst>
                    <a:ext uri="{9D8B030D-6E8A-4147-A177-3AD203B41FA5}">
                      <a16:colId xmlns:a16="http://schemas.microsoft.com/office/drawing/2014/main" val="1717977486"/>
                    </a:ext>
                  </a:extLst>
                </a:gridCol>
                <a:gridCol w="1126274">
                  <a:extLst>
                    <a:ext uri="{9D8B030D-6E8A-4147-A177-3AD203B41FA5}">
                      <a16:colId xmlns:a16="http://schemas.microsoft.com/office/drawing/2014/main" val="1307316820"/>
                    </a:ext>
                  </a:extLst>
                </a:gridCol>
              </a:tblGrid>
              <a:tr h="5016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101 / 2</a:t>
                      </a:r>
                      <a:r>
                        <a:rPr lang="en-US" sz="2400" baseline="30000" dirty="0"/>
                        <a:t>5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≈ 3.156</a:t>
                      </a:r>
                      <a:endParaRPr 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1x10</a:t>
                      </a:r>
                      <a:r>
                        <a:rPr lang="en-US" sz="2400" baseline="30000" dirty="0"/>
                        <a:t>-2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75400"/>
                  </a:ext>
                </a:extLst>
              </a:tr>
            </a:tbl>
          </a:graphicData>
        </a:graphic>
      </p:graphicFrame>
      <p:graphicFrame>
        <p:nvGraphicFramePr>
          <p:cNvPr id="20" name="Table 6">
            <a:extLst>
              <a:ext uri="{FF2B5EF4-FFF2-40B4-BE49-F238E27FC236}">
                <a16:creationId xmlns:a16="http://schemas.microsoft.com/office/drawing/2014/main" id="{DE0EA4A7-8923-4E25-9670-E3147DBBB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509790"/>
              </p:ext>
            </p:extLst>
          </p:nvPr>
        </p:nvGraphicFramePr>
        <p:xfrm>
          <a:off x="888300" y="5416982"/>
          <a:ext cx="10114238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7849">
                  <a:extLst>
                    <a:ext uri="{9D8B030D-6E8A-4147-A177-3AD203B41FA5}">
                      <a16:colId xmlns:a16="http://schemas.microsoft.com/office/drawing/2014/main" val="1980662256"/>
                    </a:ext>
                  </a:extLst>
                </a:gridCol>
                <a:gridCol w="3136952">
                  <a:extLst>
                    <a:ext uri="{9D8B030D-6E8A-4147-A177-3AD203B41FA5}">
                      <a16:colId xmlns:a16="http://schemas.microsoft.com/office/drawing/2014/main" val="4110120108"/>
                    </a:ext>
                  </a:extLst>
                </a:gridCol>
                <a:gridCol w="1009739">
                  <a:extLst>
                    <a:ext uri="{9D8B030D-6E8A-4147-A177-3AD203B41FA5}">
                      <a16:colId xmlns:a16="http://schemas.microsoft.com/office/drawing/2014/main" val="3298927634"/>
                    </a:ext>
                  </a:extLst>
                </a:gridCol>
                <a:gridCol w="3423424">
                  <a:extLst>
                    <a:ext uri="{9D8B030D-6E8A-4147-A177-3AD203B41FA5}">
                      <a16:colId xmlns:a16="http://schemas.microsoft.com/office/drawing/2014/main" val="1717977486"/>
                    </a:ext>
                  </a:extLst>
                </a:gridCol>
                <a:gridCol w="1126274">
                  <a:extLst>
                    <a:ext uri="{9D8B030D-6E8A-4147-A177-3AD203B41FA5}">
                      <a16:colId xmlns:a16="http://schemas.microsoft.com/office/drawing/2014/main" val="1307316820"/>
                    </a:ext>
                  </a:extLst>
                </a:gridCol>
              </a:tblGrid>
              <a:tr h="5016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25 / 2</a:t>
                      </a:r>
                      <a:r>
                        <a:rPr lang="en-US" sz="2400" baseline="30000" dirty="0"/>
                        <a:t>3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≈ 3.125</a:t>
                      </a:r>
                      <a:endParaRPr 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2x10</a:t>
                      </a:r>
                      <a:r>
                        <a:rPr lang="en-US" sz="2400" baseline="30000" dirty="0"/>
                        <a:t>-2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75400"/>
                  </a:ext>
                </a:extLst>
              </a:tr>
            </a:tbl>
          </a:graphicData>
        </a:graphic>
      </p:graphicFrame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5C8A1A-8851-4BC8-B5EA-A89A2010F12B}"/>
              </a:ext>
            </a:extLst>
          </p:cNvPr>
          <p:cNvSpPr/>
          <p:nvPr/>
        </p:nvSpPr>
        <p:spPr>
          <a:xfrm>
            <a:off x="4906304" y="1349913"/>
            <a:ext cx="1986237" cy="52322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Floating-Point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AD562C3-04D1-4696-BF97-0D9F8E2D23AB}"/>
              </a:ext>
            </a:extLst>
          </p:cNvPr>
          <p:cNvSpPr/>
          <p:nvPr/>
        </p:nvSpPr>
        <p:spPr>
          <a:xfrm>
            <a:off x="8535891" y="1326499"/>
            <a:ext cx="1761260" cy="54663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Fixed-Point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61AB7D-EA24-480B-9A14-785F94369408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6892541" y="1599816"/>
            <a:ext cx="1643350" cy="11707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1720377-45AB-4C62-934F-2B01426DC0ED}"/>
                  </a:ext>
                </a:extLst>
              </p:cNvPr>
              <p:cNvSpPr txBox="1"/>
              <p:nvPr/>
            </p:nvSpPr>
            <p:spPr>
              <a:xfrm>
                <a:off x="4847595" y="2001339"/>
                <a:ext cx="210365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= 3.141592</a:t>
                </a:r>
                <a:b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(23 bits of precision)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1720377-45AB-4C62-934F-2B01426DC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595" y="2001339"/>
                <a:ext cx="2103653" cy="646331"/>
              </a:xfrm>
              <a:prstGeom prst="rect">
                <a:avLst/>
              </a:prstGeom>
              <a:blipFill>
                <a:blip r:embed="rId3"/>
                <a:stretch>
                  <a:fillRect l="-2319" t="-4717" r="-2609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5B622BF-AEF9-4E8C-ADF1-B3FB9315804B}"/>
                  </a:ext>
                </a:extLst>
              </p:cNvPr>
              <p:cNvSpPr txBox="1"/>
              <p:nvPr/>
            </p:nvSpPr>
            <p:spPr>
              <a:xfrm>
                <a:off x="8409709" y="2093416"/>
                <a:ext cx="2341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d>
                      <m:d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</m:e>
                    </m:d>
                    <m:r>
                      <a:rPr kumimoji="0" lang="en-US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where </a:t>
                </a: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≈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</m:sup>
                    </m:sSup>
                  </m:oMath>
                </a14:m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5B622BF-AEF9-4E8C-ADF1-B3FB93158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709" y="2093416"/>
                <a:ext cx="2341419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9FBE66F-6B40-481C-9B9E-29824E2EB187}"/>
                  </a:ext>
                </a:extLst>
              </p:cNvPr>
              <p:cNvSpPr txBox="1"/>
              <p:nvPr/>
            </p:nvSpPr>
            <p:spPr>
              <a:xfrm>
                <a:off x="1214163" y="2727051"/>
                <a:ext cx="75043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is a signed integer, higher scale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implies better precision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9FBE66F-6B40-481C-9B9E-29824E2EB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163" y="2727051"/>
                <a:ext cx="7504362" cy="461665"/>
              </a:xfrm>
              <a:prstGeom prst="rect">
                <a:avLst/>
              </a:prstGeom>
              <a:blipFill>
                <a:blip r:embed="rId5"/>
                <a:stretch>
                  <a:fillRect l="-244" t="-10526" r="-16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itle 1">
            <a:extLst>
              <a:ext uri="{FF2B5EF4-FFF2-40B4-BE49-F238E27FC236}">
                <a16:creationId xmlns:a16="http://schemas.microsoft.com/office/drawing/2014/main" id="{D005D535-4931-4106-BFCE-70E8D0DAB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3" y="8431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Fixed-point representation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DE0E9272-40C1-43AA-8B0B-3CCD3B97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482DC-2269-4F26-9D2A-7E44B1A4CD85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BB2104E-1D59-D7D0-FF50-37D089B3EB14}"/>
                  </a:ext>
                </a:extLst>
              </p:cNvPr>
              <p:cNvSpPr txBox="1"/>
              <p:nvPr/>
            </p:nvSpPr>
            <p:spPr>
              <a:xfrm>
                <a:off x="6958566" y="1190278"/>
                <a:ext cx="15113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IN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BB2104E-1D59-D7D0-FF50-37D089B3E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566" y="1190278"/>
                <a:ext cx="1511300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89F1661-CB6D-BF35-3C9F-5AB97C5B1402}"/>
                  </a:ext>
                </a:extLst>
              </p:cNvPr>
              <p:cNvSpPr txBox="1"/>
              <p:nvPr/>
            </p:nvSpPr>
            <p:spPr>
              <a:xfrm>
                <a:off x="1560311" y="2067238"/>
                <a:ext cx="22305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solidFill>
                          <a:srgbClr val="202124"/>
                        </a:solidFill>
                        <a:effectLst/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b="0" i="0" dirty="0">
                    <a:solidFill>
                      <a:srgbClr val="202124"/>
                    </a:solidFill>
                    <a:effectLst/>
                    <a:latin typeface="arial" panose="020B0604020202020204" pitchFamily="34" charset="0"/>
                  </a:rPr>
                  <a:t>3.14159265359</a:t>
                </a:r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89F1661-CB6D-BF35-3C9F-5AB97C5B1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311" y="2067238"/>
                <a:ext cx="2230582" cy="369332"/>
              </a:xfrm>
              <a:prstGeom prst="rect">
                <a:avLst/>
              </a:prstGeom>
              <a:blipFill>
                <a:blip r:embed="rId7"/>
                <a:stretch>
                  <a:fillRect t="-8197" r="-136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F63A538-4E42-832E-D1D6-141840891B19}"/>
              </a:ext>
            </a:extLst>
          </p:cNvPr>
          <p:cNvSpPr/>
          <p:nvPr/>
        </p:nvSpPr>
        <p:spPr>
          <a:xfrm>
            <a:off x="1802981" y="1349913"/>
            <a:ext cx="1745243" cy="52322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 value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8AB4D26-A052-4D6A-49D7-4B78BDA658B8}"/>
              </a:ext>
            </a:extLst>
          </p:cNvPr>
          <p:cNvCxnSpPr>
            <a:cxnSpLocks/>
            <a:stCxn id="10" idx="3"/>
            <a:endCxn id="13" idx="1"/>
          </p:cNvCxnSpPr>
          <p:nvPr/>
        </p:nvCxnSpPr>
        <p:spPr>
          <a:xfrm>
            <a:off x="3548224" y="1611523"/>
            <a:ext cx="1358080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1E23DC2-0BC3-7A61-67AA-79A8F51A878E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Part 1: Usability</a:t>
            </a:r>
          </a:p>
        </p:txBody>
      </p:sp>
    </p:spTree>
    <p:extLst>
      <p:ext uri="{BB962C8B-B14F-4D97-AF65-F5344CB8AC3E}">
        <p14:creationId xmlns:p14="http://schemas.microsoft.com/office/powerpoint/2010/main" val="199702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8DC46-DDF5-38B6-274C-27323191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Fixed-point arithmetic</a:t>
            </a:r>
            <a:br>
              <a:rPr lang="en-US" sz="4000" dirty="0"/>
            </a:br>
            <a:r>
              <a:rPr lang="en-US" sz="4000" dirty="0"/>
              <a:t>(Bitwidth = 16; scale = 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57B61B-C13D-D4CB-2BAD-F800DC2DD5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>
                  <a:buFont typeface="Wingdings" panose="05000000000000000000" pitchFamily="2" charset="2"/>
                  <a:buChar char="q"/>
                </a:pPr>
                <a:r>
                  <a:rPr lang="en-US" sz="2600" dirty="0"/>
                  <a:t> Addition: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is 25 (25/2</a:t>
                </a:r>
                <a:r>
                  <a:rPr lang="en-US" baseline="30000" dirty="0"/>
                  <a:t>3</a:t>
                </a:r>
                <a:r>
                  <a:rPr lang="en-US" dirty="0"/>
                  <a:t> ≈ 3.125); Say,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is required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n-US" dirty="0"/>
                  <a:t> In integers, 25+25 = 50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n-US" dirty="0"/>
                  <a:t> In fixed-point representation 50/2</a:t>
                </a:r>
                <a:r>
                  <a:rPr lang="en-US" baseline="30000" dirty="0"/>
                  <a:t>3</a:t>
                </a:r>
                <a:r>
                  <a:rPr lang="en-US" dirty="0"/>
                  <a:t> ≈ 6.25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n-US" dirty="0"/>
                  <a:t> All good, if values don’t overflow</a:t>
                </a:r>
              </a:p>
              <a:p>
                <a:pPr>
                  <a:buFont typeface="Wingdings" panose="05000000000000000000" pitchFamily="2" charset="2"/>
                  <a:buChar char="q"/>
                </a:pPr>
                <a:r>
                  <a:rPr lang="en-US" sz="2600" dirty="0"/>
                  <a:t> Multiplication: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n-US" dirty="0"/>
                  <a:t> Say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is required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n-US" dirty="0"/>
                  <a:t> In integers, 25 x 25 = 625 (scale doubled)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n-US" dirty="0"/>
                  <a:t> In fixed-point representation 60/(2</a:t>
                </a:r>
                <a:r>
                  <a:rPr lang="en-US" baseline="30000" dirty="0"/>
                  <a:t>3</a:t>
                </a:r>
                <a:r>
                  <a:rPr lang="en-US" dirty="0"/>
                  <a:t> x 2</a:t>
                </a:r>
                <a:r>
                  <a:rPr lang="en-US" baseline="30000" dirty="0"/>
                  <a:t>3</a:t>
                </a:r>
                <a:r>
                  <a:rPr lang="en-US" dirty="0"/>
                  <a:t>) ≈ 9.765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n-US" dirty="0"/>
                  <a:t> If scale not adjusted, values would overflow quickly (625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625/2</a:t>
                </a:r>
                <a:r>
                  <a:rPr lang="en-US" baseline="30000" dirty="0"/>
                  <a:t>3</a:t>
                </a:r>
                <a:r>
                  <a:rPr lang="en-US" dirty="0"/>
                  <a:t> ≈ 78)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n-US" dirty="0"/>
                  <a:t> (True value 78.125; do we round down/up/nearest?) </a:t>
                </a:r>
                <a:r>
                  <a:rPr lang="en-US" i="1" u="sng" dirty="0"/>
                  <a:t>Truncation is important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endParaRPr lang="en-US" dirty="0"/>
              </a:p>
              <a:p>
                <a:pPr lvl="1">
                  <a:buFont typeface="Wingdings" panose="05000000000000000000" pitchFamily="2" charset="2"/>
                  <a:buChar char="q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57B61B-C13D-D4CB-2BAD-F800DC2DD5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97" t="-2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02F3924-6451-3D46-31AD-3A61D7E44765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B625B5-8415-D567-EA11-588F48820306}"/>
              </a:ext>
            </a:extLst>
          </p:cNvPr>
          <p:cNvSpPr/>
          <p:nvPr/>
        </p:nvSpPr>
        <p:spPr>
          <a:xfrm>
            <a:off x="7307933" y="3429000"/>
            <a:ext cx="3786787" cy="98706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Even arithmetic operations require additions, multiplications, and comparisons (for truncations)</a:t>
            </a:r>
          </a:p>
        </p:txBody>
      </p:sp>
    </p:spTree>
    <p:extLst>
      <p:ext uri="{BB962C8B-B14F-4D97-AF65-F5344CB8AC3E}">
        <p14:creationId xmlns:p14="http://schemas.microsoft.com/office/powerpoint/2010/main" val="364638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267D9-55D2-4402-B599-0D118416B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96" y="35151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Setting bitwidth and scale (Athos)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1C1E8A-5A64-44BB-800C-9A87FD171CF8}"/>
              </a:ext>
            </a:extLst>
          </p:cNvPr>
          <p:cNvSpPr txBox="1"/>
          <p:nvPr/>
        </p:nvSpPr>
        <p:spPr>
          <a:xfrm>
            <a:off x="174589" y="3702662"/>
            <a:ext cx="205816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+mn-cs"/>
              </a:rPr>
              <a:t>ML inference algorithm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E69C2F-3A3C-46D0-9058-94CD2820D365}"/>
              </a:ext>
            </a:extLst>
          </p:cNvPr>
          <p:cNvSpPr txBox="1"/>
          <p:nvPr/>
        </p:nvSpPr>
        <p:spPr>
          <a:xfrm>
            <a:off x="4519257" y="3267293"/>
            <a:ext cx="1871866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ea typeface="+mn-ea"/>
                <a:cs typeface="+mn-cs"/>
              </a:rPr>
              <a:t>Program - 1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245919-13DB-4A9F-B767-F75489B08374}"/>
              </a:ext>
            </a:extLst>
          </p:cNvPr>
          <p:cNvSpPr txBox="1"/>
          <p:nvPr/>
        </p:nvSpPr>
        <p:spPr>
          <a:xfrm>
            <a:off x="4537731" y="3852134"/>
            <a:ext cx="1853392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ea typeface="+mn-ea"/>
                <a:cs typeface="+mn-cs"/>
              </a:rPr>
              <a:t>Program - 2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01A38D-D164-483E-999F-99A719DB2767}"/>
              </a:ext>
            </a:extLst>
          </p:cNvPr>
          <p:cNvSpPr txBox="1"/>
          <p:nvPr/>
        </p:nvSpPr>
        <p:spPr>
          <a:xfrm>
            <a:off x="4562693" y="5066736"/>
            <a:ext cx="1893542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ea typeface="+mn-ea"/>
                <a:cs typeface="+mn-cs"/>
              </a:rPr>
              <a:t>Program - 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96F0CA6-FE86-4071-AA8E-EE20B83A6693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2232752" y="3498126"/>
            <a:ext cx="2286505" cy="6200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278BE9C-27BB-44D3-BFEF-A0B04BA5D2BF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2232752" y="4082967"/>
            <a:ext cx="2304979" cy="351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28C85A8-2ADF-4E39-B81F-2963C67921B2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232752" y="4118161"/>
            <a:ext cx="2358093" cy="11794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271929A-8B7C-42AF-AB41-3FA481B792D8}"/>
              </a:ext>
            </a:extLst>
          </p:cNvPr>
          <p:cNvSpPr txBox="1"/>
          <p:nvPr/>
        </p:nvSpPr>
        <p:spPr>
          <a:xfrm>
            <a:off x="5371896" y="4416493"/>
            <a:ext cx="303288" cy="547586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29D14C2-15B8-480B-9AD0-0C66099B8752}"/>
              </a:ext>
            </a:extLst>
          </p:cNvPr>
          <p:cNvSpPr txBox="1"/>
          <p:nvPr/>
        </p:nvSpPr>
        <p:spPr>
          <a:xfrm>
            <a:off x="2415644" y="2751716"/>
            <a:ext cx="1920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Compilation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3EE0956-FEE0-4E8D-A0D6-5350E8540407}"/>
              </a:ext>
            </a:extLst>
          </p:cNvPr>
          <p:cNvSpPr txBox="1"/>
          <p:nvPr/>
        </p:nvSpPr>
        <p:spPr>
          <a:xfrm>
            <a:off x="8452510" y="3267293"/>
            <a:ext cx="1949573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ea typeface="+mn-ea"/>
                <a:cs typeface="+mn-cs"/>
              </a:rPr>
              <a:t>Accuracy - 1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974F1C8-CDF0-4683-AD04-CE2C556865E3}"/>
              </a:ext>
            </a:extLst>
          </p:cNvPr>
          <p:cNvSpPr txBox="1"/>
          <p:nvPr/>
        </p:nvSpPr>
        <p:spPr>
          <a:xfrm>
            <a:off x="8582131" y="3838467"/>
            <a:ext cx="1708801" cy="461665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ea typeface="+mn-ea"/>
                <a:cs typeface="+mn-cs"/>
              </a:rPr>
              <a:t>Accuracy - 2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F04BE53-1F4C-41B9-9710-AF609E0FD44E}"/>
              </a:ext>
            </a:extLst>
          </p:cNvPr>
          <p:cNvSpPr txBox="1"/>
          <p:nvPr/>
        </p:nvSpPr>
        <p:spPr>
          <a:xfrm>
            <a:off x="8634800" y="5066735"/>
            <a:ext cx="1718419" cy="461665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ea typeface="+mn-ea"/>
                <a:cs typeface="+mn-cs"/>
              </a:rPr>
              <a:t>Accuracy - 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F9D097-76A2-4D43-B9AB-85ED848CC9C9}"/>
              </a:ext>
            </a:extLst>
          </p:cNvPr>
          <p:cNvSpPr txBox="1"/>
          <p:nvPr/>
        </p:nvSpPr>
        <p:spPr>
          <a:xfrm>
            <a:off x="9342365" y="4409641"/>
            <a:ext cx="303288" cy="547586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1A160E6-17D4-40D6-8056-18E07AA0B280}"/>
              </a:ext>
            </a:extLst>
          </p:cNvPr>
          <p:cNvCxnSpPr>
            <a:cxnSpLocks/>
          </p:cNvCxnSpPr>
          <p:nvPr/>
        </p:nvCxnSpPr>
        <p:spPr>
          <a:xfrm>
            <a:off x="6391123" y="3498126"/>
            <a:ext cx="206138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C022731-AE0C-4768-83A3-5F73A5DD9651}"/>
              </a:ext>
            </a:extLst>
          </p:cNvPr>
          <p:cNvCxnSpPr>
            <a:cxnSpLocks/>
            <a:stCxn id="16" idx="3"/>
            <a:endCxn id="56" idx="1"/>
          </p:cNvCxnSpPr>
          <p:nvPr/>
        </p:nvCxnSpPr>
        <p:spPr>
          <a:xfrm flipV="1">
            <a:off x="6391123" y="4069300"/>
            <a:ext cx="2191008" cy="136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FD377309-E5B7-449B-B7EB-1857E21F3B02}"/>
              </a:ext>
            </a:extLst>
          </p:cNvPr>
          <p:cNvCxnSpPr>
            <a:cxnSpLocks/>
            <a:stCxn id="17" idx="3"/>
            <a:endCxn id="57" idx="1"/>
          </p:cNvCxnSpPr>
          <p:nvPr/>
        </p:nvCxnSpPr>
        <p:spPr>
          <a:xfrm flipV="1">
            <a:off x="6456235" y="5297568"/>
            <a:ext cx="2178565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A8286D7-92D1-4B27-ADDF-5C04CE1FEF83}"/>
              </a:ext>
            </a:extLst>
          </p:cNvPr>
          <p:cNvSpPr txBox="1"/>
          <p:nvPr/>
        </p:nvSpPr>
        <p:spPr>
          <a:xfrm>
            <a:off x="6547962" y="2750422"/>
            <a:ext cx="1595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Execution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8F93947-6109-47B9-A382-644D7A4AF65C}"/>
              </a:ext>
            </a:extLst>
          </p:cNvPr>
          <p:cNvSpPr txBox="1"/>
          <p:nvPr/>
        </p:nvSpPr>
        <p:spPr>
          <a:xfrm>
            <a:off x="877647" y="5748502"/>
            <a:ext cx="8838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Program with best classification accuracy is selected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1034F7-3854-42D3-934C-73B12C55999A}"/>
              </a:ext>
            </a:extLst>
          </p:cNvPr>
          <p:cNvSpPr txBox="1"/>
          <p:nvPr/>
        </p:nvSpPr>
        <p:spPr>
          <a:xfrm rot="20839661">
            <a:off x="2895274" y="3402122"/>
            <a:ext cx="1276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</a:t>
            </a:r>
            <a:r>
              <a:rPr kumimoji="0" lang="en-IN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,s</a:t>
            </a:r>
            <a:r>
              <a:rPr kumimoji="0" lang="en-IN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D66E6F-1B51-4F40-AE63-5C9D1DBE8266}"/>
              </a:ext>
            </a:extLst>
          </p:cNvPr>
          <p:cNvSpPr txBox="1"/>
          <p:nvPr/>
        </p:nvSpPr>
        <p:spPr>
          <a:xfrm rot="21423065">
            <a:off x="3432605" y="3767787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</a:t>
            </a:r>
            <a:r>
              <a:rPr kumimoji="0" lang="en-IN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,s</a:t>
            </a:r>
            <a:r>
              <a:rPr kumimoji="0" lang="en-IN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7C755CD-6611-40D4-8117-BFAC4236DA75}"/>
              </a:ext>
            </a:extLst>
          </p:cNvPr>
          <p:cNvSpPr txBox="1"/>
          <p:nvPr/>
        </p:nvSpPr>
        <p:spPr>
          <a:xfrm rot="1598714">
            <a:off x="3392477" y="4480843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IN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IN" sz="16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kumimoji="0" lang="en-IN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,s</a:t>
            </a:r>
            <a:r>
              <a:rPr kumimoji="0" lang="en-IN" sz="16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08ECBBA6-0166-4C09-8F34-8692156B9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482DC-2269-4F26-9D2A-7E44B1A4CD85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787036F-0CB9-ECA7-3EF8-962A03A468BD}"/>
                  </a:ext>
                </a:extLst>
              </p:cNvPr>
              <p:cNvSpPr txBox="1"/>
              <p:nvPr/>
            </p:nvSpPr>
            <p:spPr>
              <a:xfrm>
                <a:off x="462617" y="1312466"/>
                <a:ext cx="10987768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dirty="0"/>
                  <a:t>Challenge: Choosing bitwidth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IN" dirty="0"/>
                  <a:t> – Higher </a:t>
                </a:r>
                <a:r>
                  <a:rPr lang="en-IN" dirty="0" err="1"/>
                  <a:t>bitwidth</a:t>
                </a:r>
                <a:r>
                  <a:rPr lang="en-IN" dirty="0"/>
                  <a:t> gives better approximation but with higher MPC cost is higher</a:t>
                </a:r>
              </a:p>
              <a:p>
                <a:endParaRPr lang="en-IN" dirty="0"/>
              </a:p>
              <a:p>
                <a:r>
                  <a:rPr lang="en-IN" dirty="0"/>
                  <a:t>Challenge: Choosing s for a given b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IN" dirty="0"/>
                  <a:t>Too high (overflow)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IN" dirty="0"/>
                  <a:t>Too low (precision loss)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787036F-0CB9-ECA7-3EF8-962A03A46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617" y="1312466"/>
                <a:ext cx="10987768" cy="1477328"/>
              </a:xfrm>
              <a:prstGeom prst="rect">
                <a:avLst/>
              </a:prstGeom>
              <a:blipFill>
                <a:blip r:embed="rId3"/>
                <a:stretch>
                  <a:fillRect l="-499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5AE1843-6DE6-9543-0A8D-94F7D0F2E5FB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Part 1: Usability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A04612-03CB-96BD-9157-B713E7DB219A}"/>
              </a:ext>
            </a:extLst>
          </p:cNvPr>
          <p:cNvSpPr txBox="1"/>
          <p:nvPr/>
        </p:nvSpPr>
        <p:spPr>
          <a:xfrm>
            <a:off x="2959767" y="27477"/>
            <a:ext cx="56223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chemeClr val="accent5"/>
                </a:solidFill>
                <a:effectLst/>
                <a:latin typeface="system-ui"/>
              </a:rPr>
              <a:t>Kumar, Rathee, </a:t>
            </a:r>
            <a:r>
              <a:rPr lang="en-US" b="0" dirty="0">
                <a:solidFill>
                  <a:srgbClr val="FF0000"/>
                </a:solidFill>
                <a:effectLst/>
                <a:latin typeface="system-ui"/>
              </a:rPr>
              <a:t>C</a:t>
            </a:r>
            <a:r>
              <a:rPr lang="en-US" b="0" dirty="0">
                <a:solidFill>
                  <a:schemeClr val="accent5"/>
                </a:solidFill>
                <a:effectLst/>
                <a:latin typeface="system-ui"/>
              </a:rPr>
              <a:t>, Gupta, Rastogi, Sharma</a:t>
            </a:r>
            <a:r>
              <a:rPr lang="en-US" b="0" i="1" dirty="0">
                <a:solidFill>
                  <a:schemeClr val="accent5"/>
                </a:solidFill>
                <a:effectLst/>
                <a:latin typeface="system-ui"/>
              </a:rPr>
              <a:t>;</a:t>
            </a:r>
            <a:br>
              <a:rPr lang="en-US" b="0" i="1" dirty="0">
                <a:solidFill>
                  <a:schemeClr val="accent5"/>
                </a:solidFill>
                <a:effectLst/>
                <a:latin typeface="system-ui"/>
              </a:rPr>
            </a:br>
            <a:r>
              <a:rPr lang="en-US" b="0" i="1" dirty="0">
                <a:solidFill>
                  <a:schemeClr val="accent5"/>
                </a:solidFill>
                <a:effectLst/>
                <a:latin typeface="system-ui"/>
              </a:rPr>
              <a:t>“CrypTFlow: Secure TensorFlow Inference”, </a:t>
            </a:r>
            <a:r>
              <a:rPr lang="en-US" b="1" dirty="0">
                <a:solidFill>
                  <a:schemeClr val="accent5"/>
                </a:solidFill>
                <a:effectLst/>
                <a:latin typeface="system-ui"/>
              </a:rPr>
              <a:t>IEEE S&amp;P 2020.</a:t>
            </a:r>
            <a:r>
              <a:rPr lang="en-US" b="1" i="1" dirty="0">
                <a:solidFill>
                  <a:schemeClr val="accent5"/>
                </a:solidFill>
                <a:effectLst/>
                <a:latin typeface="system-ui"/>
              </a:rPr>
              <a:t> </a:t>
            </a:r>
            <a:endParaRPr lang="en-US" b="1" i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3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2760"/>
    </mc:Choice>
    <mc:Fallback xmlns="">
      <p:transition advTm="62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6" grpId="0" animBg="1"/>
      <p:bldP spid="17" grpId="0" animBg="1"/>
      <p:bldP spid="36" grpId="0"/>
      <p:bldP spid="41" grpId="0"/>
      <p:bldP spid="54" grpId="0"/>
      <p:bldP spid="56" grpId="0"/>
      <p:bldP spid="57" grpId="0"/>
      <p:bldP spid="58" grpId="0"/>
      <p:bldP spid="67" grpId="0"/>
      <p:bldP spid="72" grpId="0"/>
      <p:bldP spid="29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F11A5-543C-133E-5580-99D17522D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Athos: Accuracy preserving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410A2D-8BB7-FBF5-7854-A81E9CDC88CC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Part 1: Usability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F501D0A-F256-FE00-EE7A-8ADB0846B9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4574388"/>
              </p:ext>
            </p:extLst>
          </p:nvPr>
        </p:nvGraphicFramePr>
        <p:xfrm>
          <a:off x="372748" y="2121870"/>
          <a:ext cx="5492225" cy="3387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8A4F669A-E933-EDB7-83DA-84A430BA9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29" y="2110932"/>
            <a:ext cx="5187428" cy="31124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DFCA54-1D38-C45C-37F6-8058D7598F77}"/>
              </a:ext>
            </a:extLst>
          </p:cNvPr>
          <p:cNvSpPr txBox="1"/>
          <p:nvPr/>
        </p:nvSpPr>
        <p:spPr>
          <a:xfrm>
            <a:off x="1030742" y="5637688"/>
            <a:ext cx="9947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Compilation via Athos preserves classification accuracy of native floating-point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B85117-CDD3-D394-1EDB-D7DD26CE18D1}"/>
              </a:ext>
            </a:extLst>
          </p:cNvPr>
          <p:cNvSpPr txBox="1"/>
          <p:nvPr/>
        </p:nvSpPr>
        <p:spPr>
          <a:xfrm>
            <a:off x="2959767" y="27477"/>
            <a:ext cx="56223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chemeClr val="accent5"/>
                </a:solidFill>
                <a:effectLst/>
                <a:latin typeface="system-ui"/>
              </a:rPr>
              <a:t>Kumar, Rathee, </a:t>
            </a:r>
            <a:r>
              <a:rPr lang="en-US" b="0" dirty="0">
                <a:solidFill>
                  <a:srgbClr val="FF0000"/>
                </a:solidFill>
                <a:effectLst/>
                <a:latin typeface="system-ui"/>
              </a:rPr>
              <a:t>C</a:t>
            </a:r>
            <a:r>
              <a:rPr lang="en-US" b="0" dirty="0">
                <a:solidFill>
                  <a:schemeClr val="accent5"/>
                </a:solidFill>
                <a:effectLst/>
                <a:latin typeface="system-ui"/>
              </a:rPr>
              <a:t>, Gupta, Rastogi, Sharma</a:t>
            </a:r>
            <a:r>
              <a:rPr lang="en-US" b="0" i="1" dirty="0">
                <a:solidFill>
                  <a:schemeClr val="accent5"/>
                </a:solidFill>
                <a:effectLst/>
                <a:latin typeface="system-ui"/>
              </a:rPr>
              <a:t>;</a:t>
            </a:r>
            <a:br>
              <a:rPr lang="en-US" b="0" i="1" dirty="0">
                <a:solidFill>
                  <a:schemeClr val="accent5"/>
                </a:solidFill>
                <a:effectLst/>
                <a:latin typeface="system-ui"/>
              </a:rPr>
            </a:br>
            <a:r>
              <a:rPr lang="en-US" b="0" i="1" dirty="0">
                <a:solidFill>
                  <a:schemeClr val="accent5"/>
                </a:solidFill>
                <a:effectLst/>
                <a:latin typeface="system-ui"/>
              </a:rPr>
              <a:t>“CrypTFlow: Secure TensorFlow Inference”, </a:t>
            </a:r>
            <a:r>
              <a:rPr lang="en-US" b="1" dirty="0">
                <a:solidFill>
                  <a:schemeClr val="accent5"/>
                </a:solidFill>
                <a:effectLst/>
                <a:latin typeface="system-ui"/>
              </a:rPr>
              <a:t>IEEE S&amp;P 2020.</a:t>
            </a:r>
            <a:r>
              <a:rPr lang="en-US" b="1" i="1" dirty="0">
                <a:solidFill>
                  <a:schemeClr val="accent5"/>
                </a:solidFill>
                <a:effectLst/>
                <a:latin typeface="system-ui"/>
              </a:rPr>
              <a:t> </a:t>
            </a:r>
            <a:endParaRPr lang="en-US" b="1" i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23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FD240-01CA-E024-68A5-5EC6A8BE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448259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ML Compute Nodes</a:t>
            </a:r>
          </a:p>
        </p:txBody>
      </p:sp>
      <p:cxnSp>
        <p:nvCxnSpPr>
          <p:cNvPr id="29" name="Straight Connector 21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15" descr="Pins pinned on a white surface and connecting a black thread">
            <a:extLst>
              <a:ext uri="{FF2B5EF4-FFF2-40B4-BE49-F238E27FC236}">
                <a16:creationId xmlns:a16="http://schemas.microsoft.com/office/drawing/2014/main" id="{8DA54E74-0272-2FCE-3091-AF1968B04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633" b="-1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F1FC42-3577-FB6B-6308-5C9C1574024F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</p:spTree>
    <p:extLst>
      <p:ext uri="{BB962C8B-B14F-4D97-AF65-F5344CB8AC3E}">
        <p14:creationId xmlns:p14="http://schemas.microsoft.com/office/powerpoint/2010/main" val="4259483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54BFBC2-10BA-4C2A-92E7-4B4E16712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711" y="1267919"/>
            <a:ext cx="2852159" cy="1901439"/>
          </a:xfrm>
          <a:prstGeom prst="rect">
            <a:avLst/>
          </a:prstGeom>
          <a:noFill/>
        </p:spPr>
      </p:pic>
      <p:sp>
        <p:nvSpPr>
          <p:cNvPr id="51" name="Title 1">
            <a:extLst>
              <a:ext uri="{FF2B5EF4-FFF2-40B4-BE49-F238E27FC236}">
                <a16:creationId xmlns:a16="http://schemas.microsoft.com/office/drawing/2014/main" id="{F6D0BE27-F984-43F8-9955-85A6AAEB99C0}"/>
              </a:ext>
            </a:extLst>
          </p:cNvPr>
          <p:cNvSpPr txBox="1">
            <a:spLocks/>
          </p:cNvSpPr>
          <p:nvPr/>
        </p:nvSpPr>
        <p:spPr>
          <a:xfrm>
            <a:off x="205857" y="477995"/>
            <a:ext cx="12192000" cy="8686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Usability: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From TF/ONNX to MPC without crypto knowledge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BF0E74-BEC4-40F6-BEAE-73664005442C}"/>
              </a:ext>
            </a:extLst>
          </p:cNvPr>
          <p:cNvSpPr txBox="1"/>
          <p:nvPr/>
        </p:nvSpPr>
        <p:spPr>
          <a:xfrm>
            <a:off x="1157252" y="1165729"/>
            <a:ext cx="1322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 Provider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416B1EB-D547-4736-87DC-B1B2CBFAB9DD}"/>
              </a:ext>
            </a:extLst>
          </p:cNvPr>
          <p:cNvSpPr/>
          <p:nvPr/>
        </p:nvSpPr>
        <p:spPr>
          <a:xfrm>
            <a:off x="5382056" y="2583322"/>
            <a:ext cx="1427887" cy="239321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EzPC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312F11-7122-46D3-846B-B91D757A55B6}"/>
              </a:ext>
            </a:extLst>
          </p:cNvPr>
          <p:cNvCxnSpPr/>
          <p:nvPr/>
        </p:nvCxnSpPr>
        <p:spPr>
          <a:xfrm>
            <a:off x="2869381" y="2883946"/>
            <a:ext cx="2401522" cy="0"/>
          </a:xfrm>
          <a:prstGeom prst="straightConnector1">
            <a:avLst/>
          </a:prstGeom>
          <a:ln w="254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E60A8CF-5410-443E-88E8-DCA2F4E25807}"/>
              </a:ext>
            </a:extLst>
          </p:cNvPr>
          <p:cNvSpPr txBox="1"/>
          <p:nvPr/>
        </p:nvSpPr>
        <p:spPr>
          <a:xfrm>
            <a:off x="4048208" y="2179500"/>
            <a:ext cx="1591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TF/ONNX Code</a:t>
            </a:r>
          </a:p>
        </p:txBody>
      </p:sp>
      <p:sp>
        <p:nvSpPr>
          <p:cNvPr id="33" name="Decagon 32">
            <a:extLst>
              <a:ext uri="{FF2B5EF4-FFF2-40B4-BE49-F238E27FC236}">
                <a16:creationId xmlns:a16="http://schemas.microsoft.com/office/drawing/2014/main" id="{653493F8-E694-4835-BC8F-3D12AEC63A64}"/>
              </a:ext>
            </a:extLst>
          </p:cNvPr>
          <p:cNvSpPr/>
          <p:nvPr/>
        </p:nvSpPr>
        <p:spPr>
          <a:xfrm>
            <a:off x="4041255" y="2988460"/>
            <a:ext cx="288284" cy="267500"/>
          </a:xfrm>
          <a:prstGeom prst="decag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813A7E5-26DC-4CC1-9A51-469FB48FF21E}"/>
              </a:ext>
            </a:extLst>
          </p:cNvPr>
          <p:cNvCxnSpPr/>
          <p:nvPr/>
        </p:nvCxnSpPr>
        <p:spPr>
          <a:xfrm flipH="1">
            <a:off x="2869381" y="4730807"/>
            <a:ext cx="2271440" cy="0"/>
          </a:xfrm>
          <a:prstGeom prst="straightConnector1">
            <a:avLst/>
          </a:prstGeom>
          <a:ln w="254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2C043CC-4BC7-4767-9A63-4B94F7265DFB}"/>
              </a:ext>
            </a:extLst>
          </p:cNvPr>
          <p:cNvCxnSpPr>
            <a:cxnSpLocks/>
          </p:cNvCxnSpPr>
          <p:nvPr/>
        </p:nvCxnSpPr>
        <p:spPr>
          <a:xfrm>
            <a:off x="6941471" y="4719295"/>
            <a:ext cx="2401522" cy="0"/>
          </a:xfrm>
          <a:prstGeom prst="straightConnector1">
            <a:avLst/>
          </a:prstGeom>
          <a:ln w="254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Decagon 42">
            <a:extLst>
              <a:ext uri="{FF2B5EF4-FFF2-40B4-BE49-F238E27FC236}">
                <a16:creationId xmlns:a16="http://schemas.microsoft.com/office/drawing/2014/main" id="{3FD9AE51-5403-4802-BCD2-48EED28DFA4A}"/>
              </a:ext>
            </a:extLst>
          </p:cNvPr>
          <p:cNvSpPr/>
          <p:nvPr/>
        </p:nvSpPr>
        <p:spPr>
          <a:xfrm>
            <a:off x="3956245" y="4847651"/>
            <a:ext cx="288284" cy="267500"/>
          </a:xfrm>
          <a:prstGeom prst="decag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5" name="Decagon 44">
            <a:extLst>
              <a:ext uri="{FF2B5EF4-FFF2-40B4-BE49-F238E27FC236}">
                <a16:creationId xmlns:a16="http://schemas.microsoft.com/office/drawing/2014/main" id="{11AED8C7-1453-4807-B111-A01ECA505BC5}"/>
              </a:ext>
            </a:extLst>
          </p:cNvPr>
          <p:cNvSpPr/>
          <p:nvPr/>
        </p:nvSpPr>
        <p:spPr>
          <a:xfrm>
            <a:off x="8182184" y="4847651"/>
            <a:ext cx="288284" cy="267500"/>
          </a:xfrm>
          <a:prstGeom prst="decag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3BFA4EE-5C37-4DE3-A839-F265931775AA}"/>
              </a:ext>
            </a:extLst>
          </p:cNvPr>
          <p:cNvSpPr/>
          <p:nvPr/>
        </p:nvSpPr>
        <p:spPr>
          <a:xfrm>
            <a:off x="1103180" y="4270933"/>
            <a:ext cx="1661404" cy="100176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Protocol code to securely compute F(W, x)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8301DEF-7F7D-4592-A4EC-7143584C494A}"/>
              </a:ext>
            </a:extLst>
          </p:cNvPr>
          <p:cNvSpPr/>
          <p:nvPr/>
        </p:nvSpPr>
        <p:spPr>
          <a:xfrm>
            <a:off x="9462490" y="4269542"/>
            <a:ext cx="1661404" cy="100176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Protocol code to securely compute F(W, x)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3B2EBAC-ABF3-4CE4-85B6-808955D06415}"/>
              </a:ext>
            </a:extLst>
          </p:cNvPr>
          <p:cNvSpPr txBox="1"/>
          <p:nvPr/>
        </p:nvSpPr>
        <p:spPr>
          <a:xfrm>
            <a:off x="9613430" y="1180511"/>
            <a:ext cx="952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40CD423-ECE8-4D82-A6C2-D051B3B50DA5}"/>
              </a:ext>
            </a:extLst>
          </p:cNvPr>
          <p:cNvCxnSpPr/>
          <p:nvPr/>
        </p:nvCxnSpPr>
        <p:spPr>
          <a:xfrm>
            <a:off x="2022647" y="3210934"/>
            <a:ext cx="0" cy="937697"/>
          </a:xfrm>
          <a:prstGeom prst="straightConnector1">
            <a:avLst/>
          </a:prstGeom>
          <a:ln w="254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7F687E39-92B8-4C13-A0CE-8A7D21EF23B1}"/>
              </a:ext>
            </a:extLst>
          </p:cNvPr>
          <p:cNvSpPr txBox="1"/>
          <p:nvPr/>
        </p:nvSpPr>
        <p:spPr>
          <a:xfrm>
            <a:off x="881007" y="2890132"/>
            <a:ext cx="1661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Prognosis model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098AA7FD-055E-4BF2-BD6B-A4800AF23FE8}"/>
              </a:ext>
            </a:extLst>
          </p:cNvPr>
          <p:cNvSpPr/>
          <p:nvPr/>
        </p:nvSpPr>
        <p:spPr>
          <a:xfrm>
            <a:off x="1438422" y="3735931"/>
            <a:ext cx="371048" cy="35528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</a:p>
        </p:txBody>
      </p:sp>
      <p:sp>
        <p:nvSpPr>
          <p:cNvPr id="78" name="Decagon 77">
            <a:extLst>
              <a:ext uri="{FF2B5EF4-FFF2-40B4-BE49-F238E27FC236}">
                <a16:creationId xmlns:a16="http://schemas.microsoft.com/office/drawing/2014/main" id="{20F9E35E-0264-4361-936B-B1434C53A011}"/>
              </a:ext>
            </a:extLst>
          </p:cNvPr>
          <p:cNvSpPr/>
          <p:nvPr/>
        </p:nvSpPr>
        <p:spPr>
          <a:xfrm>
            <a:off x="2121126" y="3495797"/>
            <a:ext cx="288284" cy="267500"/>
          </a:xfrm>
          <a:prstGeom prst="decag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126267A-0821-4664-A435-3ED40867D380}"/>
              </a:ext>
            </a:extLst>
          </p:cNvPr>
          <p:cNvCxnSpPr>
            <a:cxnSpLocks/>
          </p:cNvCxnSpPr>
          <p:nvPr/>
        </p:nvCxnSpPr>
        <p:spPr>
          <a:xfrm>
            <a:off x="10189677" y="3222582"/>
            <a:ext cx="0" cy="937697"/>
          </a:xfrm>
          <a:prstGeom prst="straightConnector1">
            <a:avLst/>
          </a:prstGeom>
          <a:ln w="254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Decagon 81">
            <a:extLst>
              <a:ext uri="{FF2B5EF4-FFF2-40B4-BE49-F238E27FC236}">
                <a16:creationId xmlns:a16="http://schemas.microsoft.com/office/drawing/2014/main" id="{A2BD17F9-299A-4FBF-AB39-ABF308808657}"/>
              </a:ext>
            </a:extLst>
          </p:cNvPr>
          <p:cNvSpPr/>
          <p:nvPr/>
        </p:nvSpPr>
        <p:spPr>
          <a:xfrm>
            <a:off x="9841587" y="3512429"/>
            <a:ext cx="288284" cy="267500"/>
          </a:xfrm>
          <a:prstGeom prst="decag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CE90A9B-2D78-4B28-BEC0-B0C2F931728D}"/>
              </a:ext>
            </a:extLst>
          </p:cNvPr>
          <p:cNvSpPr txBox="1"/>
          <p:nvPr/>
        </p:nvSpPr>
        <p:spPr>
          <a:xfrm>
            <a:off x="10151887" y="3208071"/>
            <a:ext cx="1381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data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2EAF5720-6E2D-406B-8E40-EA5502B2F1FD}"/>
              </a:ext>
            </a:extLst>
          </p:cNvPr>
          <p:cNvSpPr/>
          <p:nvPr/>
        </p:nvSpPr>
        <p:spPr>
          <a:xfrm>
            <a:off x="10354445" y="3708699"/>
            <a:ext cx="371048" cy="35528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579A78B3-CB4E-4D9B-8110-39271CDDCD14}"/>
              </a:ext>
            </a:extLst>
          </p:cNvPr>
          <p:cNvSpPr/>
          <p:nvPr/>
        </p:nvSpPr>
        <p:spPr>
          <a:xfrm>
            <a:off x="9613430" y="6116118"/>
            <a:ext cx="801158" cy="27669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F(W, x)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C92D250A-A4BB-49CD-BCE5-6F157E8C522F}"/>
              </a:ext>
            </a:extLst>
          </p:cNvPr>
          <p:cNvCxnSpPr>
            <a:cxnSpLocks/>
          </p:cNvCxnSpPr>
          <p:nvPr/>
        </p:nvCxnSpPr>
        <p:spPr>
          <a:xfrm>
            <a:off x="8055013" y="6254467"/>
            <a:ext cx="1407477" cy="0"/>
          </a:xfrm>
          <a:prstGeom prst="straightConnector1">
            <a:avLst/>
          </a:prstGeom>
          <a:ln w="254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Decagon 92">
            <a:extLst>
              <a:ext uri="{FF2B5EF4-FFF2-40B4-BE49-F238E27FC236}">
                <a16:creationId xmlns:a16="http://schemas.microsoft.com/office/drawing/2014/main" id="{2130AAD9-C47E-474F-A110-CF4D21A77AF8}"/>
              </a:ext>
            </a:extLst>
          </p:cNvPr>
          <p:cNvSpPr/>
          <p:nvPr/>
        </p:nvSpPr>
        <p:spPr>
          <a:xfrm>
            <a:off x="8614609" y="5918614"/>
            <a:ext cx="288284" cy="267500"/>
          </a:xfrm>
          <a:prstGeom prst="decag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59A4755-FF15-4AA6-9CDB-5B967260A04C}"/>
              </a:ext>
            </a:extLst>
          </p:cNvPr>
          <p:cNvCxnSpPr>
            <a:cxnSpLocks/>
          </p:cNvCxnSpPr>
          <p:nvPr/>
        </p:nvCxnSpPr>
        <p:spPr>
          <a:xfrm>
            <a:off x="5003000" y="5396480"/>
            <a:ext cx="2401522" cy="0"/>
          </a:xfrm>
          <a:prstGeom prst="straightConnector1">
            <a:avLst/>
          </a:prstGeom>
          <a:ln w="254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417EA3D-63F7-4730-B4EF-1959E513FA89}"/>
              </a:ext>
            </a:extLst>
          </p:cNvPr>
          <p:cNvCxnSpPr>
            <a:cxnSpLocks/>
          </p:cNvCxnSpPr>
          <p:nvPr/>
        </p:nvCxnSpPr>
        <p:spPr>
          <a:xfrm flipH="1">
            <a:off x="4965500" y="5681458"/>
            <a:ext cx="2384430" cy="0"/>
          </a:xfrm>
          <a:prstGeom prst="straightConnector1">
            <a:avLst/>
          </a:prstGeom>
          <a:ln w="254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6202972-8468-4AB8-9609-4458C058B195}"/>
              </a:ext>
            </a:extLst>
          </p:cNvPr>
          <p:cNvCxnSpPr>
            <a:cxnSpLocks/>
          </p:cNvCxnSpPr>
          <p:nvPr/>
        </p:nvCxnSpPr>
        <p:spPr>
          <a:xfrm>
            <a:off x="5003000" y="5945933"/>
            <a:ext cx="2401522" cy="0"/>
          </a:xfrm>
          <a:prstGeom prst="straightConnector1">
            <a:avLst/>
          </a:prstGeom>
          <a:ln w="25400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ecagon 6">
            <a:extLst>
              <a:ext uri="{FF2B5EF4-FFF2-40B4-BE49-F238E27FC236}">
                <a16:creationId xmlns:a16="http://schemas.microsoft.com/office/drawing/2014/main" id="{431E6CD3-EB4B-4785-8D9D-0D7B4D42C713}"/>
              </a:ext>
            </a:extLst>
          </p:cNvPr>
          <p:cNvSpPr/>
          <p:nvPr/>
        </p:nvSpPr>
        <p:spPr>
          <a:xfrm>
            <a:off x="6013573" y="6013855"/>
            <a:ext cx="288284" cy="267500"/>
          </a:xfrm>
          <a:prstGeom prst="decag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D84FAC-3BA4-4570-AAB8-2AE7130B579B}"/>
              </a:ext>
            </a:extLst>
          </p:cNvPr>
          <p:cNvSpPr txBox="1"/>
          <p:nvPr/>
        </p:nvSpPr>
        <p:spPr>
          <a:xfrm>
            <a:off x="3111270" y="4378008"/>
            <a:ext cx="1971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MPC protocol code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B98E2C-00DC-4392-A7C5-DEC363702E4D}"/>
              </a:ext>
            </a:extLst>
          </p:cNvPr>
          <p:cNvSpPr txBox="1"/>
          <p:nvPr/>
        </p:nvSpPr>
        <p:spPr>
          <a:xfrm>
            <a:off x="7242009" y="4285786"/>
            <a:ext cx="1971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MPC protocol code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078640-20E1-4C72-9CE0-C7E2BD8D41A6}"/>
              </a:ext>
            </a:extLst>
          </p:cNvPr>
          <p:cNvSpPr txBox="1"/>
          <p:nvPr/>
        </p:nvSpPr>
        <p:spPr>
          <a:xfrm>
            <a:off x="4868385" y="4977962"/>
            <a:ext cx="2430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MPC protocol execution</a:t>
            </a:r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8C649E06-5338-4ACB-9BA7-0ACF7D5B1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482DC-2269-4F26-9D2A-7E44B1A4CD85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10F1141-F355-4AEA-BEF1-6433EA05BB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548" y="1681559"/>
            <a:ext cx="1322862" cy="1322862"/>
          </a:xfrm>
          <a:prstGeom prst="rect">
            <a:avLst/>
          </a:prstGeom>
        </p:spPr>
      </p:pic>
      <p:pic>
        <p:nvPicPr>
          <p:cNvPr id="15" name="Picture 14" descr="Shape&#10;&#10;Description automatically generated with low confidence">
            <a:extLst>
              <a:ext uri="{FF2B5EF4-FFF2-40B4-BE49-F238E27FC236}">
                <a16:creationId xmlns:a16="http://schemas.microsoft.com/office/drawing/2014/main" id="{B40D1697-3305-4E39-87F2-A2368EA1D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433" y="1823518"/>
            <a:ext cx="950259" cy="950259"/>
          </a:xfrm>
          <a:prstGeom prst="rect">
            <a:avLst/>
          </a:prstGeom>
        </p:spPr>
      </p:pic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6C287669-AF87-4799-B391-BFECA10563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26" y="3314428"/>
            <a:ext cx="950259" cy="9502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F2E704-EFD9-3D7F-4755-F84F3E4607A0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197570-103B-D07E-4864-0780F3394B0A}"/>
              </a:ext>
            </a:extLst>
          </p:cNvPr>
          <p:cNvSpPr txBox="1"/>
          <p:nvPr/>
        </p:nvSpPr>
        <p:spPr>
          <a:xfrm>
            <a:off x="2959767" y="27477"/>
            <a:ext cx="56223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chemeClr val="accent5"/>
                </a:solidFill>
                <a:effectLst/>
                <a:latin typeface="system-ui"/>
              </a:rPr>
              <a:t>Kumar, Rathee, </a:t>
            </a:r>
            <a:r>
              <a:rPr lang="en-US" b="0" dirty="0">
                <a:solidFill>
                  <a:srgbClr val="FF0000"/>
                </a:solidFill>
                <a:effectLst/>
                <a:latin typeface="system-ui"/>
              </a:rPr>
              <a:t>C</a:t>
            </a:r>
            <a:r>
              <a:rPr lang="en-US" b="0" dirty="0">
                <a:solidFill>
                  <a:schemeClr val="accent5"/>
                </a:solidFill>
                <a:effectLst/>
                <a:latin typeface="system-ui"/>
              </a:rPr>
              <a:t>, Gupta, Rastogi, Sharma</a:t>
            </a:r>
            <a:r>
              <a:rPr lang="en-US" b="0" i="1" dirty="0">
                <a:solidFill>
                  <a:schemeClr val="accent5"/>
                </a:solidFill>
                <a:effectLst/>
                <a:latin typeface="system-ui"/>
              </a:rPr>
              <a:t>;</a:t>
            </a:r>
            <a:br>
              <a:rPr lang="en-US" b="0" i="1" dirty="0">
                <a:solidFill>
                  <a:schemeClr val="accent5"/>
                </a:solidFill>
                <a:effectLst/>
                <a:latin typeface="system-ui"/>
              </a:rPr>
            </a:br>
            <a:r>
              <a:rPr lang="en-US" b="0" i="1" dirty="0">
                <a:solidFill>
                  <a:schemeClr val="accent5"/>
                </a:solidFill>
                <a:effectLst/>
                <a:latin typeface="system-ui"/>
              </a:rPr>
              <a:t>“CrypTFlow: Secure TensorFlow Inference”, </a:t>
            </a:r>
            <a:r>
              <a:rPr lang="en-US" b="1" dirty="0">
                <a:solidFill>
                  <a:schemeClr val="accent5"/>
                </a:solidFill>
                <a:effectLst/>
                <a:latin typeface="system-ui"/>
              </a:rPr>
              <a:t>IEEE S&amp;P 2020.</a:t>
            </a:r>
            <a:r>
              <a:rPr lang="en-US" b="1" i="1" dirty="0">
                <a:solidFill>
                  <a:schemeClr val="accent5"/>
                </a:solidFill>
                <a:effectLst/>
                <a:latin typeface="system-ui"/>
              </a:rPr>
              <a:t> </a:t>
            </a:r>
            <a:endParaRPr lang="en-US" b="1" i="1" dirty="0">
              <a:solidFill>
                <a:schemeClr val="accent5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436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 animBg="1"/>
      <p:bldP spid="43" grpId="0" animBg="1"/>
      <p:bldP spid="45" grpId="0" animBg="1"/>
      <p:bldP spid="49" grpId="0" animBg="1"/>
      <p:bldP spid="50" grpId="0" animBg="1"/>
      <p:bldP spid="76" grpId="0" animBg="1"/>
      <p:bldP spid="78" grpId="0" animBg="1"/>
      <p:bldP spid="82" grpId="0" animBg="1"/>
      <p:bldP spid="86" grpId="0" animBg="1"/>
      <p:bldP spid="88" grpId="0" animBg="1"/>
      <p:bldP spid="93" grpId="0" animBg="1"/>
      <p:bldP spid="7" grpId="0" animBg="1"/>
      <p:bldP spid="5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2C4E-7754-8638-6D3F-430750A8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4006A-4E1C-E1BE-B6FA-BA53AB228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Fully connected layers: Simple Matrix Multiplication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27F649F-EB0C-E5AC-084F-57D99475E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2656439"/>
            <a:ext cx="3064974" cy="328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14C4AE-6936-4818-265F-1D50B1D46AC8}"/>
              </a:ext>
            </a:extLst>
          </p:cNvPr>
          <p:cNvSpPr txBox="1"/>
          <p:nvPr/>
        </p:nvSpPr>
        <p:spPr>
          <a:xfrm>
            <a:off x="4523435" y="3469023"/>
            <a:ext cx="70126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Writing as multiplications and additions inefficient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Crypto protocols must exploit structure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B7894-9F9E-1920-B731-E75BB67FC074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</p:spTree>
    <p:extLst>
      <p:ext uri="{BB962C8B-B14F-4D97-AF65-F5344CB8AC3E}">
        <p14:creationId xmlns:p14="http://schemas.microsoft.com/office/powerpoint/2010/main" val="3000779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7057C3C-4B49-2E70-3176-9F73171E8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8" y="2008682"/>
            <a:ext cx="7495575" cy="421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342C4E-7754-8638-6D3F-430750A8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Layer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4006A-4E1C-E1BE-B6FA-BA53AB228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Convolutional layers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E5DFA-2099-157F-44DB-781A569C71E5}"/>
              </a:ext>
            </a:extLst>
          </p:cNvPr>
          <p:cNvSpPr txBox="1"/>
          <p:nvPr/>
        </p:nvSpPr>
        <p:spPr>
          <a:xfrm>
            <a:off x="6402779" y="3359727"/>
            <a:ext cx="59081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Writing as matrix multiplication inefficient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Specific protocols for convolutions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64AC4-8097-5D46-425D-9121A13658F3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</p:spTree>
    <p:extLst>
      <p:ext uri="{BB962C8B-B14F-4D97-AF65-F5344CB8AC3E}">
        <p14:creationId xmlns:p14="http://schemas.microsoft.com/office/powerpoint/2010/main" val="1945494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2C4E-7754-8638-6D3F-430750A8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Activation/Pooling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4006A-4E1C-E1BE-B6FA-BA53AB228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ReLU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(x) = Max(x,0)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Requires comparison, selection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Maxpool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(Max of a set of values)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Requires set of comparisons and selections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Averagepool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(Average of set of values)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Requires addition and division/truncation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Batchnormalization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Requires multiplications in inference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Requires mean, variance, division in training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64AC4-8097-5D46-425D-9121A13658F3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</p:spTree>
    <p:extLst>
      <p:ext uri="{BB962C8B-B14F-4D97-AF65-F5344CB8AC3E}">
        <p14:creationId xmlns:p14="http://schemas.microsoft.com/office/powerpoint/2010/main" val="694832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9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FD240-01CA-E024-68A5-5EC6A8BE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074" y="286603"/>
            <a:ext cx="5983605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Transcendental Functions</a:t>
            </a:r>
          </a:p>
        </p:txBody>
      </p:sp>
      <p:pic>
        <p:nvPicPr>
          <p:cNvPr id="25" name="Picture 15" descr="Complex maths formulae on a blackboard">
            <a:extLst>
              <a:ext uri="{FF2B5EF4-FFF2-40B4-BE49-F238E27FC236}">
                <a16:creationId xmlns:a16="http://schemas.microsoft.com/office/drawing/2014/main" id="{94CFDAEC-7485-371A-5FE4-048B548536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85" r="18662" b="-1"/>
          <a:stretch/>
        </p:blipFill>
        <p:spPr>
          <a:xfrm>
            <a:off x="20" y="10"/>
            <a:ext cx="4580077" cy="6857990"/>
          </a:xfrm>
          <a:prstGeom prst="rect">
            <a:avLst/>
          </a:prstGeom>
        </p:spPr>
      </p:pic>
      <p:cxnSp>
        <p:nvCxnSpPr>
          <p:cNvPr id="26" name="Straight Connector 21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16EBAEB-B593-FBE4-608E-F6964F901D96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</p:spTree>
    <p:extLst>
      <p:ext uri="{BB962C8B-B14F-4D97-AF65-F5344CB8AC3E}">
        <p14:creationId xmlns:p14="http://schemas.microsoft.com/office/powerpoint/2010/main" val="3071073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619FC-7936-CBF1-6721-C2FE90246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Sigmoid, Tanh etc.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90DAE4-9F61-ED1C-3CF6-1679370801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2108202"/>
                <a:ext cx="10058400" cy="3218871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Sigmoid: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(1+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/>
              </a:p>
              <a:p>
                <a:pPr lvl="1">
                  <a:buFont typeface="Wingdings" panose="05000000000000000000" pitchFamily="2" charset="2"/>
                  <a:buChar char="§"/>
                </a:pPr>
                <a:endParaRPr lang="en-US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Typically approximated by splines</a:t>
                </a:r>
                <a14:m>
                  <m:oMath xmlns:m="http://schemas.openxmlformats.org/officeDocument/2006/math"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 =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&lt;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                                   =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&lt;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                                   =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&lt;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Approximation must be:</a:t>
                </a:r>
              </a:p>
              <a:p>
                <a:pPr lvl="2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Efficient: (keeping cryptographic cost in mind, which depends on crypto model/protocol) </a:t>
                </a:r>
              </a:p>
              <a:p>
                <a:pPr lvl="2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lang="en-US" sz="2200" dirty="0">
                    <a:solidFill>
                      <a:schemeClr val="tx1"/>
                    </a:solidFill>
                    <a:latin typeface="Calibri" panose="020F0502020204030204"/>
                  </a:rPr>
                  <a:t> Precise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 (very least preserve accuracy; even better low ULP error)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90DAE4-9F61-ED1C-3CF6-1679370801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2108202"/>
                <a:ext cx="10058400" cy="3218871"/>
              </a:xfrm>
              <a:blipFill>
                <a:blip r:embed="rId2"/>
                <a:stretch>
                  <a:fillRect l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9A905A4-186F-18BB-E9CD-F55B925DA8F9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148478-2042-B0B2-67F9-B78F9176E655}"/>
              </a:ext>
            </a:extLst>
          </p:cNvPr>
          <p:cNvSpPr txBox="1"/>
          <p:nvPr/>
        </p:nvSpPr>
        <p:spPr>
          <a:xfrm>
            <a:off x="3038875" y="47795"/>
            <a:ext cx="68751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Rathee, Rathee, Kiran Goli, Gupta, Sharma,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>
                <a:solidFill>
                  <a:schemeClr val="accent5"/>
                </a:solidFill>
              </a:rPr>
              <a:t>, Rastogi; </a:t>
            </a:r>
            <a:br>
              <a:rPr lang="en-US" dirty="0">
                <a:solidFill>
                  <a:schemeClr val="accent5"/>
                </a:solidFill>
              </a:rPr>
            </a:br>
            <a:r>
              <a:rPr lang="en-US" i="1" dirty="0">
                <a:solidFill>
                  <a:schemeClr val="accent5"/>
                </a:solidFill>
              </a:rPr>
              <a:t>“SIRNN: A Math Library for Secure RNN Inference”</a:t>
            </a:r>
            <a:r>
              <a:rPr lang="en-US" dirty="0">
                <a:solidFill>
                  <a:schemeClr val="accent5"/>
                </a:solidFill>
              </a:rPr>
              <a:t>, </a:t>
            </a:r>
            <a:r>
              <a:rPr lang="en-US" b="1" dirty="0">
                <a:solidFill>
                  <a:schemeClr val="accent5"/>
                </a:solidFill>
              </a:rPr>
              <a:t>IEEE S&amp;P 2021</a:t>
            </a:r>
          </a:p>
        </p:txBody>
      </p:sp>
    </p:spTree>
    <p:extLst>
      <p:ext uri="{BB962C8B-B14F-4D97-AF65-F5344CB8AC3E}">
        <p14:creationId xmlns:p14="http://schemas.microsoft.com/office/powerpoint/2010/main" val="3628646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ow to generate an onnx file with linear layers using Pytorch - Stack  Overflow">
            <a:extLst>
              <a:ext uri="{FF2B5EF4-FFF2-40B4-BE49-F238E27FC236}">
                <a16:creationId xmlns:a16="http://schemas.microsoft.com/office/drawing/2014/main" id="{695942AD-2265-E449-574E-93D9F2455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9" y="1906622"/>
            <a:ext cx="2695231" cy="447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EFA2A4-74C5-38FA-1DDB-AC875D14E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ONNX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5998C-5223-6D99-8E10-017D5CB98883}"/>
              </a:ext>
            </a:extLst>
          </p:cNvPr>
          <p:cNvSpPr txBox="1"/>
          <p:nvPr/>
        </p:nvSpPr>
        <p:spPr>
          <a:xfrm>
            <a:off x="4969239" y="1932023"/>
            <a:ext cx="681321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Compile: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Float-point </a:t>
            </a:r>
            <a:r>
              <a:rPr lang="en-US" sz="2400" dirty="0" err="1"/>
              <a:t>matmul</a:t>
            </a:r>
            <a:r>
              <a:rPr lang="en-US" sz="2400" dirty="0"/>
              <a:t>/convolutions</a:t>
            </a:r>
            <a:br>
              <a:rPr lang="en-US" sz="2400" dirty="0"/>
            </a:br>
            <a:r>
              <a:rPr lang="en-US" sz="2400" dirty="0"/>
              <a:t>to fixed-point (including truncations)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/>
              <a:t>ReLU-maxpool</a:t>
            </a:r>
            <a:r>
              <a:rPr lang="en-US" sz="2400" dirty="0"/>
              <a:t> to </a:t>
            </a:r>
            <a:r>
              <a:rPr lang="en-US" sz="2400" dirty="0" err="1"/>
              <a:t>max+select</a:t>
            </a:r>
            <a:r>
              <a:rPr lang="en-US" sz="2400" dirty="0"/>
              <a:t>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Transcendental functions</a:t>
            </a:r>
            <a:br>
              <a:rPr lang="en-US" sz="2400" dirty="0"/>
            </a:br>
            <a:r>
              <a:rPr lang="en-US" sz="2400" dirty="0"/>
              <a:t>with precise MPC friendly approximations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Non-cryptographic operators</a:t>
            </a:r>
            <a:br>
              <a:rPr lang="en-US" sz="2400" dirty="0"/>
            </a:br>
            <a:r>
              <a:rPr lang="en-US" sz="2400" dirty="0"/>
              <a:t>(e.g. transpose, reshape) to local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Crypto-specific compiler optimizations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/>
              <a:t>ReLU+Maxpool</a:t>
            </a:r>
            <a:r>
              <a:rPr lang="en-US" sz="2400" dirty="0"/>
              <a:t> -&gt; </a:t>
            </a:r>
            <a:r>
              <a:rPr lang="en-US" sz="2400" dirty="0" err="1"/>
              <a:t>Maxpool+ReLU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/>
              <a:t>Truncate+ReLU</a:t>
            </a:r>
            <a:r>
              <a:rPr lang="en-US" sz="2400" dirty="0"/>
              <a:t> -&gt; Fuse layers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/>
              <a:t>Backpass</a:t>
            </a:r>
            <a:r>
              <a:rPr lang="en-US" sz="2400" dirty="0"/>
              <a:t> memory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69EC8-7257-30A7-4299-05580356C49D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</p:spTree>
    <p:extLst>
      <p:ext uri="{BB962C8B-B14F-4D97-AF65-F5344CB8AC3E}">
        <p14:creationId xmlns:p14="http://schemas.microsoft.com/office/powerpoint/2010/main" val="86678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8B58-8457-2A20-E20C-E12AE00D8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Usability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CC16EB05-EEDE-C114-5F32-7D1B9A1B26D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280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16A99CB3-EEFF-6A35-385D-1F24F1429D45}"/>
              </a:ext>
            </a:extLst>
          </p:cNvPr>
          <p:cNvSpPr/>
          <p:nvPr/>
        </p:nvSpPr>
        <p:spPr>
          <a:xfrm>
            <a:off x="491836" y="2396836"/>
            <a:ext cx="457200" cy="4918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3D8632A-9F17-8DCC-2425-F7BF748912CE}"/>
              </a:ext>
            </a:extLst>
          </p:cNvPr>
          <p:cNvSpPr/>
          <p:nvPr/>
        </p:nvSpPr>
        <p:spPr>
          <a:xfrm>
            <a:off x="491836" y="3723409"/>
            <a:ext cx="457200" cy="4918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49A8D2B-8881-3D6E-0547-D973BDAD46BE}"/>
              </a:ext>
            </a:extLst>
          </p:cNvPr>
          <p:cNvSpPr/>
          <p:nvPr/>
        </p:nvSpPr>
        <p:spPr>
          <a:xfrm>
            <a:off x="491836" y="5049982"/>
            <a:ext cx="457200" cy="4918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002A4-370A-BBBC-5FF5-F052D42230EB}"/>
              </a:ext>
            </a:extLst>
          </p:cNvPr>
          <p:cNvSpPr txBox="1"/>
          <p:nvPr/>
        </p:nvSpPr>
        <p:spPr>
          <a:xfrm>
            <a:off x="0" y="6051"/>
            <a:ext cx="290861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1: Usability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5F4542-D2EC-1F9B-6ADC-0FA6B8B78B66}"/>
              </a:ext>
            </a:extLst>
          </p:cNvPr>
          <p:cNvSpPr/>
          <p:nvPr/>
        </p:nvSpPr>
        <p:spPr>
          <a:xfrm>
            <a:off x="7881306" y="2799994"/>
            <a:ext cx="3646130" cy="23773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Compiler that compiles:</a:t>
            </a:r>
          </a:p>
          <a:p>
            <a:pPr marL="342900" indent="-342900" algn="ctr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From float-to-fixed while preserving accuracy</a:t>
            </a:r>
          </a:p>
          <a:p>
            <a:pPr marL="342900" indent="-342900" algn="ctr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From TensorFlow/ONNX to Efficient crypto APIs</a:t>
            </a:r>
          </a:p>
          <a:p>
            <a:pPr marL="342900" indent="-342900" algn="ctr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Approximates transcendental functions accurately</a:t>
            </a:r>
          </a:p>
        </p:txBody>
      </p:sp>
    </p:spTree>
    <p:extLst>
      <p:ext uri="{BB962C8B-B14F-4D97-AF65-F5344CB8AC3E}">
        <p14:creationId xmlns:p14="http://schemas.microsoft.com/office/powerpoint/2010/main" val="3728830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8BDBE5C-BBE9-4E89-BEE5-DEB6EAB87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9906C-08B0-76DF-6662-7AEBD821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34946"/>
            <a:ext cx="3689094" cy="5055904"/>
          </a:xfrm>
        </p:spPr>
        <p:txBody>
          <a:bodyPr anchor="ctr">
            <a:normAutofit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</a:rPr>
              <a:t>Outline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FC4168B-AA75-4715-9B96-CF84B170A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B02933-FCA7-A7DD-8D4D-9EAC5FE23DB4}"/>
              </a:ext>
            </a:extLst>
          </p:cNvPr>
          <p:cNvSpPr txBox="1"/>
          <p:nvPr/>
        </p:nvSpPr>
        <p:spPr>
          <a:xfrm>
            <a:off x="4976031" y="672829"/>
            <a:ext cx="3132589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Usability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33765B-EAB4-5CA6-5A16-81DC9DFDE0B6}"/>
              </a:ext>
            </a:extLst>
          </p:cNvPr>
          <p:cNvSpPr txBox="1"/>
          <p:nvPr/>
        </p:nvSpPr>
        <p:spPr>
          <a:xfrm>
            <a:off x="4976031" y="2083269"/>
            <a:ext cx="5833456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Computation 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B4F66-474A-7DE3-DB18-3059CFBBB1B5}"/>
              </a:ext>
            </a:extLst>
          </p:cNvPr>
          <p:cNvSpPr txBox="1"/>
          <p:nvPr/>
        </p:nvSpPr>
        <p:spPr>
          <a:xfrm>
            <a:off x="4976031" y="3493710"/>
            <a:ext cx="6778715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Cryptographic Protocols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93982-17D3-5435-44F6-2D4D1B0A460B}"/>
              </a:ext>
            </a:extLst>
          </p:cNvPr>
          <p:cNvSpPr txBox="1"/>
          <p:nvPr/>
        </p:nvSpPr>
        <p:spPr>
          <a:xfrm>
            <a:off x="4976031" y="4904150"/>
            <a:ext cx="3193503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Libraries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FF3A5D-314A-9C2D-2C7E-3CE2008A1B5A}"/>
              </a:ext>
            </a:extLst>
          </p:cNvPr>
          <p:cNvSpPr txBox="1"/>
          <p:nvPr/>
        </p:nvSpPr>
        <p:spPr>
          <a:xfrm>
            <a:off x="4976028" y="2083269"/>
            <a:ext cx="5833456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Computation 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49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B548-FF2B-AF17-9D43-78F4AB49D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942320" cy="1450757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Computation Model (2PC with dealer)</a:t>
            </a:r>
          </a:p>
        </p:txBody>
      </p:sp>
      <p:pic>
        <p:nvPicPr>
          <p:cNvPr id="4" name="Content Placeholder 5" descr="Logo, company name&#10;&#10;Description automatically generated">
            <a:extLst>
              <a:ext uri="{FF2B5EF4-FFF2-40B4-BE49-F238E27FC236}">
                <a16:creationId xmlns:a16="http://schemas.microsoft.com/office/drawing/2014/main" id="{79E17B8A-710D-5458-55C1-9A8205AB9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38827" y="1933882"/>
            <a:ext cx="2072051" cy="879052"/>
          </a:xfr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CD510A2-DBAA-3131-12F1-D6B04CE53949}"/>
              </a:ext>
            </a:extLst>
          </p:cNvPr>
          <p:cNvSpPr/>
          <p:nvPr/>
        </p:nvSpPr>
        <p:spPr>
          <a:xfrm>
            <a:off x="235011" y="3910603"/>
            <a:ext cx="4187976" cy="2232803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5AAF7E3-B0BA-942D-0933-CB97F5A21E86}"/>
              </a:ext>
            </a:extLst>
          </p:cNvPr>
          <p:cNvSpPr/>
          <p:nvPr/>
        </p:nvSpPr>
        <p:spPr>
          <a:xfrm>
            <a:off x="7261693" y="4001816"/>
            <a:ext cx="4304526" cy="2045703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8B2437-16F6-2689-E854-18105332D4F1}"/>
              </a:ext>
            </a:extLst>
          </p:cNvPr>
          <p:cNvCxnSpPr>
            <a:cxnSpLocks/>
          </p:cNvCxnSpPr>
          <p:nvPr/>
        </p:nvCxnSpPr>
        <p:spPr>
          <a:xfrm>
            <a:off x="4422987" y="4260764"/>
            <a:ext cx="283870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6789F2B-CB6E-B5A9-1C26-49FA1F820B2F}"/>
              </a:ext>
            </a:extLst>
          </p:cNvPr>
          <p:cNvCxnSpPr>
            <a:cxnSpLocks/>
          </p:cNvCxnSpPr>
          <p:nvPr/>
        </p:nvCxnSpPr>
        <p:spPr>
          <a:xfrm flipH="1">
            <a:off x="4422987" y="4559010"/>
            <a:ext cx="283870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30CA3A8-C778-38BD-1842-0B207E3316E9}"/>
              </a:ext>
            </a:extLst>
          </p:cNvPr>
          <p:cNvCxnSpPr>
            <a:cxnSpLocks/>
          </p:cNvCxnSpPr>
          <p:nvPr/>
        </p:nvCxnSpPr>
        <p:spPr>
          <a:xfrm>
            <a:off x="4422987" y="4895331"/>
            <a:ext cx="283870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1F33266-85AE-6E42-CD7B-74FD827B5EB4}"/>
              </a:ext>
            </a:extLst>
          </p:cNvPr>
          <p:cNvCxnSpPr>
            <a:cxnSpLocks/>
          </p:cNvCxnSpPr>
          <p:nvPr/>
        </p:nvCxnSpPr>
        <p:spPr>
          <a:xfrm flipH="1">
            <a:off x="4340087" y="5250851"/>
            <a:ext cx="292160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F1104AA-7AAD-AD72-5FCE-9FA9E606A58A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2937164" y="2812934"/>
            <a:ext cx="2637689" cy="12663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ADEB157-1D6F-573E-20A5-986350F985AA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5574853" y="2812934"/>
            <a:ext cx="2252181" cy="13323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240EAC4-FA3B-0597-F110-043F365BBF28}"/>
              </a:ext>
            </a:extLst>
          </p:cNvPr>
          <p:cNvSpPr txBox="1"/>
          <p:nvPr/>
        </p:nvSpPr>
        <p:spPr>
          <a:xfrm>
            <a:off x="7261693" y="1949601"/>
            <a:ext cx="37100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Enabler of Secure Inference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Generates correlated randomness </a:t>
            </a:r>
            <a:br>
              <a:rPr lang="en-US" dirty="0"/>
            </a:br>
            <a:r>
              <a:rPr lang="en-US" dirty="0"/>
              <a:t>while setting up VMs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6F29CC-5B88-315E-2B8E-73BAA86B5337}"/>
              </a:ext>
            </a:extLst>
          </p:cNvPr>
          <p:cNvSpPr txBox="1"/>
          <p:nvPr/>
        </p:nvSpPr>
        <p:spPr>
          <a:xfrm>
            <a:off x="3705550" y="5568141"/>
            <a:ext cx="478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5A20FC-55AA-E78D-B6C0-EE8DEB5A77E7}"/>
              </a:ext>
            </a:extLst>
          </p:cNvPr>
          <p:cNvSpPr txBox="1"/>
          <p:nvPr/>
        </p:nvSpPr>
        <p:spPr>
          <a:xfrm>
            <a:off x="11099275" y="5538642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2A3616-A324-3BCA-58CE-86910B8E56D6}"/>
              </a:ext>
            </a:extLst>
          </p:cNvPr>
          <p:cNvSpPr txBox="1"/>
          <p:nvPr/>
        </p:nvSpPr>
        <p:spPr>
          <a:xfrm>
            <a:off x="1512581" y="5538642"/>
            <a:ext cx="172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Publisher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174FF586-3C29-93C1-035B-CAD2F69312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484885" y="4079315"/>
            <a:ext cx="1721946" cy="152624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FC281D1-A100-6A56-2771-E59CEB86C365}"/>
              </a:ext>
            </a:extLst>
          </p:cNvPr>
          <p:cNvSpPr txBox="1"/>
          <p:nvPr/>
        </p:nvSpPr>
        <p:spPr>
          <a:xfrm>
            <a:off x="8574440" y="5538642"/>
            <a:ext cx="180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Consumer</a:t>
            </a:r>
          </a:p>
        </p:txBody>
      </p:sp>
      <p:pic>
        <p:nvPicPr>
          <p:cNvPr id="10" name="Picture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D4B7DF-B0B2-04D8-CBCF-893370D523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540263" y="4105894"/>
            <a:ext cx="1724098" cy="14730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2018ADC-AFAD-EDE5-F139-2A27D5B5B9F7}"/>
              </a:ext>
            </a:extLst>
          </p:cNvPr>
          <p:cNvGrpSpPr/>
          <p:nvPr/>
        </p:nvGrpSpPr>
        <p:grpSpPr>
          <a:xfrm>
            <a:off x="5674926" y="98760"/>
            <a:ext cx="3143476" cy="1003281"/>
            <a:chOff x="9048524" y="456493"/>
            <a:chExt cx="3143476" cy="1003281"/>
          </a:xfrm>
        </p:grpSpPr>
        <p:pic>
          <p:nvPicPr>
            <p:cNvPr id="6" name="Picture 2" descr="GitHub - facebookresearch/CrypTen: A framework for Privacy Preserving  Machine Learning">
              <a:extLst>
                <a:ext uri="{FF2B5EF4-FFF2-40B4-BE49-F238E27FC236}">
                  <a16:creationId xmlns:a16="http://schemas.microsoft.com/office/drawing/2014/main" id="{F33B4D1E-C583-E9CA-FB45-218DFE9CDE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8524" y="596038"/>
              <a:ext cx="3143476" cy="863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27FE321-B3DB-96DD-CC33-2EC3EB38AC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8012" y="456493"/>
              <a:ext cx="1284500" cy="2589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4" descr="AWS Marketplace: Inpher">
            <a:extLst>
              <a:ext uri="{FF2B5EF4-FFF2-40B4-BE49-F238E27FC236}">
                <a16:creationId xmlns:a16="http://schemas.microsoft.com/office/drawing/2014/main" id="{C78BBC1A-E438-A58F-73FF-71A42996F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858" y="136518"/>
            <a:ext cx="2721429" cy="87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94A159C-679C-34DF-DC23-1FFA72760319}"/>
              </a:ext>
            </a:extLst>
          </p:cNvPr>
          <p:cNvCxnSpPr/>
          <p:nvPr/>
        </p:nvCxnSpPr>
        <p:spPr>
          <a:xfrm flipV="1">
            <a:off x="8818402" y="137328"/>
            <a:ext cx="442061" cy="8689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Cartoon Computer png download - 999*1186 - Free Transparent Virtual Machine  png Download. - CleanPNG / KissPNG">
            <a:extLst>
              <a:ext uri="{FF2B5EF4-FFF2-40B4-BE49-F238E27FC236}">
                <a16:creationId xmlns:a16="http://schemas.microsoft.com/office/drawing/2014/main" id="{1A663FCE-1A8E-8832-4355-5B2F14881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77" y="4148980"/>
            <a:ext cx="918226" cy="110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artoon Computer png download - 999*1186 - Free Transparent Virtual Machine  png Download. - CleanPNG / KissPNG">
            <a:extLst>
              <a:ext uri="{FF2B5EF4-FFF2-40B4-BE49-F238E27FC236}">
                <a16:creationId xmlns:a16="http://schemas.microsoft.com/office/drawing/2014/main" id="{8ECE9C94-FBD0-5F08-3C60-79DB9665F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333" y="4148980"/>
            <a:ext cx="918226" cy="110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5B96735-02FA-5CD2-0E9F-3E5581E53FA8}"/>
              </a:ext>
            </a:extLst>
          </p:cNvPr>
          <p:cNvSpPr txBox="1"/>
          <p:nvPr/>
        </p:nvSpPr>
        <p:spPr>
          <a:xfrm>
            <a:off x="3136136" y="5086331"/>
            <a:ext cx="1227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correlated </a:t>
            </a:r>
          </a:p>
          <a:p>
            <a:pPr algn="ctr"/>
            <a:r>
              <a:rPr lang="en-US" dirty="0"/>
              <a:t>keys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24EFA-8F61-8FE3-99BA-BB294880253E}"/>
              </a:ext>
            </a:extLst>
          </p:cNvPr>
          <p:cNvSpPr txBox="1"/>
          <p:nvPr/>
        </p:nvSpPr>
        <p:spPr>
          <a:xfrm>
            <a:off x="7350553" y="5077032"/>
            <a:ext cx="1227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correlated </a:t>
            </a:r>
          </a:p>
          <a:p>
            <a:pPr algn="ctr"/>
            <a:r>
              <a:rPr lang="en-US" dirty="0"/>
              <a:t>keys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7E7A66-3802-8491-668C-EBC54A47D013}"/>
              </a:ext>
            </a:extLst>
          </p:cNvPr>
          <p:cNvSpPr txBox="1"/>
          <p:nvPr/>
        </p:nvSpPr>
        <p:spPr>
          <a:xfrm>
            <a:off x="0" y="6051"/>
            <a:ext cx="4851072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2: Computation Model</a:t>
            </a:r>
          </a:p>
        </p:txBody>
      </p:sp>
    </p:spTree>
    <p:extLst>
      <p:ext uri="{BB962C8B-B14F-4D97-AF65-F5344CB8AC3E}">
        <p14:creationId xmlns:p14="http://schemas.microsoft.com/office/powerpoint/2010/main" val="105612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31" grpId="0"/>
      <p:bldP spid="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96ACB22-AA23-DE44-8AF5-A143B324E7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48723"/>
          <a:stretch/>
        </p:blipFill>
        <p:spPr>
          <a:xfrm>
            <a:off x="1238238" y="2175305"/>
            <a:ext cx="9697417" cy="412422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2PC Model and Security: </a:t>
            </a:r>
            <a:br>
              <a:rPr lang="en-US" b="1" dirty="0"/>
            </a:br>
            <a:r>
              <a:rPr lang="en-US" dirty="0"/>
              <a:t>Semi-honest 2PC with Preprocessing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9E4B74-8BF4-7749-8BCA-597BBFC57959}"/>
              </a:ext>
            </a:extLst>
          </p:cNvPr>
          <p:cNvSpPr txBox="1"/>
          <p:nvPr/>
        </p:nvSpPr>
        <p:spPr>
          <a:xfrm>
            <a:off x="3583328" y="5809157"/>
            <a:ext cx="655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This talk: trusted dealer, 1 semi-honest corruption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B6569E-CDFA-9B49-BF7E-7A0FB1D32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30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08A53-2FD4-B6D1-65B1-DA00B31EDCB1}"/>
              </a:ext>
            </a:extLst>
          </p:cNvPr>
          <p:cNvSpPr txBox="1"/>
          <p:nvPr/>
        </p:nvSpPr>
        <p:spPr>
          <a:xfrm>
            <a:off x="0" y="6051"/>
            <a:ext cx="4851072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2: Computation Model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22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76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Recall: Secure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12">
                <a:extLst>
                  <a:ext uri="{FF2B5EF4-FFF2-40B4-BE49-F238E27FC236}">
                    <a16:creationId xmlns:a16="http://schemas.microsoft.com/office/drawing/2014/main" id="{52A5AA3C-68F2-4481-BEF7-B953A6D4A2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29784" y="1443879"/>
                <a:ext cx="2497137" cy="495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Input </a:t>
                </a:r>
                <a14:m>
                  <m:oMath xmlns:m="http://schemas.openxmlformats.org/officeDocument/2006/math"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𝑦</m:t>
                    </m:r>
                    <m:r>
                      <a:rPr kumimoji="0" lang="en-US" sz="2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∈</m:t>
                    </m:r>
                    <m:sSub>
                      <m:sSubPr>
                        <m:ctrlPr>
                          <a:rPr kumimoji="0" lang="en-US" sz="2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𝑍</m:t>
                        </m:r>
                      </m:e>
                      <m:sub>
                        <m:sSup>
                          <m:sSupPr>
                            <m:ctrlPr>
                              <a:rPr kumimoji="0" lang="en-US" sz="2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US" sz="2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32</m:t>
                            </m:r>
                          </m:sup>
                        </m:sSup>
                      </m:sub>
                    </m:sSub>
                  </m:oMath>
                </a14:m>
                <a:endPara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5" name="TextBox 12">
                <a:extLst>
                  <a:ext uri="{FF2B5EF4-FFF2-40B4-BE49-F238E27FC236}">
                    <a16:creationId xmlns:a16="http://schemas.microsoft.com/office/drawing/2014/main" id="{52A5AA3C-68F2-4481-BEF7-B953A6D4A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29784" y="1443879"/>
                <a:ext cx="2497137" cy="495328"/>
              </a:xfrm>
              <a:prstGeom prst="rect">
                <a:avLst/>
              </a:prstGeom>
              <a:blipFill>
                <a:blip r:embed="rId3"/>
                <a:stretch>
                  <a:fillRect t="-11111" b="-296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0512" y="1443879"/>
                <a:ext cx="2497137" cy="495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Input </a:t>
                </a:r>
                <a14:m>
                  <m:oMath xmlns:m="http://schemas.openxmlformats.org/officeDocument/2006/math"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𝑥</m:t>
                    </m:r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∈</m:t>
                    </m:r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𝑍</m:t>
                        </m:r>
                      </m:e>
                      <m:sub>
                        <m:sSup>
                          <m:sSup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32</m:t>
                            </m:r>
                          </m:sup>
                        </m:sSup>
                      </m:sub>
                    </m:sSub>
                  </m:oMath>
                </a14:m>
                <a:endPara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0512" y="1443879"/>
                <a:ext cx="2497137" cy="495328"/>
              </a:xfrm>
              <a:prstGeom prst="rect">
                <a:avLst/>
              </a:prstGeom>
              <a:blipFill>
                <a:blip r:embed="rId4"/>
                <a:stretch>
                  <a:fillRect t="-11111" b="-296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BE7383D-F597-4BCD-A255-3E4334BA2E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933" y="2048193"/>
            <a:ext cx="1617739" cy="1654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553C63-D1A0-4573-AB9C-05EF1180C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55" y="1925293"/>
            <a:ext cx="1343644" cy="1654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57857A1-9AB9-4FA1-9A7E-F7BC1BDB1429}"/>
                  </a:ext>
                </a:extLst>
              </p:cNvPr>
              <p:cNvSpPr txBox="1"/>
              <p:nvPr/>
            </p:nvSpPr>
            <p:spPr>
              <a:xfrm>
                <a:off x="5345937" y="2321282"/>
                <a:ext cx="201433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𝐹</m:t>
                    </m:r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≡ </m:t>
                    </m:r>
                  </m:oMath>
                </a14:m>
                <a:r>
                  <a:rPr kumimoji="0" lang="en-US" sz="3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Circuit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57857A1-9AB9-4FA1-9A7E-F7BC1BDB1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937" y="2321282"/>
                <a:ext cx="2014330" cy="553998"/>
              </a:xfrm>
              <a:prstGeom prst="rect">
                <a:avLst/>
              </a:prstGeom>
              <a:blipFill>
                <a:blip r:embed="rId7"/>
                <a:stretch>
                  <a:fillRect t="-13187" r="-6061" b="-34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0E94E9E-8CFA-4D48-BF54-D4C897E292FE}"/>
              </a:ext>
            </a:extLst>
          </p:cNvPr>
          <p:cNvSpPr txBox="1"/>
          <p:nvPr/>
        </p:nvSpPr>
        <p:spPr>
          <a:xfrm>
            <a:off x="792767" y="3856965"/>
            <a:ext cx="1060646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Circuits over addition, multiplication, comparison,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gates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Gates such as matrix multiplication, convolution, ReLU,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Protocol Summary: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Alice and Bob start with 2-out-2 secret shares of input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a gate, given shares of input wires, run a protocol to compute shares of output wire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end, reconstruct/decrypt shares of final output wire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4E2BED-674C-3508-EDF5-8E568FED30F2}"/>
              </a:ext>
            </a:extLst>
          </p:cNvPr>
          <p:cNvSpPr txBox="1"/>
          <p:nvPr/>
        </p:nvSpPr>
        <p:spPr>
          <a:xfrm>
            <a:off x="0" y="6051"/>
            <a:ext cx="4851072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2: Computation Model</a:t>
            </a:r>
          </a:p>
        </p:txBody>
      </p:sp>
    </p:spTree>
    <p:extLst>
      <p:ext uri="{BB962C8B-B14F-4D97-AF65-F5344CB8AC3E}">
        <p14:creationId xmlns:p14="http://schemas.microsoft.com/office/powerpoint/2010/main" val="381832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A3A37-0C84-3E53-CF10-FD71F2949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 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0ADF60-FE73-317C-E215-9A68E51CC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933" y="2048193"/>
            <a:ext cx="1617739" cy="1654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30E533-B973-E6CC-7344-DAD9176EC5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55" y="1925293"/>
            <a:ext cx="1343644" cy="1654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4ED6A05-666D-9048-5932-C5D8958526F2}"/>
                  </a:ext>
                </a:extLst>
              </p:cNvPr>
              <p:cNvSpPr txBox="1"/>
              <p:nvPr/>
            </p:nvSpPr>
            <p:spPr>
              <a:xfrm>
                <a:off x="2835861" y="1909162"/>
                <a:ext cx="33881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4ED6A05-666D-9048-5932-C5D895852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861" y="1909162"/>
                <a:ext cx="33881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34249FC-41A3-8179-C32C-11819BA64931}"/>
                  </a:ext>
                </a:extLst>
              </p:cNvPr>
              <p:cNvSpPr txBox="1"/>
              <p:nvPr/>
            </p:nvSpPr>
            <p:spPr>
              <a:xfrm>
                <a:off x="10465661" y="1886773"/>
                <a:ext cx="33881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34249FC-41A3-8179-C32C-11819BA64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5661" y="1886773"/>
                <a:ext cx="338811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1B3A4D63-0036-CADA-8030-E564C717F9E0}"/>
              </a:ext>
            </a:extLst>
          </p:cNvPr>
          <p:cNvSpPr txBox="1"/>
          <p:nvPr/>
        </p:nvSpPr>
        <p:spPr>
          <a:xfrm>
            <a:off x="6385810" y="4842120"/>
            <a:ext cx="2423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32" name="Picture 31" descr="A black screen with blue lines and red text&#10;&#10;Description automatically generated">
            <a:extLst>
              <a:ext uri="{FF2B5EF4-FFF2-40B4-BE49-F238E27FC236}">
                <a16:creationId xmlns:a16="http://schemas.microsoft.com/office/drawing/2014/main" id="{FD02015C-94EE-61AB-05A4-BB4CBEA257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186" y="1909162"/>
            <a:ext cx="1826555" cy="942549"/>
          </a:xfrm>
          <a:prstGeom prst="rect">
            <a:avLst/>
          </a:prstGeom>
        </p:spPr>
      </p:pic>
      <p:pic>
        <p:nvPicPr>
          <p:cNvPr id="34" name="Picture 33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67228955-AE1C-151A-7B35-CE44E7A0D0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754" y="2899395"/>
            <a:ext cx="1818987" cy="952248"/>
          </a:xfrm>
          <a:prstGeom prst="rect">
            <a:avLst/>
          </a:prstGeom>
        </p:spPr>
      </p:pic>
      <p:pic>
        <p:nvPicPr>
          <p:cNvPr id="36" name="Picture 35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1C1468EB-76AB-93F1-7A41-238347FF73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754" y="3842188"/>
            <a:ext cx="1819888" cy="954664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F86330B-C4F0-BC4D-A2E9-A12E6E74CCA1}"/>
              </a:ext>
            </a:extLst>
          </p:cNvPr>
          <p:cNvGrpSpPr/>
          <p:nvPr/>
        </p:nvGrpSpPr>
        <p:grpSpPr>
          <a:xfrm>
            <a:off x="5582341" y="5397016"/>
            <a:ext cx="1847172" cy="987817"/>
            <a:chOff x="5582341" y="5397016"/>
            <a:chExt cx="1847172" cy="987817"/>
          </a:xfrm>
        </p:grpSpPr>
        <p:pic>
          <p:nvPicPr>
            <p:cNvPr id="38" name="Picture 37" descr="A black screen with blue lines and red text&#10;&#10;Description automatically generated">
              <a:extLst>
                <a:ext uri="{FF2B5EF4-FFF2-40B4-BE49-F238E27FC236}">
                  <a16:creationId xmlns:a16="http://schemas.microsoft.com/office/drawing/2014/main" id="{C0265990-4AE1-7CDC-62AB-FAE716133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2341" y="5442284"/>
              <a:ext cx="1826555" cy="942549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BC7D75D-45D9-7995-0596-75EDED253EBC}"/>
                </a:ext>
              </a:extLst>
            </p:cNvPr>
            <p:cNvSpPr txBox="1"/>
            <p:nvPr/>
          </p:nvSpPr>
          <p:spPr>
            <a:xfrm>
              <a:off x="5593754" y="5397016"/>
              <a:ext cx="183575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5"/>
                  </a:solidFill>
                </a:rPr>
                <a:t>Output reconstruction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545F6E0-E3B8-70B0-4F75-E824C91D7EF9}"/>
                  </a:ext>
                </a:extLst>
              </p:cNvPr>
              <p:cNvSpPr txBox="1"/>
              <p:nvPr/>
            </p:nvSpPr>
            <p:spPr>
              <a:xfrm>
                <a:off x="1736809" y="5651948"/>
                <a:ext cx="125798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545F6E0-E3B8-70B0-4F75-E824C91D7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809" y="5651948"/>
                <a:ext cx="1257986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03AA03E-5BD0-F138-EC2E-994792B52A51}"/>
                  </a:ext>
                </a:extLst>
              </p:cNvPr>
              <p:cNvSpPr txBox="1"/>
              <p:nvPr/>
            </p:nvSpPr>
            <p:spPr>
              <a:xfrm>
                <a:off x="9161768" y="5659443"/>
                <a:ext cx="125798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03AA03E-5BD0-F138-EC2E-994792B52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1768" y="5659443"/>
                <a:ext cx="1257986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D6B9B3F-8791-C402-E2A6-EB50A8C15A7F}"/>
              </a:ext>
            </a:extLst>
          </p:cNvPr>
          <p:cNvSpPr/>
          <p:nvPr/>
        </p:nvSpPr>
        <p:spPr>
          <a:xfrm>
            <a:off x="6852391" y="799343"/>
            <a:ext cx="2897171" cy="10000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All protocols start with “input shares” and end with “output shares”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3A9EDBA-B649-C022-1020-B6C2B3461631}"/>
              </a:ext>
            </a:extLst>
          </p:cNvPr>
          <p:cNvSpPr txBox="1"/>
          <p:nvPr/>
        </p:nvSpPr>
        <p:spPr>
          <a:xfrm>
            <a:off x="0" y="12978"/>
            <a:ext cx="4851072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2: Computation Model</a:t>
            </a:r>
          </a:p>
        </p:txBody>
      </p:sp>
    </p:spTree>
    <p:extLst>
      <p:ext uri="{BB962C8B-B14F-4D97-AF65-F5344CB8AC3E}">
        <p14:creationId xmlns:p14="http://schemas.microsoft.com/office/powerpoint/2010/main" val="145269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0" grpId="0"/>
      <p:bldP spid="41" grpId="0"/>
      <p:bldP spid="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9906C-08B0-76DF-6662-7AEBD821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34946"/>
            <a:ext cx="3689094" cy="5055904"/>
          </a:xfrm>
        </p:spPr>
        <p:txBody>
          <a:bodyPr anchor="ctr">
            <a:normAutofit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</a:rPr>
              <a:t>Outline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B02933-FCA7-A7DD-8D4D-9EAC5FE23DB4}"/>
              </a:ext>
            </a:extLst>
          </p:cNvPr>
          <p:cNvSpPr txBox="1"/>
          <p:nvPr/>
        </p:nvSpPr>
        <p:spPr>
          <a:xfrm>
            <a:off x="4976031" y="672829"/>
            <a:ext cx="3132589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Usability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33765B-EAB4-5CA6-5A16-81DC9DFDE0B6}"/>
              </a:ext>
            </a:extLst>
          </p:cNvPr>
          <p:cNvSpPr txBox="1"/>
          <p:nvPr/>
        </p:nvSpPr>
        <p:spPr>
          <a:xfrm>
            <a:off x="4976031" y="2083269"/>
            <a:ext cx="5833456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Computation 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B4F66-474A-7DE3-DB18-3059CFBBB1B5}"/>
              </a:ext>
            </a:extLst>
          </p:cNvPr>
          <p:cNvSpPr txBox="1"/>
          <p:nvPr/>
        </p:nvSpPr>
        <p:spPr>
          <a:xfrm>
            <a:off x="4976031" y="3493710"/>
            <a:ext cx="6778715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Cryptographic Protocols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93982-17D3-5435-44F6-2D4D1B0A460B}"/>
              </a:ext>
            </a:extLst>
          </p:cNvPr>
          <p:cNvSpPr txBox="1"/>
          <p:nvPr/>
        </p:nvSpPr>
        <p:spPr>
          <a:xfrm>
            <a:off x="4976031" y="4904150"/>
            <a:ext cx="3193503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Libraries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5E7020-ABE2-AC5B-E432-8A8809FEBB1E}"/>
              </a:ext>
            </a:extLst>
          </p:cNvPr>
          <p:cNvSpPr txBox="1"/>
          <p:nvPr/>
        </p:nvSpPr>
        <p:spPr>
          <a:xfrm>
            <a:off x="4976030" y="3493710"/>
            <a:ext cx="6778715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Cryptographic Protocols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05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76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2-out-of-2 Secret sharing scheme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E7383D-F597-4BCD-A255-3E4334BA2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4" y="2145719"/>
            <a:ext cx="1296366" cy="13255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553C63-D1A0-4573-AB9C-05EF1180C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112" y="1949734"/>
            <a:ext cx="1235916" cy="15215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0E94E9E-8CFA-4D48-BF54-D4C897E292FE}"/>
                  </a:ext>
                </a:extLst>
              </p:cNvPr>
              <p:cNvSpPr txBox="1"/>
              <p:nvPr/>
            </p:nvSpPr>
            <p:spPr>
              <a:xfrm>
                <a:off x="509323" y="4107541"/>
                <a:ext cx="9197206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Split secret </a:t>
                </a: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𝑠</m:t>
                    </m:r>
                  </m:oMath>
                </a14:m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into two </a:t>
                </a:r>
                <a:r>
                  <a:rPr kumimoji="0" lang="en-US" sz="2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shares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</m:e>
                      <m:sub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</m:e>
                      <m:sub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Single share reveals nothing about </a:t>
                </a: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𝑠</m:t>
                    </m:r>
                  </m:oMath>
                </a14:m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Combine shares to get </a:t>
                </a: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𝑠</m:t>
                    </m:r>
                  </m:oMath>
                </a14:m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Example: Uniform shares </a:t>
                </a:r>
                <a:r>
                  <a:rPr kumimoji="0" lang="en-US" sz="2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s.t.</a:t>
                </a: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𝒔</m:t>
                        </m:r>
                      </m:e>
                      <m:sub>
                        <m:r>
                          <a:rPr kumimoji="0" lang="en-US" sz="2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𝟎</m:t>
                        </m:r>
                      </m:sub>
                    </m:sSub>
                    <m:r>
                      <a:rPr kumimoji="0" lang="en-US" sz="2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𝒔</m:t>
                        </m:r>
                      </m:e>
                      <m:sub>
                        <m:r>
                          <a:rPr kumimoji="0" lang="en-US" sz="2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sub>
                    </m:sSub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𝒔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𝒎𝒐𝒅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sSup>
                      <m:sSupPr>
                        <m:ctrlP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e>
                      <m:sup>
                        <m: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𝟑𝟐</m:t>
                        </m:r>
                      </m:sup>
                    </m:sSup>
                  </m:oMath>
                </a14:m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0E94E9E-8CFA-4D48-BF54-D4C897E29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23" y="4107541"/>
                <a:ext cx="9197206" cy="1815882"/>
              </a:xfrm>
              <a:prstGeom prst="rect">
                <a:avLst/>
              </a:prstGeom>
              <a:blipFill>
                <a:blip r:embed="rId5"/>
                <a:stretch>
                  <a:fillRect l="-796" t="-2349" b="-5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Which &lt;strong&gt;Charlie Brown&lt;/strong&gt; Character are You? | Ærchies Archive - Digital Detritus">
            <a:extLst>
              <a:ext uri="{FF2B5EF4-FFF2-40B4-BE49-F238E27FC236}">
                <a16:creationId xmlns:a16="http://schemas.microsoft.com/office/drawing/2014/main" id="{9822F29D-A994-4751-8E69-2DFE0FB1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40" y="3760179"/>
            <a:ext cx="1297119" cy="1297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8210B5B-2177-4D40-B527-88A4B8952515}"/>
                  </a:ext>
                </a:extLst>
              </p:cNvPr>
              <p:cNvSpPr txBox="1"/>
              <p:nvPr/>
            </p:nvSpPr>
            <p:spPr>
              <a:xfrm>
                <a:off x="6428641" y="4398818"/>
                <a:ext cx="1511028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en-US" sz="3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∈</m:t>
                      </m:r>
                      <m:sSup>
                        <m:sSupPr>
                          <m:ctrlP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e>
                        <m:sup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32</m:t>
                          </m:r>
                        </m:sup>
                      </m:sSup>
                    </m:oMath>
                  </m:oMathPara>
                </a14:m>
                <a:endPara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8210B5B-2177-4D40-B527-88A4B8952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641" y="4398818"/>
                <a:ext cx="151102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4FC88E4-587C-4A51-A758-6F2680FD0F47}"/>
              </a:ext>
            </a:extLst>
          </p:cNvPr>
          <p:cNvCxnSpPr>
            <a:cxnSpLocks/>
          </p:cNvCxnSpPr>
          <p:nvPr/>
        </p:nvCxnSpPr>
        <p:spPr>
          <a:xfrm>
            <a:off x="4119853" y="3097386"/>
            <a:ext cx="1976147" cy="534033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64DFDB8-BEDB-4E04-BA58-AC15EF771D1A}"/>
              </a:ext>
            </a:extLst>
          </p:cNvPr>
          <p:cNvCxnSpPr>
            <a:cxnSpLocks/>
          </p:cNvCxnSpPr>
          <p:nvPr/>
        </p:nvCxnSpPr>
        <p:spPr>
          <a:xfrm flipV="1">
            <a:off x="6096000" y="3177208"/>
            <a:ext cx="2282687" cy="442922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8E9849-D1D6-4D46-9F84-7BC6CC98B8F3}"/>
                  </a:ext>
                </a:extLst>
              </p:cNvPr>
              <p:cNvSpPr txBox="1"/>
              <p:nvPr/>
            </p:nvSpPr>
            <p:spPr>
              <a:xfrm>
                <a:off x="4018512" y="3298514"/>
                <a:ext cx="444158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  <m:sub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8E9849-D1D6-4D46-9F84-7BC6CC98B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8512" y="3298514"/>
                <a:ext cx="44415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9B85A4-B4C1-45FD-AE4A-AE926533D611}"/>
                  </a:ext>
                </a:extLst>
              </p:cNvPr>
              <p:cNvSpPr txBox="1"/>
              <p:nvPr/>
            </p:nvSpPr>
            <p:spPr>
              <a:xfrm>
                <a:off x="8358382" y="3358125"/>
                <a:ext cx="546781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  <m:sub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9B85A4-B4C1-45FD-AE4A-AE926533D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8382" y="3358125"/>
                <a:ext cx="546781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572F546-C49D-E638-0715-4559E3172399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121692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76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Input sharing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12">
                <a:extLst>
                  <a:ext uri="{FF2B5EF4-FFF2-40B4-BE49-F238E27FC236}">
                    <a16:creationId xmlns:a16="http://schemas.microsoft.com/office/drawing/2014/main" id="{52A5AA3C-68F2-4481-BEF7-B953A6D4A2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29784" y="2151000"/>
                <a:ext cx="2497137" cy="495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Input </a:t>
                </a:r>
                <a14:m>
                  <m:oMath xmlns:m="http://schemas.openxmlformats.org/officeDocument/2006/math"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𝑦</m:t>
                    </m:r>
                    <m:r>
                      <a:rPr kumimoji="0" lang="en-US" sz="2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∈</m:t>
                    </m:r>
                    <m:sSub>
                      <m:sSubPr>
                        <m:ctrlPr>
                          <a:rPr kumimoji="0" lang="en-US" sz="2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𝑍</m:t>
                        </m:r>
                      </m:e>
                      <m:sub>
                        <m:sSup>
                          <m:sSupPr>
                            <m:ctrlPr>
                              <a:rPr kumimoji="0" lang="en-US" sz="2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US" sz="2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32</m:t>
                            </m:r>
                          </m:sup>
                        </m:sSup>
                      </m:sub>
                    </m:sSub>
                  </m:oMath>
                </a14:m>
                <a:endPara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5" name="TextBox 12">
                <a:extLst>
                  <a:ext uri="{FF2B5EF4-FFF2-40B4-BE49-F238E27FC236}">
                    <a16:creationId xmlns:a16="http://schemas.microsoft.com/office/drawing/2014/main" id="{52A5AA3C-68F2-4481-BEF7-B953A6D4A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29784" y="2151000"/>
                <a:ext cx="2497137" cy="495328"/>
              </a:xfrm>
              <a:prstGeom prst="rect">
                <a:avLst/>
              </a:prstGeom>
              <a:blipFill>
                <a:blip r:embed="rId3"/>
                <a:stretch>
                  <a:fillRect t="-11111" b="-296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0512" y="2151000"/>
                <a:ext cx="2497137" cy="495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Input </a:t>
                </a:r>
                <a14:m>
                  <m:oMath xmlns:m="http://schemas.openxmlformats.org/officeDocument/2006/math"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𝑥</m:t>
                    </m:r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∈</m:t>
                    </m:r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𝑍</m:t>
                        </m:r>
                      </m:e>
                      <m:sub>
                        <m:sSup>
                          <m:sSup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32</m:t>
                            </m:r>
                          </m:sup>
                        </m:sSup>
                      </m:sub>
                    </m:sSub>
                  </m:oMath>
                </a14:m>
                <a:endPara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0512" y="2151000"/>
                <a:ext cx="2497137" cy="495328"/>
              </a:xfrm>
              <a:prstGeom prst="rect">
                <a:avLst/>
              </a:prstGeom>
              <a:blipFill>
                <a:blip r:embed="rId4"/>
                <a:stretch>
                  <a:fillRect t="-11111" b="-296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BE7383D-F597-4BCD-A255-3E4334BA2E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933" y="2755314"/>
            <a:ext cx="1617739" cy="1654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553C63-D1A0-4573-AB9C-05EF1180C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55" y="2632414"/>
            <a:ext cx="1343644" cy="16541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E94E9E-8CFA-4D48-BF54-D4C897E292FE}"/>
              </a:ext>
            </a:extLst>
          </p:cNvPr>
          <p:cNvSpPr txBox="1"/>
          <p:nvPr/>
        </p:nvSpPr>
        <p:spPr>
          <a:xfrm>
            <a:off x="723900" y="1370634"/>
            <a:ext cx="91972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party shares its input with other party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01B300-09E2-4DF2-9897-8961B8100E8F}"/>
                  </a:ext>
                </a:extLst>
              </p:cNvPr>
              <p:cNvSpPr txBox="1"/>
              <p:nvPr/>
            </p:nvSpPr>
            <p:spPr>
              <a:xfrm>
                <a:off x="553556" y="4750904"/>
                <a:ext cx="382960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Pick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s.t.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01B300-09E2-4DF2-9897-8961B8100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56" y="4750904"/>
                <a:ext cx="3829601" cy="492443"/>
              </a:xfrm>
              <a:prstGeom prst="rect">
                <a:avLst/>
              </a:prstGeom>
              <a:blipFill>
                <a:blip r:embed="rId7"/>
                <a:stretch>
                  <a:fillRect l="-2866" t="-9877" b="-32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E1B444-FCAB-43DF-B92F-C774FA3E8C25}"/>
                  </a:ext>
                </a:extLst>
              </p:cNvPr>
              <p:cNvSpPr txBox="1"/>
              <p:nvPr/>
            </p:nvSpPr>
            <p:spPr>
              <a:xfrm>
                <a:off x="7860912" y="4589429"/>
                <a:ext cx="382960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Pick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26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s.t.</a:t>
                </a:r>
                <a:r>
                  <a:rPr kumimoji="0" lang="en-US" sz="2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2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y</m:t>
                        </m:r>
                      </m:e>
                      <m:sub>
                        <m:r>
                          <a:rPr kumimoji="0" lang="en-US" sz="2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endPara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E1B444-FCAB-43DF-B92F-C774FA3E8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912" y="4589429"/>
                <a:ext cx="3829601" cy="492443"/>
              </a:xfrm>
              <a:prstGeom prst="rect">
                <a:avLst/>
              </a:prstGeom>
              <a:blipFill>
                <a:blip r:embed="rId8"/>
                <a:stretch>
                  <a:fillRect l="-2866" t="-9877" b="-30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8057A57-EBC1-4FF9-ACB5-21225A83E359}"/>
              </a:ext>
            </a:extLst>
          </p:cNvPr>
          <p:cNvCxnSpPr/>
          <p:nvPr/>
        </p:nvCxnSpPr>
        <p:spPr>
          <a:xfrm>
            <a:off x="4383157" y="3001617"/>
            <a:ext cx="2206486" cy="0"/>
          </a:xfrm>
          <a:prstGeom prst="straightConnector1">
            <a:avLst/>
          </a:prstGeom>
          <a:ln w="285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2D5C95-F01B-4E99-A41B-3D7A5900EE60}"/>
              </a:ext>
            </a:extLst>
          </p:cNvPr>
          <p:cNvCxnSpPr/>
          <p:nvPr/>
        </p:nvCxnSpPr>
        <p:spPr>
          <a:xfrm flipH="1">
            <a:off x="4383157" y="3756991"/>
            <a:ext cx="2186608" cy="0"/>
          </a:xfrm>
          <a:prstGeom prst="straightConnector1">
            <a:avLst/>
          </a:prstGeom>
          <a:ln w="285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21FA07-0FF8-4DDA-AA37-71767764D609}"/>
                  </a:ext>
                </a:extLst>
              </p:cNvPr>
              <p:cNvSpPr txBox="1"/>
              <p:nvPr/>
            </p:nvSpPr>
            <p:spPr>
              <a:xfrm>
                <a:off x="5098771" y="2462619"/>
                <a:ext cx="72555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21FA07-0FF8-4DDA-AA37-71767764D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771" y="2462619"/>
                <a:ext cx="725556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B12246B-3EBC-4555-B912-FE0E0111F43C}"/>
                  </a:ext>
                </a:extLst>
              </p:cNvPr>
              <p:cNvSpPr txBox="1"/>
              <p:nvPr/>
            </p:nvSpPr>
            <p:spPr>
              <a:xfrm>
                <a:off x="5098771" y="3167416"/>
                <a:ext cx="72555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b>
                          <m:r>
                            <a:rPr kumimoji="0" lang="en-US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B12246B-3EBC-4555-B912-FE0E0111F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771" y="3167416"/>
                <a:ext cx="725556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8A3EE90-944F-F69C-20AA-71C25E766441}"/>
                  </a:ext>
                </a:extLst>
              </p:cNvPr>
              <p:cNvSpPr txBox="1"/>
              <p:nvPr/>
            </p:nvSpPr>
            <p:spPr>
              <a:xfrm>
                <a:off x="1050512" y="5403401"/>
                <a:ext cx="2565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8A3EE90-944F-F69C-20AA-71C25E766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512" y="5403401"/>
                <a:ext cx="2565400" cy="461665"/>
              </a:xfrm>
              <a:prstGeom prst="rect">
                <a:avLst/>
              </a:prstGeom>
              <a:blipFill>
                <a:blip r:embed="rId11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50A4F2-D73C-283E-C88F-9C6A9EF5BF6B}"/>
                  </a:ext>
                </a:extLst>
              </p:cNvPr>
              <p:cNvSpPr txBox="1"/>
              <p:nvPr/>
            </p:nvSpPr>
            <p:spPr>
              <a:xfrm>
                <a:off x="8493012" y="5403401"/>
                <a:ext cx="2565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50A4F2-D73C-283E-C88F-9C6A9EF5B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012" y="5403401"/>
                <a:ext cx="2565400" cy="461665"/>
              </a:xfrm>
              <a:prstGeom prst="rect">
                <a:avLst/>
              </a:prstGeom>
              <a:blipFill>
                <a:blip r:embed="rId1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8FB9247-5A30-EE7F-2702-AE871A2804E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</p:spTree>
    <p:extLst>
      <p:ext uri="{BB962C8B-B14F-4D97-AF65-F5344CB8AC3E}">
        <p14:creationId xmlns:p14="http://schemas.microsoft.com/office/powerpoint/2010/main" val="301966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3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8BB0-A573-98AA-5B13-ABB968F9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Protocols to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19D2-1533-F08D-B304-B1AFB155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Addition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Matrix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Convolutions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Truncations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ReLU</a:t>
            </a:r>
            <a:r>
              <a:rPr lang="en-US" dirty="0"/>
              <a:t>, Derivative of </a:t>
            </a:r>
            <a:r>
              <a:rPr lang="en-US" dirty="0" err="1"/>
              <a:t>ReLU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Maxpool</a:t>
            </a:r>
            <a:r>
              <a:rPr lang="en-US" dirty="0"/>
              <a:t>, </a:t>
            </a:r>
            <a:r>
              <a:rPr lang="en-US" dirty="0" err="1"/>
              <a:t>Averagepool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Transcendental (Splines)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C11BB-7193-8352-B00C-662F3A7F2259}"/>
              </a:ext>
            </a:extLst>
          </p:cNvPr>
          <p:cNvSpPr/>
          <p:nvPr/>
        </p:nvSpPr>
        <p:spPr>
          <a:xfrm>
            <a:off x="1036320" y="2095248"/>
            <a:ext cx="3492887" cy="13337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742F3F-722B-6D0D-A07B-DD72D85F2406}"/>
              </a:ext>
            </a:extLst>
          </p:cNvPr>
          <p:cNvSpPr/>
          <p:nvPr/>
        </p:nvSpPr>
        <p:spPr>
          <a:xfrm>
            <a:off x="1036320" y="4417534"/>
            <a:ext cx="3492887" cy="4520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C51C81-ABC7-C69F-1779-E0CA291DC878}"/>
              </a:ext>
            </a:extLst>
          </p:cNvPr>
          <p:cNvSpPr/>
          <p:nvPr/>
        </p:nvSpPr>
        <p:spPr>
          <a:xfrm>
            <a:off x="1036320" y="5350920"/>
            <a:ext cx="3492887" cy="452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FA31D-6D86-0D0E-9149-A288E0848696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992A5A-BAF7-7B0D-28A6-C24F0F479F3F}"/>
              </a:ext>
            </a:extLst>
          </p:cNvPr>
          <p:cNvSpPr/>
          <p:nvPr/>
        </p:nvSpPr>
        <p:spPr>
          <a:xfrm>
            <a:off x="5286456" y="4391535"/>
            <a:ext cx="3914580" cy="11853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Boolean Computation (Many options):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Garbled Circuit (GC)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Secret Sharing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Function Secret Sharing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9F2F12E2-0E1E-B7F0-D008-EA5322562B91}"/>
              </a:ext>
            </a:extLst>
          </p:cNvPr>
          <p:cNvSpPr/>
          <p:nvPr/>
        </p:nvSpPr>
        <p:spPr>
          <a:xfrm>
            <a:off x="4656779" y="2095248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3C3A6-C444-CEB7-A672-8FB8E622C0F0}"/>
              </a:ext>
            </a:extLst>
          </p:cNvPr>
          <p:cNvSpPr/>
          <p:nvPr/>
        </p:nvSpPr>
        <p:spPr>
          <a:xfrm>
            <a:off x="5286456" y="2495614"/>
            <a:ext cx="3734526" cy="907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Arithmetic Computation:</a:t>
            </a:r>
            <a:br>
              <a:rPr lang="en-US" dirty="0"/>
            </a:br>
            <a:r>
              <a:rPr lang="en-US" dirty="0"/>
              <a:t>Beaver Triples based protocols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E58FB713-F61C-28D7-4772-FFFD0C5B80B6}"/>
              </a:ext>
            </a:extLst>
          </p:cNvPr>
          <p:cNvSpPr/>
          <p:nvPr/>
        </p:nvSpPr>
        <p:spPr>
          <a:xfrm>
            <a:off x="4656779" y="4081769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9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76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Addition gate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520" y="2151000"/>
                <a:ext cx="249713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0</m:t>
                        </m:r>
                      </m:sub>
                    </m:sSub>
                  </m:oMath>
                </a14:m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4520" y="2151000"/>
                <a:ext cx="2497137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BE7383D-F597-4BCD-A255-3E4334BA2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933" y="2755314"/>
            <a:ext cx="1617739" cy="1654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553C63-D1A0-4573-AB9C-05EF1180C8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55" y="2731804"/>
            <a:ext cx="1343644" cy="16541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E94E9E-8CFA-4D48-BF54-D4C897E292FE}"/>
              </a:ext>
            </a:extLst>
          </p:cNvPr>
          <p:cNvSpPr txBox="1"/>
          <p:nvPr/>
        </p:nvSpPr>
        <p:spPr>
          <a:xfrm>
            <a:off x="723900" y="1354810"/>
            <a:ext cx="9197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party locally adds the shares of input wires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01B300-09E2-4DF2-9897-8961B8100E8F}"/>
                  </a:ext>
                </a:extLst>
              </p:cNvPr>
              <p:cNvSpPr txBox="1"/>
              <p:nvPr/>
            </p:nvSpPr>
            <p:spPr>
              <a:xfrm>
                <a:off x="553556" y="4750904"/>
                <a:ext cx="38296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01B300-09E2-4DF2-9897-8961B8100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56" y="4750904"/>
                <a:ext cx="3829601" cy="461665"/>
              </a:xfrm>
              <a:prstGeom prst="rect">
                <a:avLst/>
              </a:prstGeom>
              <a:blipFill>
                <a:blip r:embed="rId6"/>
                <a:stretch>
                  <a:fillRect l="-254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2">
                <a:extLst>
                  <a:ext uri="{FF2B5EF4-FFF2-40B4-BE49-F238E27FC236}">
                    <a16:creationId xmlns:a16="http://schemas.microsoft.com/office/drawing/2014/main" id="{2B4EA04B-52EE-481F-BCFC-3A52D23A0E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47018" y="2176158"/>
                <a:ext cx="249713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2">
                <a:extLst>
                  <a:ext uri="{FF2B5EF4-FFF2-40B4-BE49-F238E27FC236}">
                    <a16:creationId xmlns:a16="http://schemas.microsoft.com/office/drawing/2014/main" id="{2B4EA04B-52EE-481F-BCFC-3A52D23A0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7018" y="2176158"/>
                <a:ext cx="2497137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E03693-9B13-47E8-95DF-9E7A59FD9EDF}"/>
                  </a:ext>
                </a:extLst>
              </p:cNvPr>
              <p:cNvSpPr txBox="1"/>
              <p:nvPr/>
            </p:nvSpPr>
            <p:spPr>
              <a:xfrm>
                <a:off x="7880785" y="4750903"/>
                <a:ext cx="38296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E03693-9B13-47E8-95DF-9E7A59FD9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0785" y="4750903"/>
                <a:ext cx="3829601" cy="461665"/>
              </a:xfrm>
              <a:prstGeom prst="rect">
                <a:avLst/>
              </a:prstGeom>
              <a:blipFill>
                <a:blip r:embed="rId8"/>
                <a:stretch>
                  <a:fillRect l="-254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275501-16B6-4242-8FBD-7366831B89FA}"/>
                  </a:ext>
                </a:extLst>
              </p:cNvPr>
              <p:cNvSpPr txBox="1"/>
              <p:nvPr/>
            </p:nvSpPr>
            <p:spPr>
              <a:xfrm>
                <a:off x="2425433" y="5503190"/>
                <a:ext cx="919720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Correctness: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  <m:sub>
                        <m: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  <m:sub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)+</m:t>
                    </m:r>
                    <m:d>
                      <m:d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AD47">
                                    <a:lumMod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AD47">
                                    <a:lumMod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AD47">
                                    <a:lumMod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AD47">
                                    <a:lumMod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AD47">
                                    <a:lumMod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</m:e>
                          <m:sub>
                            <m: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AD47">
                                    <a:lumMod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Security: trivial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275501-16B6-4242-8FBD-7366831B8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433" y="5503190"/>
                <a:ext cx="9197206" cy="769441"/>
              </a:xfrm>
              <a:prstGeom prst="rect">
                <a:avLst/>
              </a:prstGeom>
              <a:blipFill>
                <a:blip r:embed="rId9"/>
                <a:stretch>
                  <a:fillRect l="-795" t="-5556" b="-15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48DF592-6F9D-42A3-9656-B8934C3F7C12}"/>
              </a:ext>
            </a:extLst>
          </p:cNvPr>
          <p:cNvSpPr txBox="1"/>
          <p:nvPr/>
        </p:nvSpPr>
        <p:spPr>
          <a:xfrm>
            <a:off x="5136874" y="2982724"/>
            <a:ext cx="1918252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Interaction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2582F4-5023-4362-B590-4D7CA2DF8BFC}"/>
              </a:ext>
            </a:extLst>
          </p:cNvPr>
          <p:cNvGrpSpPr/>
          <p:nvPr/>
        </p:nvGrpSpPr>
        <p:grpSpPr>
          <a:xfrm>
            <a:off x="9249229" y="640500"/>
            <a:ext cx="2222184" cy="1050569"/>
            <a:chOff x="9249229" y="640500"/>
            <a:chExt cx="2222184" cy="1050569"/>
          </a:xfrm>
        </p:grpSpPr>
        <p:pic>
          <p:nvPicPr>
            <p:cNvPr id="1026" name="Picture 2" descr="Image result for nand gate">
              <a:extLst>
                <a:ext uri="{FF2B5EF4-FFF2-40B4-BE49-F238E27FC236}">
                  <a16:creationId xmlns:a16="http://schemas.microsoft.com/office/drawing/2014/main" id="{47A4F131-7318-404B-AFF9-189D239507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229" y="640500"/>
              <a:ext cx="2104571" cy="1050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459174-2D69-42A4-A873-B511CC06221D}"/>
                </a:ext>
              </a:extLst>
            </p:cNvPr>
            <p:cNvSpPr txBox="1"/>
            <p:nvPr/>
          </p:nvSpPr>
          <p:spPr>
            <a:xfrm>
              <a:off x="11155017" y="936094"/>
              <a:ext cx="31639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D3C9B6D-9A89-438E-AFF3-0CDD7392EBAC}"/>
                    </a:ext>
                  </a:extLst>
                </p:cNvPr>
                <p:cNvSpPr txBox="1"/>
                <p:nvPr/>
              </p:nvSpPr>
              <p:spPr>
                <a:xfrm>
                  <a:off x="9982200" y="850664"/>
                  <a:ext cx="51999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D3C9B6D-9A89-438E-AFF3-0CDD7392EB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2200" y="850664"/>
                  <a:ext cx="519999" cy="52322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5D93F67-2110-FB17-50B9-28E17716F6F3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9904F2-660C-6339-9743-49803D3CC2BE}"/>
              </a:ext>
            </a:extLst>
          </p:cNvPr>
          <p:cNvSpPr/>
          <p:nvPr/>
        </p:nvSpPr>
        <p:spPr>
          <a:xfrm>
            <a:off x="9244899" y="783413"/>
            <a:ext cx="260710" cy="2725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8B0A04-9A84-9CAC-EBA1-7CE31CE39655}"/>
              </a:ext>
            </a:extLst>
          </p:cNvPr>
          <p:cNvSpPr/>
          <p:nvPr/>
        </p:nvSpPr>
        <p:spPr>
          <a:xfrm>
            <a:off x="9244899" y="1225950"/>
            <a:ext cx="260710" cy="2725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E77481-D8A1-0452-CD96-4A4E1C43965E}"/>
              </a:ext>
            </a:extLst>
          </p:cNvPr>
          <p:cNvSpPr/>
          <p:nvPr/>
        </p:nvSpPr>
        <p:spPr>
          <a:xfrm>
            <a:off x="11182598" y="979511"/>
            <a:ext cx="260710" cy="2725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3A0BFB-5412-19F8-5228-AB2ED6EBDF5E}"/>
              </a:ext>
            </a:extLst>
          </p:cNvPr>
          <p:cNvSpPr txBox="1"/>
          <p:nvPr/>
        </p:nvSpPr>
        <p:spPr>
          <a:xfrm>
            <a:off x="4241097" y="27205"/>
            <a:ext cx="4454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Arithmetic Computations</a:t>
            </a:r>
          </a:p>
        </p:txBody>
      </p:sp>
    </p:spTree>
    <p:extLst>
      <p:ext uri="{BB962C8B-B14F-4D97-AF65-F5344CB8AC3E}">
        <p14:creationId xmlns:p14="http://schemas.microsoft.com/office/powerpoint/2010/main" val="287299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9" grpId="0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-6024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Multiplication gate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520" y="2219274"/>
                <a:ext cx="249713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0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4520" y="2219274"/>
                <a:ext cx="2497137" cy="461665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BE7383D-F597-4BCD-A255-3E4334BA2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933" y="2777478"/>
            <a:ext cx="1617739" cy="1654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553C63-D1A0-4573-AB9C-05EF1180C8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55" y="2753968"/>
            <a:ext cx="1343644" cy="1654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0E94E9E-8CFA-4D48-BF54-D4C897E292FE}"/>
                  </a:ext>
                </a:extLst>
              </p:cNvPr>
              <p:cNvSpPr txBox="1"/>
              <p:nvPr/>
            </p:nvSpPr>
            <p:spPr>
              <a:xfrm>
                <a:off x="787583" y="1104232"/>
                <a:ext cx="919720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Dealer provides “Beaver Triplet”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Parties hold shares of random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𝑧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𝑧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∗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0E94E9E-8CFA-4D48-BF54-D4C897E29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83" y="1104232"/>
                <a:ext cx="9197206" cy="830997"/>
              </a:xfrm>
              <a:prstGeom prst="rect">
                <a:avLst/>
              </a:prstGeom>
              <a:blipFill>
                <a:blip r:embed="rId6"/>
                <a:stretch>
                  <a:fillRect l="-861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01B300-09E2-4DF2-9897-8961B8100E8F}"/>
                  </a:ext>
                </a:extLst>
              </p:cNvPr>
              <p:cNvSpPr txBox="1"/>
              <p:nvPr/>
            </p:nvSpPr>
            <p:spPr>
              <a:xfrm>
                <a:off x="553556" y="4614042"/>
                <a:ext cx="382960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Compute 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𝑒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01B300-09E2-4DF2-9897-8961B8100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56" y="4614042"/>
                <a:ext cx="3829601" cy="830997"/>
              </a:xfrm>
              <a:prstGeom prst="rect">
                <a:avLst/>
              </a:prstGeom>
              <a:blipFill>
                <a:blip r:embed="rId7"/>
                <a:stretch>
                  <a:fillRect l="-2548" t="-5882" b="-9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2">
                <a:extLst>
                  <a:ext uri="{FF2B5EF4-FFF2-40B4-BE49-F238E27FC236}">
                    <a16:creationId xmlns:a16="http://schemas.microsoft.com/office/drawing/2014/main" id="{2B4EA04B-52EE-481F-BCFC-3A52D23A0E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47018" y="2244432"/>
                <a:ext cx="249713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2">
                <a:extLst>
                  <a:ext uri="{FF2B5EF4-FFF2-40B4-BE49-F238E27FC236}">
                    <a16:creationId xmlns:a16="http://schemas.microsoft.com/office/drawing/2014/main" id="{2B4EA04B-52EE-481F-BCFC-3A52D23A0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7018" y="2244432"/>
                <a:ext cx="2497137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E03693-9B13-47E8-95DF-9E7A59FD9EDF}"/>
                  </a:ext>
                </a:extLst>
              </p:cNvPr>
              <p:cNvSpPr txBox="1"/>
              <p:nvPr/>
            </p:nvSpPr>
            <p:spPr>
              <a:xfrm>
                <a:off x="7274829" y="4560785"/>
                <a:ext cx="502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Compute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𝑒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∗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E03693-9B13-47E8-95DF-9E7A59FD9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829" y="4560785"/>
                <a:ext cx="5029200" cy="830997"/>
              </a:xfrm>
              <a:prstGeom prst="rect">
                <a:avLst/>
              </a:prstGeom>
              <a:blipFill>
                <a:blip r:embed="rId9"/>
                <a:stretch>
                  <a:fillRect l="-1818" t="-5882" b="-9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2557DE-88AF-45D1-82EF-4523EDE0DB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520" y="1858557"/>
                <a:ext cx="249713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𝒙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𝟎</m:t>
                        </m:r>
                      </m:sub>
                    </m:sSub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𝒚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𝟎</m:t>
                        </m:r>
                      </m:sub>
                    </m:sSub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𝒛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𝟎</m:t>
                        </m:r>
                      </m:sub>
                    </m:sSub>
                  </m:oMath>
                </a14:m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2557DE-88AF-45D1-82EF-4523EDE0DB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4520" y="1858557"/>
                <a:ext cx="2497137" cy="461665"/>
              </a:xfrm>
              <a:prstGeom prst="rect">
                <a:avLst/>
              </a:prstGeom>
              <a:blipFill>
                <a:blip r:embed="rId10"/>
                <a:stretch>
                  <a:fillRect b="-118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27E1EB-CA4C-406C-B534-2E2130FAD2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47016" y="1901387"/>
                <a:ext cx="249713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𝒙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𝟏</m:t>
                        </m:r>
                      </m:sub>
                    </m:sSub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𝒚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𝟏</m:t>
                        </m:r>
                      </m:sub>
                    </m:sSub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𝒛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𝟏</m:t>
                        </m:r>
                      </m:sub>
                    </m:sSub>
                  </m:oMath>
                </a14:m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27E1EB-CA4C-406C-B534-2E2130FAD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7016" y="1901387"/>
                <a:ext cx="2497137" cy="461665"/>
              </a:xfrm>
              <a:prstGeom prst="rect">
                <a:avLst/>
              </a:prstGeom>
              <a:blipFill>
                <a:blip r:embed="rId11"/>
                <a:stretch>
                  <a:fillRect b="-118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F7F379F-67B0-4C5B-B5F7-B8EE480D869C}"/>
              </a:ext>
            </a:extLst>
          </p:cNvPr>
          <p:cNvCxnSpPr>
            <a:cxnSpLocks/>
          </p:cNvCxnSpPr>
          <p:nvPr/>
        </p:nvCxnSpPr>
        <p:spPr>
          <a:xfrm>
            <a:off x="4611149" y="2773272"/>
            <a:ext cx="3727781" cy="12570"/>
          </a:xfrm>
          <a:prstGeom prst="straightConnector1">
            <a:avLst/>
          </a:prstGeom>
          <a:ln w="285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0FEB060-640F-45BB-A49E-2B4FA35DA3EB}"/>
              </a:ext>
            </a:extLst>
          </p:cNvPr>
          <p:cNvCxnSpPr>
            <a:cxnSpLocks/>
          </p:cNvCxnSpPr>
          <p:nvPr/>
        </p:nvCxnSpPr>
        <p:spPr>
          <a:xfrm flipH="1">
            <a:off x="4611149" y="3528646"/>
            <a:ext cx="3538938" cy="0"/>
          </a:xfrm>
          <a:prstGeom prst="straightConnector1">
            <a:avLst/>
          </a:prstGeom>
          <a:ln w="285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B5CA5C-171F-4343-BC23-6A5EEF6CEC15}"/>
                  </a:ext>
                </a:extLst>
              </p:cNvPr>
              <p:cNvSpPr txBox="1"/>
              <p:nvPr/>
            </p:nvSpPr>
            <p:spPr>
              <a:xfrm>
                <a:off x="4173160" y="2233362"/>
                <a:ext cx="4437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B5CA5C-171F-4343-BC23-6A5EEF6CE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160" y="2233362"/>
                <a:ext cx="4437440" cy="461665"/>
              </a:xfrm>
              <a:prstGeom prst="rect">
                <a:avLst/>
              </a:prstGeom>
              <a:blipFill>
                <a:blip r:embed="rId1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4EDB63-99BC-4B65-92F6-8DA9E74BC72C}"/>
                  </a:ext>
                </a:extLst>
              </p:cNvPr>
              <p:cNvSpPr txBox="1"/>
              <p:nvPr/>
            </p:nvSpPr>
            <p:spPr>
              <a:xfrm>
                <a:off x="4173160" y="2904839"/>
                <a:ext cx="4437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4EDB63-99BC-4B65-92F6-8DA9E74BC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160" y="2904839"/>
                <a:ext cx="4437440" cy="461665"/>
              </a:xfrm>
              <a:prstGeom prst="rect">
                <a:avLst/>
              </a:prstGeom>
              <a:blipFill>
                <a:blip r:embed="rId13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EFF3300-9AFE-4F68-847E-361345118BE0}"/>
              </a:ext>
            </a:extLst>
          </p:cNvPr>
          <p:cNvSpPr txBox="1"/>
          <p:nvPr/>
        </p:nvSpPr>
        <p:spPr>
          <a:xfrm>
            <a:off x="546901" y="5470220"/>
            <a:ext cx="2555823" cy="4924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Correctness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5382E7-2762-46DD-839A-A4A03CF3CB5B}"/>
              </a:ext>
            </a:extLst>
          </p:cNvPr>
          <p:cNvSpPr txBox="1"/>
          <p:nvPr/>
        </p:nvSpPr>
        <p:spPr>
          <a:xfrm>
            <a:off x="3318855" y="5465051"/>
            <a:ext cx="4555966" cy="8925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Security – holds from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one-time pad security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EA0488D-97FB-4EC6-B644-0CE17F0EAFC9}"/>
              </a:ext>
            </a:extLst>
          </p:cNvPr>
          <p:cNvGrpSpPr/>
          <p:nvPr/>
        </p:nvGrpSpPr>
        <p:grpSpPr>
          <a:xfrm>
            <a:off x="9391107" y="249213"/>
            <a:ext cx="2222184" cy="1050569"/>
            <a:chOff x="9249229" y="640500"/>
            <a:chExt cx="2222184" cy="1050569"/>
          </a:xfrm>
        </p:grpSpPr>
        <p:pic>
          <p:nvPicPr>
            <p:cNvPr id="21" name="Picture 2" descr="Image result for nand gate">
              <a:extLst>
                <a:ext uri="{FF2B5EF4-FFF2-40B4-BE49-F238E27FC236}">
                  <a16:creationId xmlns:a16="http://schemas.microsoft.com/office/drawing/2014/main" id="{F4C2E8A7-4FFC-42EE-B9A1-DFA87F6BE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229" y="640500"/>
              <a:ext cx="2104571" cy="1050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99B87D-E792-4BDE-8124-7D87B6CED340}"/>
                </a:ext>
              </a:extLst>
            </p:cNvPr>
            <p:cNvSpPr txBox="1"/>
            <p:nvPr/>
          </p:nvSpPr>
          <p:spPr>
            <a:xfrm>
              <a:off x="11155017" y="936094"/>
              <a:ext cx="31639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4F2164F-1146-433D-B78E-9C3EF4132AB5}"/>
                    </a:ext>
                  </a:extLst>
                </p:cNvPr>
                <p:cNvSpPr txBox="1"/>
                <p:nvPr/>
              </p:nvSpPr>
              <p:spPr>
                <a:xfrm>
                  <a:off x="9982200" y="850664"/>
                  <a:ext cx="51999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4F2164F-1146-433D-B78E-9C3EF4132A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2200" y="850664"/>
                  <a:ext cx="519999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4D84E3B-6028-430E-BB4B-B6FA7428B1C4}"/>
              </a:ext>
            </a:extLst>
          </p:cNvPr>
          <p:cNvSpPr txBox="1"/>
          <p:nvPr/>
        </p:nvSpPr>
        <p:spPr>
          <a:xfrm>
            <a:off x="4556484" y="3960964"/>
            <a:ext cx="364826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Reconstruct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8DD4B-55C9-1872-C78F-E0693EE97DD7}"/>
              </a:ext>
            </a:extLst>
          </p:cNvPr>
          <p:cNvSpPr txBox="1"/>
          <p:nvPr/>
        </p:nvSpPr>
        <p:spPr>
          <a:xfrm>
            <a:off x="8090952" y="5465051"/>
            <a:ext cx="3713121" cy="8925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Followed by truncation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(not covered now)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99283-561A-2B02-DA4E-97CACEEBA449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F6423C-C95E-BB5B-B116-FF489F0ED5AE}"/>
              </a:ext>
            </a:extLst>
          </p:cNvPr>
          <p:cNvSpPr/>
          <p:nvPr/>
        </p:nvSpPr>
        <p:spPr>
          <a:xfrm>
            <a:off x="9404554" y="369755"/>
            <a:ext cx="260710" cy="2725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1642BB-0F1D-0200-AA57-80D22278480A}"/>
              </a:ext>
            </a:extLst>
          </p:cNvPr>
          <p:cNvSpPr/>
          <p:nvPr/>
        </p:nvSpPr>
        <p:spPr>
          <a:xfrm>
            <a:off x="9404554" y="812292"/>
            <a:ext cx="260710" cy="2725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557FF1-CB34-CA3D-295C-220EB23215AD}"/>
              </a:ext>
            </a:extLst>
          </p:cNvPr>
          <p:cNvSpPr/>
          <p:nvPr/>
        </p:nvSpPr>
        <p:spPr>
          <a:xfrm>
            <a:off x="11342253" y="565853"/>
            <a:ext cx="260710" cy="2725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F779C1-9800-852B-902F-497366723013}"/>
              </a:ext>
            </a:extLst>
          </p:cNvPr>
          <p:cNvSpPr txBox="1"/>
          <p:nvPr/>
        </p:nvSpPr>
        <p:spPr>
          <a:xfrm>
            <a:off x="4241097" y="27205"/>
            <a:ext cx="4454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Arithmetic Computations</a:t>
            </a:r>
          </a:p>
        </p:txBody>
      </p:sp>
    </p:spTree>
    <p:extLst>
      <p:ext uri="{BB962C8B-B14F-4D97-AF65-F5344CB8AC3E}">
        <p14:creationId xmlns:p14="http://schemas.microsoft.com/office/powerpoint/2010/main" val="173978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  <p:bldP spid="13" grpId="0"/>
      <p:bldP spid="14" grpId="0"/>
      <p:bldP spid="17" grpId="0"/>
      <p:bldP spid="22" grpId="0"/>
      <p:bldP spid="11" grpId="0" animBg="1"/>
      <p:bldP spid="23" grpId="0" animBg="1"/>
      <p:bldP spid="28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-6024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Matrix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520" y="2219274"/>
                <a:ext cx="249713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𝐴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𝐵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0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85DAD36C-E6A4-4553-832E-116654D85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4520" y="2219274"/>
                <a:ext cx="2497137" cy="461665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BE7383D-F597-4BCD-A255-3E4334BA2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933" y="2777478"/>
            <a:ext cx="1617739" cy="1654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553C63-D1A0-4573-AB9C-05EF1180C8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55" y="2753968"/>
            <a:ext cx="1343644" cy="1654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0E94E9E-8CFA-4D48-BF54-D4C897E292FE}"/>
                  </a:ext>
                </a:extLst>
              </p:cNvPr>
              <p:cNvSpPr txBox="1"/>
              <p:nvPr/>
            </p:nvSpPr>
            <p:spPr>
              <a:xfrm>
                <a:off x="787583" y="1104232"/>
                <a:ext cx="919720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Dealer provides “Matrix Beaver Triplet”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Parties hold shares of random matrices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∗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0E94E9E-8CFA-4D48-BF54-D4C897E29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83" y="1104232"/>
                <a:ext cx="9197206" cy="830997"/>
              </a:xfrm>
              <a:prstGeom prst="rect">
                <a:avLst/>
              </a:prstGeom>
              <a:blipFill>
                <a:blip r:embed="rId6"/>
                <a:stretch>
                  <a:fillRect l="-861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01B300-09E2-4DF2-9897-8961B8100E8F}"/>
                  </a:ext>
                </a:extLst>
              </p:cNvPr>
              <p:cNvSpPr txBox="1"/>
              <p:nvPr/>
            </p:nvSpPr>
            <p:spPr>
              <a:xfrm>
                <a:off x="553556" y="4614042"/>
                <a:ext cx="382960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Compute 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𝐹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01B300-09E2-4DF2-9897-8961B8100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56" y="4614042"/>
                <a:ext cx="3829601" cy="830997"/>
              </a:xfrm>
              <a:prstGeom prst="rect">
                <a:avLst/>
              </a:prstGeom>
              <a:blipFill>
                <a:blip r:embed="rId7"/>
                <a:stretch>
                  <a:fillRect l="-2548"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2">
                <a:extLst>
                  <a:ext uri="{FF2B5EF4-FFF2-40B4-BE49-F238E27FC236}">
                    <a16:creationId xmlns:a16="http://schemas.microsoft.com/office/drawing/2014/main" id="{2B4EA04B-52EE-481F-BCFC-3A52D23A0E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47018" y="2244432"/>
                <a:ext cx="249713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𝐴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𝐵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2">
                <a:extLst>
                  <a:ext uri="{FF2B5EF4-FFF2-40B4-BE49-F238E27FC236}">
                    <a16:creationId xmlns:a16="http://schemas.microsoft.com/office/drawing/2014/main" id="{2B4EA04B-52EE-481F-BCFC-3A52D23A0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7018" y="2244432"/>
                <a:ext cx="2497137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E03693-9B13-47E8-95DF-9E7A59FD9EDF}"/>
                  </a:ext>
                </a:extLst>
              </p:cNvPr>
              <p:cNvSpPr txBox="1"/>
              <p:nvPr/>
            </p:nvSpPr>
            <p:spPr>
              <a:xfrm>
                <a:off x="7274829" y="4560785"/>
                <a:ext cx="502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Compute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𝐹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𝐸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∗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𝐹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E03693-9B13-47E8-95DF-9E7A59FD9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829" y="4560785"/>
                <a:ext cx="5029200" cy="830997"/>
              </a:xfrm>
              <a:prstGeom prst="rect">
                <a:avLst/>
              </a:prstGeom>
              <a:blipFill>
                <a:blip r:embed="rId9"/>
                <a:stretch>
                  <a:fillRect l="-1818" t="-5882" b="-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2557DE-88AF-45D1-82EF-4523EDE0DB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520" y="1858557"/>
                <a:ext cx="249713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𝑿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𝟎</m:t>
                        </m:r>
                      </m:sub>
                    </m:sSub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𝒀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𝟎</m:t>
                        </m:r>
                      </m:sub>
                    </m:sSub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𝒁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𝟎</m:t>
                        </m:r>
                      </m:sub>
                    </m:sSub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2557DE-88AF-45D1-82EF-4523EDE0DB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4520" y="1858557"/>
                <a:ext cx="2497137" cy="461665"/>
              </a:xfrm>
              <a:prstGeom prst="rect">
                <a:avLst/>
              </a:prstGeom>
              <a:blipFill>
                <a:blip r:embed="rId10"/>
                <a:stretch>
                  <a:fillRect b="-2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27E1EB-CA4C-406C-B534-2E2130FAD2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47016" y="1901387"/>
                <a:ext cx="249713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1pPr>
                <a:lvl2pPr marL="742950" indent="-285750">
                  <a:defRPr sz="22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8E887C"/>
                  </a:buClr>
                  <a:defRPr>
                    <a:solidFill>
                      <a:schemeClr val="tx2"/>
                    </a:solidFill>
                    <a:latin typeface="Calisto MT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sto MT" pitchFamily="18" charset="0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𝑿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𝟏</m:t>
                        </m:r>
                      </m:sub>
                    </m:sSub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𝒀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𝟏</m:t>
                        </m:r>
                      </m:sub>
                    </m:sSub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𝒁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𝟏</m:t>
                        </m:r>
                      </m:sub>
                    </m:sSub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sto MT" pitchFamily="18" charset="0"/>
                  <a:ea typeface="ＭＳ Ｐゴシック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27E1EB-CA4C-406C-B534-2E2130FAD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7016" y="1901387"/>
                <a:ext cx="2497137" cy="461665"/>
              </a:xfrm>
              <a:prstGeom prst="rect">
                <a:avLst/>
              </a:prstGeom>
              <a:blipFill>
                <a:blip r:embed="rId11"/>
                <a:stretch>
                  <a:fillRect b="-2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F7F379F-67B0-4C5B-B5F7-B8EE480D869C}"/>
              </a:ext>
            </a:extLst>
          </p:cNvPr>
          <p:cNvCxnSpPr>
            <a:cxnSpLocks/>
          </p:cNvCxnSpPr>
          <p:nvPr/>
        </p:nvCxnSpPr>
        <p:spPr>
          <a:xfrm>
            <a:off x="4611149" y="2773272"/>
            <a:ext cx="3727781" cy="12570"/>
          </a:xfrm>
          <a:prstGeom prst="straightConnector1">
            <a:avLst/>
          </a:prstGeom>
          <a:ln w="285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0FEB060-640F-45BB-A49E-2B4FA35DA3EB}"/>
              </a:ext>
            </a:extLst>
          </p:cNvPr>
          <p:cNvCxnSpPr>
            <a:cxnSpLocks/>
          </p:cNvCxnSpPr>
          <p:nvPr/>
        </p:nvCxnSpPr>
        <p:spPr>
          <a:xfrm flipH="1">
            <a:off x="4611149" y="3528646"/>
            <a:ext cx="3538938" cy="0"/>
          </a:xfrm>
          <a:prstGeom prst="straightConnector1">
            <a:avLst/>
          </a:prstGeom>
          <a:ln w="285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B5CA5C-171F-4343-BC23-6A5EEF6CEC15}"/>
                  </a:ext>
                </a:extLst>
              </p:cNvPr>
              <p:cNvSpPr txBox="1"/>
              <p:nvPr/>
            </p:nvSpPr>
            <p:spPr>
              <a:xfrm>
                <a:off x="4173160" y="2233362"/>
                <a:ext cx="4437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𝐸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𝐹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𝑌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B5CA5C-171F-4343-BC23-6A5EEF6CE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160" y="2233362"/>
                <a:ext cx="4437440" cy="461665"/>
              </a:xfrm>
              <a:prstGeom prst="rect">
                <a:avLst/>
              </a:prstGeom>
              <a:blipFill>
                <a:blip r:embed="rId1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4EDB63-99BC-4B65-92F6-8DA9E74BC72C}"/>
                  </a:ext>
                </a:extLst>
              </p:cNvPr>
              <p:cNvSpPr txBox="1"/>
              <p:nvPr/>
            </p:nvSpPr>
            <p:spPr>
              <a:xfrm>
                <a:off x="4173160" y="2904839"/>
                <a:ext cx="4437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𝐸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𝐹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𝑌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4EDB63-99BC-4B65-92F6-8DA9E74BC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160" y="2904839"/>
                <a:ext cx="4437440" cy="461665"/>
              </a:xfrm>
              <a:prstGeom prst="rect">
                <a:avLst/>
              </a:prstGeom>
              <a:blipFill>
                <a:blip r:embed="rId1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EFF3300-9AFE-4F68-847E-361345118BE0}"/>
              </a:ext>
            </a:extLst>
          </p:cNvPr>
          <p:cNvSpPr txBox="1"/>
          <p:nvPr/>
        </p:nvSpPr>
        <p:spPr>
          <a:xfrm>
            <a:off x="546901" y="5470220"/>
            <a:ext cx="2555823" cy="4924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Correctness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5382E7-2762-46DD-839A-A4A03CF3CB5B}"/>
              </a:ext>
            </a:extLst>
          </p:cNvPr>
          <p:cNvSpPr txBox="1"/>
          <p:nvPr/>
        </p:nvSpPr>
        <p:spPr>
          <a:xfrm>
            <a:off x="3318855" y="5465051"/>
            <a:ext cx="4555966" cy="8925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Security – holds from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one-time pad security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EA0488D-97FB-4EC6-B644-0CE17F0EAFC9}"/>
              </a:ext>
            </a:extLst>
          </p:cNvPr>
          <p:cNvGrpSpPr/>
          <p:nvPr/>
        </p:nvGrpSpPr>
        <p:grpSpPr>
          <a:xfrm>
            <a:off x="9391107" y="249213"/>
            <a:ext cx="2222184" cy="1050569"/>
            <a:chOff x="9249229" y="640500"/>
            <a:chExt cx="2222184" cy="1050569"/>
          </a:xfrm>
        </p:grpSpPr>
        <p:pic>
          <p:nvPicPr>
            <p:cNvPr id="21" name="Picture 2" descr="Image result for nand gate">
              <a:extLst>
                <a:ext uri="{FF2B5EF4-FFF2-40B4-BE49-F238E27FC236}">
                  <a16:creationId xmlns:a16="http://schemas.microsoft.com/office/drawing/2014/main" id="{F4C2E8A7-4FFC-42EE-B9A1-DFA87F6BE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229" y="640500"/>
              <a:ext cx="2104571" cy="1050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99B87D-E792-4BDE-8124-7D87B6CED340}"/>
                </a:ext>
              </a:extLst>
            </p:cNvPr>
            <p:cNvSpPr txBox="1"/>
            <p:nvPr/>
          </p:nvSpPr>
          <p:spPr>
            <a:xfrm>
              <a:off x="11155017" y="936094"/>
              <a:ext cx="31639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4F2164F-1146-433D-B78E-9C3EF4132AB5}"/>
                    </a:ext>
                  </a:extLst>
                </p:cNvPr>
                <p:cNvSpPr txBox="1"/>
                <p:nvPr/>
              </p:nvSpPr>
              <p:spPr>
                <a:xfrm>
                  <a:off x="9982200" y="850664"/>
                  <a:ext cx="51999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4F2164F-1146-433D-B78E-9C3EF4132A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2200" y="850664"/>
                  <a:ext cx="519999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4D84E3B-6028-430E-BB4B-B6FA7428B1C4}"/>
              </a:ext>
            </a:extLst>
          </p:cNvPr>
          <p:cNvSpPr txBox="1"/>
          <p:nvPr/>
        </p:nvSpPr>
        <p:spPr>
          <a:xfrm>
            <a:off x="4556484" y="3960964"/>
            <a:ext cx="364826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Reconstruct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8DD4B-55C9-1872-C78F-E0693EE97DD7}"/>
              </a:ext>
            </a:extLst>
          </p:cNvPr>
          <p:cNvSpPr txBox="1"/>
          <p:nvPr/>
        </p:nvSpPr>
        <p:spPr>
          <a:xfrm>
            <a:off x="8090952" y="5465051"/>
            <a:ext cx="3713121" cy="8925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Followed by truncation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(not covered now)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99283-561A-2B02-DA4E-97CACEEBA449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626B3-94ED-C71C-3C26-CF4343123C59}"/>
              </a:ext>
            </a:extLst>
          </p:cNvPr>
          <p:cNvSpPr txBox="1"/>
          <p:nvPr/>
        </p:nvSpPr>
        <p:spPr>
          <a:xfrm>
            <a:off x="4241097" y="27205"/>
            <a:ext cx="4454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Arithmetic Computations</a:t>
            </a:r>
          </a:p>
        </p:txBody>
      </p:sp>
    </p:spTree>
    <p:extLst>
      <p:ext uri="{BB962C8B-B14F-4D97-AF65-F5344CB8AC3E}">
        <p14:creationId xmlns:p14="http://schemas.microsoft.com/office/powerpoint/2010/main" val="26275038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8BB0-A573-98AA-5B13-ABB968F9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Protocols to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19D2-1533-F08D-B304-B1AFB155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Addition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Matrix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Convolutions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Truncations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ReLU</a:t>
            </a:r>
            <a:r>
              <a:rPr lang="en-US" dirty="0"/>
              <a:t>, Derivative of </a:t>
            </a:r>
            <a:r>
              <a:rPr lang="en-US" dirty="0" err="1"/>
              <a:t>ReLU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Maxpool</a:t>
            </a:r>
            <a:r>
              <a:rPr lang="en-US" dirty="0"/>
              <a:t>, </a:t>
            </a:r>
            <a:r>
              <a:rPr lang="en-US" dirty="0" err="1"/>
              <a:t>Averagepool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Transcendental (Splines)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C11BB-7193-8352-B00C-662F3A7F2259}"/>
              </a:ext>
            </a:extLst>
          </p:cNvPr>
          <p:cNvSpPr/>
          <p:nvPr/>
        </p:nvSpPr>
        <p:spPr>
          <a:xfrm>
            <a:off x="1036320" y="2095248"/>
            <a:ext cx="3492887" cy="133375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742F3F-722B-6D0D-A07B-DD72D85F2406}"/>
              </a:ext>
            </a:extLst>
          </p:cNvPr>
          <p:cNvSpPr/>
          <p:nvPr/>
        </p:nvSpPr>
        <p:spPr>
          <a:xfrm>
            <a:off x="1036320" y="4417534"/>
            <a:ext cx="3492887" cy="4520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C51C81-ABC7-C69F-1779-E0CA291DC878}"/>
              </a:ext>
            </a:extLst>
          </p:cNvPr>
          <p:cNvSpPr/>
          <p:nvPr/>
        </p:nvSpPr>
        <p:spPr>
          <a:xfrm>
            <a:off x="1036320" y="5350920"/>
            <a:ext cx="3492887" cy="452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FA31D-6D86-0D0E-9149-A288E0848696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E3842-73C7-FE17-B5AC-B8C7B4F09863}"/>
              </a:ext>
            </a:extLst>
          </p:cNvPr>
          <p:cNvSpPr/>
          <p:nvPr/>
        </p:nvSpPr>
        <p:spPr>
          <a:xfrm>
            <a:off x="5286456" y="4391535"/>
            <a:ext cx="3914580" cy="11853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Boolean Computation (Many options):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Garbled Circuit (GC)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Secret Sharing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Function Secret Sharing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8B21E844-DD94-82FF-94FA-9AA6E2253418}"/>
              </a:ext>
            </a:extLst>
          </p:cNvPr>
          <p:cNvSpPr/>
          <p:nvPr/>
        </p:nvSpPr>
        <p:spPr>
          <a:xfrm>
            <a:off x="4656779" y="2095248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079D43-E6BD-BFE0-F444-1D0D165D3412}"/>
              </a:ext>
            </a:extLst>
          </p:cNvPr>
          <p:cNvSpPr/>
          <p:nvPr/>
        </p:nvSpPr>
        <p:spPr>
          <a:xfrm>
            <a:off x="5286456" y="2495614"/>
            <a:ext cx="3734526" cy="907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Arithmetic Computation:</a:t>
            </a:r>
            <a:br>
              <a:rPr lang="en-US" dirty="0"/>
            </a:br>
            <a:r>
              <a:rPr lang="en-US" dirty="0"/>
              <a:t>Beaver Triples based protocols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28E180E1-E56D-8FB8-9D83-9CD23CF5C875}"/>
              </a:ext>
            </a:extLst>
          </p:cNvPr>
          <p:cNvSpPr/>
          <p:nvPr/>
        </p:nvSpPr>
        <p:spPr>
          <a:xfrm>
            <a:off x="4656779" y="4081769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49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31" y="365125"/>
            <a:ext cx="10515600" cy="1325563"/>
          </a:xfrm>
        </p:spPr>
        <p:txBody>
          <a:bodyPr/>
          <a:lstStyle/>
          <a:p>
            <a:r>
              <a:rPr lang="en-US" dirty="0"/>
              <a:t>Garbled Circuits (with preprocessing)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FE7C73-9BFF-144C-8848-2DDE4190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137396-2983-3289-60ED-98A84B979E10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0824FF-5CDE-9197-18A8-AC80215FE65D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Boolean Computations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83DD69-BF1F-8DFA-E2E7-08B025518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18" y="2448867"/>
            <a:ext cx="1041888" cy="10653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D4757A-5C24-E320-B1CF-1BCCFCF00F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441" y="2446898"/>
            <a:ext cx="865360" cy="10653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C3DB2DC-4ECE-76C8-1FA3-E3833A9827FD}"/>
                  </a:ext>
                </a:extLst>
              </p:cNvPr>
              <p:cNvSpPr/>
              <p:nvPr/>
            </p:nvSpPr>
            <p:spPr>
              <a:xfrm>
                <a:off x="8542423" y="654037"/>
                <a:ext cx="3633536" cy="783834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Input: Secret Shares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algn="ctr"/>
                <a:r>
                  <a:rPr lang="en-US" dirty="0"/>
                  <a:t>Output: Secret Shares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C3DB2DC-4ECE-76C8-1FA3-E3833A9827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423" y="654037"/>
                <a:ext cx="3633536" cy="783834"/>
              </a:xfrm>
              <a:prstGeom prst="rect">
                <a:avLst/>
              </a:prstGeom>
              <a:blipFill>
                <a:blip r:embed="rId6"/>
                <a:stretch>
                  <a:fillRect b="-2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49893C89-4DE6-633D-5CF3-1D4B7736187D}"/>
                  </a:ext>
                </a:extLst>
              </p:cNvPr>
              <p:cNvSpPr/>
              <p:nvPr/>
            </p:nvSpPr>
            <p:spPr>
              <a:xfrm>
                <a:off x="329398" y="2275292"/>
                <a:ext cx="2642402" cy="783834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Preprocessing: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Keys/Labels for all inputs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49893C89-4DE6-633D-5CF3-1D4B773618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98" y="2275292"/>
                <a:ext cx="2642402" cy="783834"/>
              </a:xfrm>
              <a:prstGeom prst="roundRect">
                <a:avLst/>
              </a:prstGeom>
              <a:blipFill>
                <a:blip r:embed="rId7"/>
                <a:stretch>
                  <a:fillRect t="-3817" b="-11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CFC7CBEE-AEA5-3FE8-848E-AEB847276123}"/>
                  </a:ext>
                </a:extLst>
              </p:cNvPr>
              <p:cNvSpPr/>
              <p:nvPr/>
            </p:nvSpPr>
            <p:spPr>
              <a:xfrm>
                <a:off x="8313821" y="2275292"/>
                <a:ext cx="3777916" cy="1325563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Preprocessing: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Garbled Circuit 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dirty="0">
                    <a:solidFill>
                      <a:schemeClr val="tx1"/>
                    </a:solidFill>
                  </a:rPr>
                  <a:t>(no keys/labels, output decoding)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d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CFC7CBEE-AEA5-3FE8-848E-AEB8472761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3821" y="2275292"/>
                <a:ext cx="3777916" cy="1325563"/>
              </a:xfrm>
              <a:prstGeom prst="roundRect">
                <a:avLst/>
              </a:prstGeom>
              <a:blipFill>
                <a:blip r:embed="rId8"/>
                <a:stretch>
                  <a:fillRect t="-1364" b="-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454267-385E-7922-B88E-F8EA611DA982}"/>
                  </a:ext>
                </a:extLst>
              </p:cNvPr>
              <p:cNvSpPr txBox="1"/>
              <p:nvPr/>
            </p:nvSpPr>
            <p:spPr>
              <a:xfrm>
                <a:off x="3705726" y="2568742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454267-385E-7922-B88E-F8EA611DA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726" y="2568742"/>
                <a:ext cx="46608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00221A-DF63-475B-725C-5D069F764CD0}"/>
                  </a:ext>
                </a:extLst>
              </p:cNvPr>
              <p:cNvSpPr txBox="1"/>
              <p:nvPr/>
            </p:nvSpPr>
            <p:spPr>
              <a:xfrm>
                <a:off x="7145023" y="2568742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00221A-DF63-475B-725C-5D069F764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023" y="2568742"/>
                <a:ext cx="466089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2346983-BEC9-BCA1-2ECF-2530F6BE4CD3}"/>
              </a:ext>
            </a:extLst>
          </p:cNvPr>
          <p:cNvCxnSpPr/>
          <p:nvPr/>
        </p:nvCxnSpPr>
        <p:spPr>
          <a:xfrm flipH="1">
            <a:off x="4241097" y="3934330"/>
            <a:ext cx="33130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D7DA98-9853-2CBA-8178-26A1BE30BCA6}"/>
                  </a:ext>
                </a:extLst>
              </p:cNvPr>
              <p:cNvSpPr txBox="1"/>
              <p:nvPr/>
            </p:nvSpPr>
            <p:spPr>
              <a:xfrm>
                <a:off x="5372100" y="3564998"/>
                <a:ext cx="9221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D7DA98-9853-2CBA-8178-26A1BE30B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100" y="3564998"/>
                <a:ext cx="922111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6FCF991-9532-C7A9-5E89-7D26FF9D9D14}"/>
                  </a:ext>
                </a:extLst>
              </p:cNvPr>
              <p:cNvSpPr txBox="1"/>
              <p:nvPr/>
            </p:nvSpPr>
            <p:spPr>
              <a:xfrm>
                <a:off x="776037" y="3952374"/>
                <a:ext cx="11895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6FCF991-9532-C7A9-5E89-7D26FF9D9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37" y="3952374"/>
                <a:ext cx="1189556" cy="369332"/>
              </a:xfrm>
              <a:prstGeom prst="rect">
                <a:avLst/>
              </a:prstGeom>
              <a:blipFill>
                <a:blip r:embed="rId12"/>
                <a:stretch>
                  <a:fillRect t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A6786FE-C62E-5FE3-CCF7-4D2F93BB151E}"/>
              </a:ext>
            </a:extLst>
          </p:cNvPr>
          <p:cNvCxnSpPr/>
          <p:nvPr/>
        </p:nvCxnSpPr>
        <p:spPr>
          <a:xfrm>
            <a:off x="4241097" y="4830683"/>
            <a:ext cx="33130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745C21D-9A05-A448-3273-0B9383C655E7}"/>
                  </a:ext>
                </a:extLst>
              </p:cNvPr>
              <p:cNvSpPr txBox="1"/>
              <p:nvPr/>
            </p:nvSpPr>
            <p:spPr>
              <a:xfrm>
                <a:off x="5256748" y="4457704"/>
                <a:ext cx="12816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Labels 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745C21D-9A05-A448-3273-0B9383C65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748" y="4457704"/>
                <a:ext cx="1281698" cy="369332"/>
              </a:xfrm>
              <a:prstGeom prst="rect">
                <a:avLst/>
              </a:prstGeom>
              <a:blipFill>
                <a:blip r:embed="rId13"/>
                <a:stretch>
                  <a:fillRect l="-3791" t="-8197" r="-20853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126551D2-2884-BB7C-F9EA-426BC6A6A906}"/>
                  </a:ext>
                </a:extLst>
              </p:cNvPr>
              <p:cNvSpPr/>
              <p:nvPr/>
            </p:nvSpPr>
            <p:spPr>
              <a:xfrm>
                <a:off x="8435607" y="4644473"/>
                <a:ext cx="2145941" cy="36512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126551D2-2884-BB7C-F9EA-426BC6A6A9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5607" y="4644473"/>
                <a:ext cx="2145941" cy="365125"/>
              </a:xfrm>
              <a:prstGeom prst="roundRect">
                <a:avLst/>
              </a:prstGeom>
              <a:blipFill>
                <a:blip r:embed="rId14"/>
                <a:stretch>
                  <a:fillRect t="-4839"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CEB82E80-2574-B878-C1CD-2AA759A4F31F}"/>
                  </a:ext>
                </a:extLst>
              </p:cNvPr>
              <p:cNvSpPr/>
              <p:nvPr/>
            </p:nvSpPr>
            <p:spPr>
              <a:xfrm>
                <a:off x="514360" y="4642370"/>
                <a:ext cx="2145941" cy="36512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CEB82E80-2574-B878-C1CD-2AA759A4F3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60" y="4642370"/>
                <a:ext cx="2145941" cy="365125"/>
              </a:xfrm>
              <a:prstGeom prst="round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902FFCE-6BEF-D2D2-0DE9-F847171EE599}"/>
                  </a:ext>
                </a:extLst>
              </p:cNvPr>
              <p:cNvSpPr/>
              <p:nvPr/>
            </p:nvSpPr>
            <p:spPr>
              <a:xfrm>
                <a:off x="4558245" y="5461308"/>
                <a:ext cx="2955793" cy="115789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Preprocessing: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≈|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Communication: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Rounds: 2</a:t>
                </a: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902FFCE-6BEF-D2D2-0DE9-F847171EE5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245" y="5461308"/>
                <a:ext cx="2955793" cy="1157899"/>
              </a:xfrm>
              <a:prstGeom prst="rect">
                <a:avLst/>
              </a:prstGeom>
              <a:blipFill>
                <a:blip r:embed="rId16"/>
                <a:stretch>
                  <a:fillRect l="-1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55801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/>
      <p:bldP spid="27" grpId="0"/>
      <p:bldP spid="28" grpId="0"/>
      <p:bldP spid="31" grpId="0"/>
      <p:bldP spid="32" grpId="0" animBg="1"/>
      <p:bldP spid="33" grpId="0" animBg="1"/>
      <p:bldP spid="3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31" y="365125"/>
            <a:ext cx="10515600" cy="1325563"/>
          </a:xfrm>
        </p:spPr>
        <p:txBody>
          <a:bodyPr/>
          <a:lstStyle/>
          <a:p>
            <a:r>
              <a:rPr lang="en-US" dirty="0"/>
              <a:t>GMW-style (with preprocessing)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FE7C73-9BFF-144C-8848-2DDE4190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137396-2983-3289-60ED-98A84B979E10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0824FF-5CDE-9197-18A8-AC80215FE65D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Boolean Computations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83DD69-BF1F-8DFA-E2E7-08B025518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18" y="2448867"/>
            <a:ext cx="1041888" cy="10653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D4757A-5C24-E320-B1CF-1BCCFCF00F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441" y="2446898"/>
            <a:ext cx="865360" cy="10653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C3DB2DC-4ECE-76C8-1FA3-E3833A9827FD}"/>
                  </a:ext>
                </a:extLst>
              </p:cNvPr>
              <p:cNvSpPr/>
              <p:nvPr/>
            </p:nvSpPr>
            <p:spPr>
              <a:xfrm>
                <a:off x="8542423" y="654037"/>
                <a:ext cx="3633536" cy="783834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Input: Secret Shares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algn="ctr"/>
                <a:r>
                  <a:rPr lang="en-US" dirty="0"/>
                  <a:t>Output: Secret Shares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C3DB2DC-4ECE-76C8-1FA3-E3833A9827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423" y="654037"/>
                <a:ext cx="3633536" cy="783834"/>
              </a:xfrm>
              <a:prstGeom prst="rect">
                <a:avLst/>
              </a:prstGeom>
              <a:blipFill>
                <a:blip r:embed="rId6"/>
                <a:stretch>
                  <a:fillRect b="-2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49893C89-4DE6-633D-5CF3-1D4B7736187D}"/>
                  </a:ext>
                </a:extLst>
              </p:cNvPr>
              <p:cNvSpPr/>
              <p:nvPr/>
            </p:nvSpPr>
            <p:spPr>
              <a:xfrm>
                <a:off x="329398" y="2645166"/>
                <a:ext cx="2213811" cy="783834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Preprocessing: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49893C89-4DE6-633D-5CF3-1D4B773618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98" y="2645166"/>
                <a:ext cx="2213811" cy="78383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CFC7CBEE-AEA5-3FE8-848E-AEB847276123}"/>
                  </a:ext>
                </a:extLst>
              </p:cNvPr>
              <p:cNvSpPr/>
              <p:nvPr/>
            </p:nvSpPr>
            <p:spPr>
              <a:xfrm>
                <a:off x="3830354" y="1275336"/>
                <a:ext cx="3656130" cy="1325563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Preprocessing: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AND triples for all AND gates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Secret shares of random bits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CFC7CBEE-AEA5-3FE8-848E-AEB8472761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354" y="1275336"/>
                <a:ext cx="3656130" cy="1325563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454267-385E-7922-B88E-F8EA611DA982}"/>
                  </a:ext>
                </a:extLst>
              </p:cNvPr>
              <p:cNvSpPr txBox="1"/>
              <p:nvPr/>
            </p:nvSpPr>
            <p:spPr>
              <a:xfrm>
                <a:off x="3705726" y="2568742"/>
                <a:ext cx="4731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454267-385E-7922-B88E-F8EA611DA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726" y="2568742"/>
                <a:ext cx="47314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00221A-DF63-475B-725C-5D069F764CD0}"/>
                  </a:ext>
                </a:extLst>
              </p:cNvPr>
              <p:cNvSpPr txBox="1"/>
              <p:nvPr/>
            </p:nvSpPr>
            <p:spPr>
              <a:xfrm>
                <a:off x="7145023" y="2568742"/>
                <a:ext cx="467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00221A-DF63-475B-725C-5D069F764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023" y="2568742"/>
                <a:ext cx="46782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2346983-BEC9-BCA1-2ECF-2530F6BE4CD3}"/>
              </a:ext>
            </a:extLst>
          </p:cNvPr>
          <p:cNvCxnSpPr/>
          <p:nvPr/>
        </p:nvCxnSpPr>
        <p:spPr>
          <a:xfrm flipH="1">
            <a:off x="4241097" y="3934330"/>
            <a:ext cx="33130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D7DA98-9853-2CBA-8178-26A1BE30BCA6}"/>
                  </a:ext>
                </a:extLst>
              </p:cNvPr>
              <p:cNvSpPr txBox="1"/>
              <p:nvPr/>
            </p:nvSpPr>
            <p:spPr>
              <a:xfrm>
                <a:off x="4404015" y="3554237"/>
                <a:ext cx="29020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D7DA98-9853-2CBA-8178-26A1BE30B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4015" y="3554237"/>
                <a:ext cx="2902077" cy="369332"/>
              </a:xfrm>
              <a:prstGeom prst="rect">
                <a:avLst/>
              </a:prstGeom>
              <a:blipFill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A6786FE-C62E-5FE3-CCF7-4D2F93BB151E}"/>
              </a:ext>
            </a:extLst>
          </p:cNvPr>
          <p:cNvCxnSpPr/>
          <p:nvPr/>
        </p:nvCxnSpPr>
        <p:spPr>
          <a:xfrm>
            <a:off x="4241097" y="4331370"/>
            <a:ext cx="33130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CEB82E80-2574-B878-C1CD-2AA759A4F31F}"/>
                  </a:ext>
                </a:extLst>
              </p:cNvPr>
              <p:cNvSpPr/>
              <p:nvPr/>
            </p:nvSpPr>
            <p:spPr>
              <a:xfrm>
                <a:off x="261754" y="4644472"/>
                <a:ext cx="3191366" cy="36512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CEB82E80-2574-B878-C1CD-2AA759A4F3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54" y="4644472"/>
                <a:ext cx="3191366" cy="365125"/>
              </a:xfrm>
              <a:prstGeom prst="roundRect">
                <a:avLst/>
              </a:prstGeom>
              <a:blipFill>
                <a:blip r:embed="rId12"/>
                <a:stretch>
                  <a:fillRect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902FFCE-6BEF-D2D2-0DE9-F847171EE599}"/>
                  </a:ext>
                </a:extLst>
              </p:cNvPr>
              <p:cNvSpPr/>
              <p:nvPr/>
            </p:nvSpPr>
            <p:spPr>
              <a:xfrm>
                <a:off x="4032475" y="5437245"/>
                <a:ext cx="3677087" cy="115789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Preprocessing: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Communication: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4∗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𝐴𝑁𝐷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gates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Rounds: Depth of circuit</a:t>
                </a: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902FFCE-6BEF-D2D2-0DE9-F847171EE5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475" y="5437245"/>
                <a:ext cx="3677087" cy="1157899"/>
              </a:xfrm>
              <a:prstGeom prst="rect">
                <a:avLst/>
              </a:prstGeom>
              <a:blipFill>
                <a:blip r:embed="rId13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1F0BAA44-59E8-E867-D4AA-D48ABA951C32}"/>
                  </a:ext>
                </a:extLst>
              </p:cNvPr>
              <p:cNvSpPr/>
              <p:nvPr/>
            </p:nvSpPr>
            <p:spPr>
              <a:xfrm>
                <a:off x="9036250" y="2645166"/>
                <a:ext cx="2213811" cy="783834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Preprocessing: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1F0BAA44-59E8-E867-D4AA-D48ABA951C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6250" y="2645166"/>
                <a:ext cx="2213811" cy="78383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0F89F8-741B-69D5-743E-A41F4B302CC5}"/>
                  </a:ext>
                </a:extLst>
              </p:cNvPr>
              <p:cNvSpPr txBox="1"/>
              <p:nvPr/>
            </p:nvSpPr>
            <p:spPr>
              <a:xfrm>
                <a:off x="3716579" y="2838311"/>
                <a:ext cx="462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0F89F8-741B-69D5-743E-A41F4B302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579" y="2838311"/>
                <a:ext cx="462627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22F9501-F82A-CD1C-A998-7D41727DC50D}"/>
                  </a:ext>
                </a:extLst>
              </p:cNvPr>
              <p:cNvSpPr txBox="1"/>
              <p:nvPr/>
            </p:nvSpPr>
            <p:spPr>
              <a:xfrm>
                <a:off x="7155876" y="2838311"/>
                <a:ext cx="457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22F9501-F82A-CD1C-A998-7D41727DC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5876" y="2838311"/>
                <a:ext cx="457305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4AB1A4-17CB-A9E3-9D02-8BC7A86A6052}"/>
                  </a:ext>
                </a:extLst>
              </p:cNvPr>
              <p:cNvSpPr txBox="1"/>
              <p:nvPr/>
            </p:nvSpPr>
            <p:spPr>
              <a:xfrm>
                <a:off x="4404015" y="3987077"/>
                <a:ext cx="29340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4AB1A4-17CB-A9E3-9D02-8BC7A86A6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4015" y="3987077"/>
                <a:ext cx="2934008" cy="369332"/>
              </a:xfrm>
              <a:prstGeom prst="rect">
                <a:avLst/>
              </a:prstGeom>
              <a:blipFill>
                <a:blip r:embed="rId1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720ACEEB-27DF-C067-2ED2-BA00B66E6991}"/>
                  </a:ext>
                </a:extLst>
              </p:cNvPr>
              <p:cNvSpPr/>
              <p:nvPr/>
            </p:nvSpPr>
            <p:spPr>
              <a:xfrm>
                <a:off x="8015241" y="4648609"/>
                <a:ext cx="3915005" cy="36512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720ACEEB-27DF-C067-2ED2-BA00B66E69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241" y="4648609"/>
                <a:ext cx="3915005" cy="365125"/>
              </a:xfrm>
              <a:prstGeom prst="roundRect">
                <a:avLst/>
              </a:prstGeom>
              <a:blipFill>
                <a:blip r:embed="rId1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31173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/>
      <p:bldP spid="27" grpId="0"/>
      <p:bldP spid="33" grpId="0" animBg="1"/>
      <p:bldP spid="34" grpId="0" animBg="1"/>
      <p:bldP spid="4" grpId="0" animBg="1"/>
      <p:bldP spid="6" grpId="0"/>
      <p:bldP spid="8" grpId="0"/>
      <p:bldP spid="10" grpId="0"/>
      <p:bldP spid="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8BB0-A573-98AA-5B13-ABB968F9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Protocols to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19D2-1533-F08D-B304-B1AFB155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Addition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Matrix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Convolutions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Truncations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ReLU</a:t>
            </a:r>
            <a:r>
              <a:rPr lang="en-US" dirty="0"/>
              <a:t>, Derivative of </a:t>
            </a:r>
            <a:r>
              <a:rPr lang="en-US" dirty="0" err="1"/>
              <a:t>ReLU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Maxpool</a:t>
            </a:r>
            <a:r>
              <a:rPr lang="en-US" dirty="0"/>
              <a:t>, </a:t>
            </a:r>
            <a:r>
              <a:rPr lang="en-US" dirty="0" err="1"/>
              <a:t>Averagepool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Transcendental (Splines)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C11BB-7193-8352-B00C-662F3A7F2259}"/>
              </a:ext>
            </a:extLst>
          </p:cNvPr>
          <p:cNvSpPr/>
          <p:nvPr/>
        </p:nvSpPr>
        <p:spPr>
          <a:xfrm>
            <a:off x="1036320" y="2095248"/>
            <a:ext cx="3492887" cy="133375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742F3F-722B-6D0D-A07B-DD72D85F2406}"/>
              </a:ext>
            </a:extLst>
          </p:cNvPr>
          <p:cNvSpPr/>
          <p:nvPr/>
        </p:nvSpPr>
        <p:spPr>
          <a:xfrm>
            <a:off x="1036320" y="4417534"/>
            <a:ext cx="3492887" cy="4520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C51C81-ABC7-C69F-1779-E0CA291DC878}"/>
              </a:ext>
            </a:extLst>
          </p:cNvPr>
          <p:cNvSpPr/>
          <p:nvPr/>
        </p:nvSpPr>
        <p:spPr>
          <a:xfrm>
            <a:off x="1036320" y="5350920"/>
            <a:ext cx="3492887" cy="452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FA31D-6D86-0D0E-9149-A288E0848696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E3842-73C7-FE17-B5AC-B8C7B4F09863}"/>
              </a:ext>
            </a:extLst>
          </p:cNvPr>
          <p:cNvSpPr/>
          <p:nvPr/>
        </p:nvSpPr>
        <p:spPr>
          <a:xfrm>
            <a:off x="5286456" y="4391535"/>
            <a:ext cx="3914580" cy="11853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Boolean Computation (Many options):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Garbled Circuit (GC)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Secret Sharing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Function Secret Sharing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8B21E844-DD94-82FF-94FA-9AA6E2253418}"/>
              </a:ext>
            </a:extLst>
          </p:cNvPr>
          <p:cNvSpPr/>
          <p:nvPr/>
        </p:nvSpPr>
        <p:spPr>
          <a:xfrm>
            <a:off x="4656779" y="2095248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079D43-E6BD-BFE0-F444-1D0D165D3412}"/>
              </a:ext>
            </a:extLst>
          </p:cNvPr>
          <p:cNvSpPr/>
          <p:nvPr/>
        </p:nvSpPr>
        <p:spPr>
          <a:xfrm>
            <a:off x="5286456" y="2495614"/>
            <a:ext cx="3734526" cy="907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Arithmetic Computation: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Beaver Triples based protocols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28E180E1-E56D-8FB8-9D83-9CD23CF5C875}"/>
              </a:ext>
            </a:extLst>
          </p:cNvPr>
          <p:cNvSpPr/>
          <p:nvPr/>
        </p:nvSpPr>
        <p:spPr>
          <a:xfrm>
            <a:off x="4656779" y="4081769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7164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Secret Sharing </a:t>
            </a:r>
            <a:r>
              <a:rPr lang="en-US" sz="2400" dirty="0"/>
              <a:t>[BGI15]</a:t>
            </a:r>
            <a:endParaRPr lang="en-US" dirty="0"/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FB3848B3-74A4-8945-9290-173E96F54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6863" y="1794007"/>
            <a:ext cx="6861255" cy="2202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6AD5DB8-8469-274D-9B31-FC8A4B283B06}"/>
                  </a:ext>
                </a:extLst>
              </p:cNvPr>
              <p:cNvSpPr txBox="1"/>
              <p:nvPr/>
            </p:nvSpPr>
            <p:spPr>
              <a:xfrm>
                <a:off x="2018923" y="4645858"/>
                <a:ext cx="605676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Correctness</a:t>
                </a:r>
              </a:p>
              <a:p>
                <a:pPr marL="800100" marR="0" lvl="1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Security</a:t>
                </a:r>
              </a:p>
              <a:p>
                <a:pPr marL="800100" marR="0" lvl="1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(key) hides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6AD5DB8-8469-274D-9B31-FC8A4B283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8923" y="4645858"/>
                <a:ext cx="6056761" cy="1323439"/>
              </a:xfrm>
              <a:prstGeom prst="rect">
                <a:avLst/>
              </a:prstGeom>
              <a:blipFill>
                <a:blip r:embed="rId5"/>
                <a:stretch>
                  <a:fillRect l="-905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2046BE-4807-CA48-92B9-B7AAFF261901}"/>
                  </a:ext>
                </a:extLst>
              </p:cNvPr>
              <p:cNvSpPr txBox="1"/>
              <p:nvPr/>
            </p:nvSpPr>
            <p:spPr>
              <a:xfrm>
                <a:off x="6394430" y="5071513"/>
                <a:ext cx="54022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Compact</a:t>
                </a:r>
              </a:p>
              <a:p>
                <a:pPr marL="800100" marR="0" lvl="1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compact in input, output size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2046BE-4807-CA48-92B9-B7AAFF261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430" y="5071513"/>
                <a:ext cx="5402235" cy="707886"/>
              </a:xfrm>
              <a:prstGeom prst="rect">
                <a:avLst/>
              </a:prstGeom>
              <a:blipFill>
                <a:blip r:embed="rId6"/>
                <a:stretch>
                  <a:fillRect l="-1016"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94D4E88-A593-7946-AF16-13BE396F9437}"/>
              </a:ext>
            </a:extLst>
          </p:cNvPr>
          <p:cNvSpPr/>
          <p:nvPr/>
        </p:nvSpPr>
        <p:spPr>
          <a:xfrm>
            <a:off x="6145871" y="4214816"/>
            <a:ext cx="5277236" cy="21415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1CC2D43-7690-0E4E-A5B5-B120378227C4}"/>
              </a:ext>
            </a:extLst>
          </p:cNvPr>
          <p:cNvSpPr/>
          <p:nvPr/>
        </p:nvSpPr>
        <p:spPr>
          <a:xfrm>
            <a:off x="1791530" y="4099596"/>
            <a:ext cx="3959985" cy="21415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FE7C73-9BFF-144C-8848-2DDE4190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074ABF4-3B31-5E41-BE60-61952A5A3A7D}"/>
              </a:ext>
            </a:extLst>
          </p:cNvPr>
          <p:cNvSpPr/>
          <p:nvPr/>
        </p:nvSpPr>
        <p:spPr>
          <a:xfrm>
            <a:off x="4363771" y="1853735"/>
            <a:ext cx="525101" cy="53273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1E95F33-CE3E-9D4F-8FAE-4AD61A395A9E}"/>
              </a:ext>
            </a:extLst>
          </p:cNvPr>
          <p:cNvSpPr/>
          <p:nvPr/>
        </p:nvSpPr>
        <p:spPr>
          <a:xfrm>
            <a:off x="4399983" y="3078059"/>
            <a:ext cx="525101" cy="53273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C470BE3-3FAF-1541-88FA-8EFF6F0834D1}"/>
              </a:ext>
            </a:extLst>
          </p:cNvPr>
          <p:cNvCxnSpPr>
            <a:cxnSpLocks/>
          </p:cNvCxnSpPr>
          <p:nvPr/>
        </p:nvCxnSpPr>
        <p:spPr>
          <a:xfrm flipV="1">
            <a:off x="4885525" y="1488156"/>
            <a:ext cx="3422211" cy="597781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E37A9F5-FC44-3346-8472-7235104EA3CF}"/>
              </a:ext>
            </a:extLst>
          </p:cNvPr>
          <p:cNvCxnSpPr>
            <a:cxnSpLocks/>
          </p:cNvCxnSpPr>
          <p:nvPr/>
        </p:nvCxnSpPr>
        <p:spPr>
          <a:xfrm flipV="1">
            <a:off x="4925084" y="1649908"/>
            <a:ext cx="3422211" cy="169451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BF85310-BE39-4746-80BD-D7660D83894A}"/>
              </a:ext>
            </a:extLst>
          </p:cNvPr>
          <p:cNvSpPr txBox="1"/>
          <p:nvPr/>
        </p:nvSpPr>
        <p:spPr>
          <a:xfrm>
            <a:off x="8343949" y="1358802"/>
            <a:ext cx="1181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FSS keys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137396-2983-3289-60ED-98A84B979E10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0824FF-5CDE-9197-18A8-AC80215FE65D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577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4" grpId="0" animBg="1"/>
      <p:bldP spid="10" grpId="0" animBg="1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device, gauge&#10;&#10;Description automatically generated">
            <a:extLst>
              <a:ext uri="{FF2B5EF4-FFF2-40B4-BE49-F238E27FC236}">
                <a16:creationId xmlns:a16="http://schemas.microsoft.com/office/drawing/2014/main" id="{CEF75E08-0E2D-B443-945A-456D272B2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510" y="4586666"/>
            <a:ext cx="6157396" cy="20408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E25F1D-EBC8-1446-BD79-F49C3CE355F4}"/>
              </a:ext>
            </a:extLst>
          </p:cNvPr>
          <p:cNvSpPr txBox="1"/>
          <p:nvPr/>
        </p:nvSpPr>
        <p:spPr>
          <a:xfrm>
            <a:off x="248405" y="2332277"/>
            <a:ext cx="3457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Wires carry elements in</a:t>
            </a:r>
          </a:p>
        </p:txBody>
      </p:sp>
      <p:pic>
        <p:nvPicPr>
          <p:cNvPr id="18" name="Picture 1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CEF1B74-70D1-9245-8B28-90BEF198A5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1289"/>
          <a:stretch/>
        </p:blipFill>
        <p:spPr>
          <a:xfrm>
            <a:off x="3656509" y="1521065"/>
            <a:ext cx="4878982" cy="30171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2PC with Preprocessing via FSS </a:t>
            </a:r>
            <a:r>
              <a:rPr lang="en-US" sz="2400" dirty="0"/>
              <a:t>[BGI19]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5B97C7-AEAC-2E4F-A262-F8A0E9981BE1}"/>
              </a:ext>
            </a:extLst>
          </p:cNvPr>
          <p:cNvSpPr txBox="1"/>
          <p:nvPr/>
        </p:nvSpPr>
        <p:spPr>
          <a:xfrm>
            <a:off x="248405" y="2332277"/>
            <a:ext cx="3457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Wires carry ring elements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4F7E36-53E2-BA40-AE09-240BEBB0D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41B923-6CCF-3244-8F39-32F87A730158}"/>
              </a:ext>
            </a:extLst>
          </p:cNvPr>
          <p:cNvSpPr txBox="1"/>
          <p:nvPr/>
        </p:nvSpPr>
        <p:spPr>
          <a:xfrm>
            <a:off x="3095182" y="4329265"/>
            <a:ext cx="195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unmasked world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D60DD1-DFF0-1245-B6A4-DB4E78CA15BA}"/>
              </a:ext>
            </a:extLst>
          </p:cNvPr>
          <p:cNvSpPr txBox="1"/>
          <p:nvPr/>
        </p:nvSpPr>
        <p:spPr>
          <a:xfrm>
            <a:off x="5207293" y="4329265"/>
            <a:ext cx="195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masked world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3032ABF-38E2-B44B-A9F7-A628460C92FF}"/>
              </a:ext>
            </a:extLst>
          </p:cNvPr>
          <p:cNvSpPr/>
          <p:nvPr/>
        </p:nvSpPr>
        <p:spPr>
          <a:xfrm>
            <a:off x="6537634" y="5557406"/>
            <a:ext cx="298174" cy="307457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F90352-696E-7243-9681-D0AAE311099A}"/>
              </a:ext>
            </a:extLst>
          </p:cNvPr>
          <p:cNvCxnSpPr>
            <a:cxnSpLocks/>
          </p:cNvCxnSpPr>
          <p:nvPr/>
        </p:nvCxnSpPr>
        <p:spPr>
          <a:xfrm>
            <a:off x="6825869" y="5776268"/>
            <a:ext cx="1055863" cy="272997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2C46F68-9E2D-354B-B673-C696EBF0414E}"/>
              </a:ext>
            </a:extLst>
          </p:cNvPr>
          <p:cNvSpPr txBox="1"/>
          <p:nvPr/>
        </p:nvSpPr>
        <p:spPr>
          <a:xfrm>
            <a:off x="7930509" y="5864953"/>
            <a:ext cx="2272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FSS hides secrets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58B7A1-2260-44D1-5ED2-86005AD1AE31}"/>
              </a:ext>
            </a:extLst>
          </p:cNvPr>
          <p:cNvSpPr/>
          <p:nvPr/>
        </p:nvSpPr>
        <p:spPr>
          <a:xfrm>
            <a:off x="5442821" y="1451918"/>
            <a:ext cx="4047543" cy="283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73FAAD-7FD6-B835-F280-025D37C5F889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0388F-F6CB-11D7-7CAC-88C8F9DE24C1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917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plication&#10;&#10;Description automatically generated with medium confidence">
            <a:extLst>
              <a:ext uri="{FF2B5EF4-FFF2-40B4-BE49-F238E27FC236}">
                <a16:creationId xmlns:a16="http://schemas.microsoft.com/office/drawing/2014/main" id="{821EDAFB-D94C-9B4B-AA82-3007AAA01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19" y="1670582"/>
            <a:ext cx="9491071" cy="49157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2PC with Preprocessing via FSS </a:t>
            </a:r>
            <a:r>
              <a:rPr lang="en-US" sz="2400" dirty="0"/>
              <a:t>[BGI19]</a:t>
            </a:r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FE6E2CB-2236-774D-8C71-103F5A5EE40B}"/>
              </a:ext>
            </a:extLst>
          </p:cNvPr>
          <p:cNvSpPr/>
          <p:nvPr/>
        </p:nvSpPr>
        <p:spPr>
          <a:xfrm>
            <a:off x="2267183" y="4832677"/>
            <a:ext cx="2112111" cy="17868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0FBBBF-735B-1C44-BADA-1E2F68D7096E}"/>
              </a:ext>
            </a:extLst>
          </p:cNvPr>
          <p:cNvSpPr/>
          <p:nvPr/>
        </p:nvSpPr>
        <p:spPr>
          <a:xfrm>
            <a:off x="6276270" y="1670582"/>
            <a:ext cx="4380249" cy="47320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F7AF1A5-5B17-B342-8D89-D7DE0BFFADD2}"/>
              </a:ext>
            </a:extLst>
          </p:cNvPr>
          <p:cNvSpPr/>
          <p:nvPr/>
        </p:nvSpPr>
        <p:spPr>
          <a:xfrm>
            <a:off x="6863463" y="3452023"/>
            <a:ext cx="3648546" cy="1284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9EAF35-74C0-C749-A4B5-4E0AF5E9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CBFD82-7275-022A-5B6E-ECD5CA7651DB}"/>
              </a:ext>
            </a:extLst>
          </p:cNvPr>
          <p:cNvSpPr/>
          <p:nvPr/>
        </p:nvSpPr>
        <p:spPr>
          <a:xfrm>
            <a:off x="1011290" y="5565122"/>
            <a:ext cx="4783947" cy="6558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Recall: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FSS keys allow P0, P1 to compute on common input to get shares of output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25E5DE-A632-138B-965B-F565344BC05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FF1E8E-FC01-0580-EF62-306FD4D82862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46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35AB70F1-3EB7-BA43-B03C-262F8CECE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296" y="1232560"/>
            <a:ext cx="6368951" cy="53869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A83277-B6FB-534B-BC76-5A7FCC2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2PC with Preprocessing via FSS </a:t>
            </a:r>
            <a:r>
              <a:rPr lang="en-US" sz="2400" dirty="0"/>
              <a:t>[BGI19]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490717-F8EF-5246-8895-02A5C34BA150}"/>
              </a:ext>
            </a:extLst>
          </p:cNvPr>
          <p:cNvSpPr txBox="1"/>
          <p:nvPr/>
        </p:nvSpPr>
        <p:spPr>
          <a:xfrm>
            <a:off x="6640972" y="3563044"/>
            <a:ext cx="5057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Comm: 1 ring element per gate per party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Rounds: 1 per circuit level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9EAF35-74C0-C749-A4B5-4E0AF5E9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picture containing text, gauge, device, sign&#10;&#10;Description automatically generated">
            <a:extLst>
              <a:ext uri="{FF2B5EF4-FFF2-40B4-BE49-F238E27FC236}">
                <a16:creationId xmlns:a16="http://schemas.microsoft.com/office/drawing/2014/main" id="{A0F95866-E1B1-5A4D-B168-8F709E688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291" y="1232560"/>
            <a:ext cx="3226561" cy="5386955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0FBBBF-735B-1C44-BADA-1E2F68D7096E}"/>
              </a:ext>
            </a:extLst>
          </p:cNvPr>
          <p:cNvSpPr/>
          <p:nvPr/>
        </p:nvSpPr>
        <p:spPr>
          <a:xfrm>
            <a:off x="2471446" y="1304144"/>
            <a:ext cx="4380249" cy="2345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0E2ED07-0D2A-AC4A-8092-D42D781836EE}"/>
              </a:ext>
            </a:extLst>
          </p:cNvPr>
          <p:cNvCxnSpPr>
            <a:cxnSpLocks/>
          </p:cNvCxnSpPr>
          <p:nvPr/>
        </p:nvCxnSpPr>
        <p:spPr>
          <a:xfrm flipH="1">
            <a:off x="1299896" y="3926037"/>
            <a:ext cx="712209" cy="711387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6495F2C-1FBE-A84E-A7D5-F069E56E2237}"/>
              </a:ext>
            </a:extLst>
          </p:cNvPr>
          <p:cNvSpPr txBox="1"/>
          <p:nvPr/>
        </p:nvSpPr>
        <p:spPr>
          <a:xfrm>
            <a:off x="238554" y="4752902"/>
            <a:ext cx="2122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Modular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with other protocols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956339-A8F3-C755-087D-AA48A42BB049}"/>
              </a:ext>
            </a:extLst>
          </p:cNvPr>
          <p:cNvSpPr/>
          <p:nvPr/>
        </p:nvSpPr>
        <p:spPr>
          <a:xfrm>
            <a:off x="6738686" y="4482328"/>
            <a:ext cx="2935243" cy="9628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Beaver Triples compatible with FSS for arithmetic computations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3FEF97-E6A7-482A-1801-32CBD82CD861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9A49DE-AC22-1E80-7983-5B43C1981DCB}"/>
              </a:ext>
            </a:extLst>
          </p:cNvPr>
          <p:cNvSpPr txBox="1"/>
          <p:nvPr/>
        </p:nvSpPr>
        <p:spPr>
          <a:xfrm>
            <a:off x="4241097" y="27205"/>
            <a:ext cx="62250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Arithmetic &amp; Boolean Computations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7DB43850-3F15-46D3-8DEF-90718314A63E}"/>
                  </a:ext>
                </a:extLst>
              </p:cNvPr>
              <p:cNvSpPr/>
              <p:nvPr/>
            </p:nvSpPr>
            <p:spPr>
              <a:xfrm>
                <a:off x="6729739" y="5647810"/>
                <a:ext cx="4270769" cy="1096035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𝑟𝑠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7DB43850-3F15-46D3-8DEF-90718314A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739" y="5647810"/>
                <a:ext cx="4270769" cy="109603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2437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 animBg="1"/>
      <p:bldP spid="18" grpId="0"/>
      <p:bldP spid="4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44705-9470-ED4D-AC40-BAB157235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218"/>
            <a:ext cx="11236036" cy="94947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FSS-based 2PC vs other approaches (Boolean gates)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268498F-3978-2E45-A86A-6F22CCFC6F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265211"/>
              </p:ext>
            </p:extLst>
          </p:nvPr>
        </p:nvGraphicFramePr>
        <p:xfrm>
          <a:off x="1587500" y="2160588"/>
          <a:ext cx="9486900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71725">
                  <a:extLst>
                    <a:ext uri="{9D8B030D-6E8A-4147-A177-3AD203B41FA5}">
                      <a16:colId xmlns:a16="http://schemas.microsoft.com/office/drawing/2014/main" val="683833084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622996895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601766351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3239254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Approach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Online Comm.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Online Rounds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Correlation Size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58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GC with Dealer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99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GMW / SS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Low-Moderate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80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FSS (BGI19)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7147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B1249A5-50F6-0D41-ADCD-CAB8D75D82AB}"/>
                  </a:ext>
                </a:extLst>
              </p:cNvPr>
              <p:cNvSpPr txBox="1"/>
              <p:nvPr/>
            </p:nvSpPr>
            <p:spPr>
              <a:xfrm>
                <a:off x="2825496" y="3927828"/>
                <a:ext cx="73609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Per gate for commonly found non-arithmetic gates (not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+, 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B1249A5-50F6-0D41-ADCD-CAB8D75D8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496" y="3927828"/>
                <a:ext cx="7360919" cy="400110"/>
              </a:xfrm>
              <a:prstGeom prst="rect">
                <a:avLst/>
              </a:prstGeom>
              <a:blipFill>
                <a:blip r:embed="rId4"/>
                <a:stretch>
                  <a:fillRect l="-911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049E63A-0972-C841-A414-7D6605334179}"/>
              </a:ext>
            </a:extLst>
          </p:cNvPr>
          <p:cNvSpPr txBox="1"/>
          <p:nvPr/>
        </p:nvSpPr>
        <p:spPr>
          <a:xfrm>
            <a:off x="3289736" y="4950372"/>
            <a:ext cx="4617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online metrics: FSS clear winner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Biggest bottleneck for FSS: correlation size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33D455-C839-1E4E-80DF-C23C216C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FC975-2FD7-44A5-9E78-ECBA46156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4CB566-6B8C-8774-2EFE-BAEC8884BC1F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BC9706-453C-625C-F541-F62D4E7B87C8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956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8BB0-A573-98AA-5B13-ABB968F9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Protocols to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19D2-1533-F08D-B304-B1AFB155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Addition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Matrix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Convolutions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Truncations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ReLU</a:t>
            </a:r>
            <a:r>
              <a:rPr lang="en-US" dirty="0"/>
              <a:t>, Derivative of </a:t>
            </a:r>
            <a:r>
              <a:rPr lang="en-US" dirty="0" err="1"/>
              <a:t>ReLU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Maxpool</a:t>
            </a:r>
            <a:r>
              <a:rPr lang="en-US" dirty="0"/>
              <a:t>, </a:t>
            </a:r>
            <a:r>
              <a:rPr lang="en-US" dirty="0" err="1"/>
              <a:t>Averagepool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Transcendental (Splines)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C11BB-7193-8352-B00C-662F3A7F2259}"/>
              </a:ext>
            </a:extLst>
          </p:cNvPr>
          <p:cNvSpPr/>
          <p:nvPr/>
        </p:nvSpPr>
        <p:spPr>
          <a:xfrm>
            <a:off x="1036320" y="2095248"/>
            <a:ext cx="3492887" cy="133375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742F3F-722B-6D0D-A07B-DD72D85F2406}"/>
              </a:ext>
            </a:extLst>
          </p:cNvPr>
          <p:cNvSpPr/>
          <p:nvPr/>
        </p:nvSpPr>
        <p:spPr>
          <a:xfrm>
            <a:off x="1036320" y="4417534"/>
            <a:ext cx="3492887" cy="4520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C51C81-ABC7-C69F-1779-E0CA291DC878}"/>
              </a:ext>
            </a:extLst>
          </p:cNvPr>
          <p:cNvSpPr/>
          <p:nvPr/>
        </p:nvSpPr>
        <p:spPr>
          <a:xfrm>
            <a:off x="1036320" y="5350920"/>
            <a:ext cx="3492887" cy="452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FA31D-6D86-0D0E-9149-A288E0848696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E3842-73C7-FE17-B5AC-B8C7B4F09863}"/>
              </a:ext>
            </a:extLst>
          </p:cNvPr>
          <p:cNvSpPr/>
          <p:nvPr/>
        </p:nvSpPr>
        <p:spPr>
          <a:xfrm>
            <a:off x="5286456" y="4391535"/>
            <a:ext cx="3914580" cy="11853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Boolean Computation (Many options):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Garbled Circuit (GC)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Secret Sharing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Function Secret Sharing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8B21E844-DD94-82FF-94FA-9AA6E2253418}"/>
              </a:ext>
            </a:extLst>
          </p:cNvPr>
          <p:cNvSpPr/>
          <p:nvPr/>
        </p:nvSpPr>
        <p:spPr>
          <a:xfrm>
            <a:off x="4656779" y="2095248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079D43-E6BD-BFE0-F444-1D0D165D3412}"/>
              </a:ext>
            </a:extLst>
          </p:cNvPr>
          <p:cNvSpPr/>
          <p:nvPr/>
        </p:nvSpPr>
        <p:spPr>
          <a:xfrm>
            <a:off x="5286456" y="2495614"/>
            <a:ext cx="3734526" cy="907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Arithmetic Computation: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Beaver Triples based protocols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28E180E1-E56D-8FB8-9D83-9CD23CF5C875}"/>
              </a:ext>
            </a:extLst>
          </p:cNvPr>
          <p:cNvSpPr/>
          <p:nvPr/>
        </p:nvSpPr>
        <p:spPr>
          <a:xfrm>
            <a:off x="4656779" y="4081769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B0108D6-0A67-F504-E03D-DCA142B76028}"/>
              </a:ext>
            </a:extLst>
          </p:cNvPr>
          <p:cNvSpPr/>
          <p:nvPr/>
        </p:nvSpPr>
        <p:spPr>
          <a:xfrm>
            <a:off x="9301446" y="3257928"/>
            <a:ext cx="2737145" cy="145075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Today:</a:t>
            </a:r>
            <a:r>
              <a:rPr lang="en-US" sz="2000" dirty="0">
                <a:solidFill>
                  <a:schemeClr val="tx1"/>
                </a:solidFill>
              </a:rPr>
              <a:t> FSS protocols for equality test and comparison</a:t>
            </a:r>
          </a:p>
        </p:txBody>
      </p:sp>
    </p:spTree>
    <p:extLst>
      <p:ext uri="{BB962C8B-B14F-4D97-AF65-F5344CB8AC3E}">
        <p14:creationId xmlns:p14="http://schemas.microsoft.com/office/powerpoint/2010/main" val="315450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49962-EAFE-9C47-239C-CE8A130A3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834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FSS for Equality Test/Point Functions OR </a:t>
            </a:r>
            <a:br>
              <a:rPr lang="en-US" sz="3600" dirty="0"/>
            </a:br>
            <a:r>
              <a:rPr lang="en-US" sz="3600" dirty="0"/>
              <a:t>Distributed Point Functions [BGI15/BGI16]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E7310-8ED5-DD58-6FA6-16DDB40E2C76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D80416-71EC-7715-93AB-67D818D52442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C7D2A1-6FF3-B241-57F8-985C490DA62C}"/>
              </a:ext>
            </a:extLst>
          </p:cNvPr>
          <p:cNvGrpSpPr/>
          <p:nvPr/>
        </p:nvGrpSpPr>
        <p:grpSpPr>
          <a:xfrm>
            <a:off x="877369" y="2321004"/>
            <a:ext cx="4985680" cy="1107996"/>
            <a:chOff x="877369" y="2321004"/>
            <a:chExt cx="4985680" cy="11079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654E2D6-38ED-2CB8-488F-35167D908C8E}"/>
                    </a:ext>
                  </a:extLst>
                </p:cNvPr>
                <p:cNvSpPr txBox="1"/>
                <p:nvPr/>
              </p:nvSpPr>
              <p:spPr>
                <a:xfrm>
                  <a:off x="1144513" y="2321004"/>
                  <a:ext cx="4718536" cy="11079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3600" b="0" i="1" dirty="0" smtClean="0">
                          <a:latin typeface="Cambria Math" panose="02040503050406030204" pitchFamily="18" charset="0"/>
                        </a:rPr>
                        <m:t>                       1</m:t>
                      </m:r>
                    </m:oMath>
                  </a14:m>
                  <a:r>
                    <a:rPr lang="en-US" sz="3600" dirty="0"/>
                    <a:t>  if </a:t>
                  </a:r>
                  <a14:m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𝛼</m:t>
                      </m:r>
                    </m:oMath>
                  </a14:m>
                  <a:endParaRPr lang="en-US" sz="3600" dirty="0"/>
                </a:p>
                <a:p>
                  <a:r>
                    <a:rPr lang="en-US" sz="3600" dirty="0"/>
                    <a:t>                 </a:t>
                  </a:r>
                  <a14:m>
                    <m:oMath xmlns:m="http://schemas.openxmlformats.org/officeDocument/2006/math"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 0</m:t>
                      </m:r>
                    </m:oMath>
                  </a14:m>
                  <a:r>
                    <a:rPr lang="en-US" sz="3600" dirty="0"/>
                    <a:t>  otherwise</a:t>
                  </a: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654E2D6-38ED-2CB8-488F-35167D908C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4513" y="2321004"/>
                  <a:ext cx="4718536" cy="1107996"/>
                </a:xfrm>
                <a:prstGeom prst="rect">
                  <a:avLst/>
                </a:prstGeom>
                <a:blipFill>
                  <a:blip r:embed="rId2"/>
                  <a:stretch>
                    <a:fillRect t="-12637" r="-2584" b="-236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1F0C0987-0919-A2D2-55B3-0AC1C72E0A49}"/>
                </a:ext>
              </a:extLst>
            </p:cNvPr>
            <p:cNvSpPr/>
            <p:nvPr/>
          </p:nvSpPr>
          <p:spPr>
            <a:xfrm>
              <a:off x="2718979" y="2363301"/>
              <a:ext cx="496562" cy="1023402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0F4F555-06C9-46F6-19A9-81EAFE1B8D3D}"/>
                    </a:ext>
                  </a:extLst>
                </p:cNvPr>
                <p:cNvSpPr txBox="1"/>
                <p:nvPr/>
              </p:nvSpPr>
              <p:spPr>
                <a:xfrm>
                  <a:off x="877369" y="2545780"/>
                  <a:ext cx="190969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e>
                          <m:sub>
                            <m: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𝛼</m:t>
                            </m:r>
                          </m:sub>
                        </m:sSub>
                        <m:d>
                          <m:dPr>
                            <m:ctrlP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</m:d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≔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0F4F555-06C9-46F6-19A9-81EAFE1B8D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369" y="2545780"/>
                  <a:ext cx="1909691" cy="64633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980CCDC-719B-B1F0-6227-E104FBBE4709}"/>
                  </a:ext>
                </a:extLst>
              </p:cNvPr>
              <p:cNvSpPr/>
              <p:nvPr/>
            </p:nvSpPr>
            <p:spPr>
              <a:xfrm>
                <a:off x="1057716" y="4047203"/>
                <a:ext cx="5038284" cy="168952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Give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FSS keys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:</a:t>
                </a:r>
              </a:p>
              <a:p>
                <a:pPr marL="285750" indent="-285750" algn="ctr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𝐸𝑣𝑎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𝐸𝑣𝑎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b="0" dirty="0"/>
              </a:p>
              <a:p>
                <a:pPr marL="285750" indent="-285750" algn="ctr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reveal nothing about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980CCDC-719B-B1F0-6227-E104FBBE47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716" y="4047203"/>
                <a:ext cx="5038284" cy="16895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EE33338-26BA-A3F7-63FC-877D9CA7484D}"/>
              </a:ext>
            </a:extLst>
          </p:cNvPr>
          <p:cNvSpPr/>
          <p:nvPr/>
        </p:nvSpPr>
        <p:spPr>
          <a:xfrm>
            <a:off x="7393924" y="3318485"/>
            <a:ext cx="3276096" cy="93256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Only using One-Way Functions (PRGs)</a:t>
            </a:r>
          </a:p>
        </p:txBody>
      </p:sp>
    </p:spTree>
    <p:extLst>
      <p:ext uri="{BB962C8B-B14F-4D97-AF65-F5344CB8AC3E}">
        <p14:creationId xmlns:p14="http://schemas.microsoft.com/office/powerpoint/2010/main" val="34620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ED6C4-C67B-8846-B37A-1E52B3A78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DPF Construction: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D49EC-E9B0-297A-6159-FFDCF76B8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Length-doubling Pseudorandom Generator (PRG)</a:t>
            </a:r>
          </a:p>
          <a:p>
            <a:r>
              <a:rPr lang="en-US" dirty="0"/>
              <a:t>Structure: GGM Pseudorandom Function (PRF)</a:t>
            </a:r>
          </a:p>
          <a:p>
            <a:pPr marL="0" indent="0">
              <a:buNone/>
            </a:pPr>
            <a:r>
              <a:rPr lang="en-US" sz="2000" dirty="0"/>
              <a:t>                              [Goldreich-Goldwasser-Micali’84]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0B9A15-9198-6C8C-8C2F-3553310F4DC3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E6EAB9-5383-4EE0-4E94-809E12C9D4B3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F23D4C-D6E5-1C14-6E4E-A1C5C3734F9C}"/>
              </a:ext>
            </a:extLst>
          </p:cNvPr>
          <p:cNvSpPr/>
          <p:nvPr/>
        </p:nvSpPr>
        <p:spPr>
          <a:xfrm>
            <a:off x="2428307" y="3996715"/>
            <a:ext cx="932567" cy="3148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3EB3DC-F17C-B78F-EDFD-1806A936595A}"/>
              </a:ext>
            </a:extLst>
          </p:cNvPr>
          <p:cNvSpPr/>
          <p:nvPr/>
        </p:nvSpPr>
        <p:spPr>
          <a:xfrm>
            <a:off x="1955967" y="5595257"/>
            <a:ext cx="1877246" cy="31489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Pseudorandom G(s)</a:t>
            </a:r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D27E152A-2C09-E0E1-9F9E-475288F0528D}"/>
              </a:ext>
            </a:extLst>
          </p:cNvPr>
          <p:cNvSpPr/>
          <p:nvPr/>
        </p:nvSpPr>
        <p:spPr>
          <a:xfrm>
            <a:off x="1955967" y="4367385"/>
            <a:ext cx="1877246" cy="1155301"/>
          </a:xfrm>
          <a:prstGeom prst="trapezoid">
            <a:avLst>
              <a:gd name="adj" fmla="val 43592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0D78FF-6FA4-BA16-F5C3-88F9814B3D95}"/>
              </a:ext>
            </a:extLst>
          </p:cNvPr>
          <p:cNvSpPr txBox="1"/>
          <p:nvPr/>
        </p:nvSpPr>
        <p:spPr>
          <a:xfrm>
            <a:off x="1955967" y="3545236"/>
            <a:ext cx="2189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Length-doubling PRG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AB8825-5C95-65E8-8C0D-D6F00AA40ED0}"/>
              </a:ext>
            </a:extLst>
          </p:cNvPr>
          <p:cNvSpPr txBox="1"/>
          <p:nvPr/>
        </p:nvSpPr>
        <p:spPr>
          <a:xfrm>
            <a:off x="1830527" y="6020186"/>
            <a:ext cx="2128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(E.g. 2 AES calls on s)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2BCD53-EFB6-C501-9107-C9D6B3CAB2F0}"/>
              </a:ext>
            </a:extLst>
          </p:cNvPr>
          <p:cNvSpPr/>
          <p:nvPr/>
        </p:nvSpPr>
        <p:spPr>
          <a:xfrm>
            <a:off x="9102620" y="2532262"/>
            <a:ext cx="932567" cy="3148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88E140-E7DB-7763-C9EF-605F810838D1}"/>
              </a:ext>
            </a:extLst>
          </p:cNvPr>
          <p:cNvSpPr/>
          <p:nvPr/>
        </p:nvSpPr>
        <p:spPr>
          <a:xfrm>
            <a:off x="7385848" y="5595257"/>
            <a:ext cx="4374184" cy="31489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Very long Pseudorandom G(s)</a:t>
            </a:r>
          </a:p>
        </p:txBody>
      </p:sp>
      <p:sp>
        <p:nvSpPr>
          <p:cNvPr id="16" name="Trapezoid 15">
            <a:extLst>
              <a:ext uri="{FF2B5EF4-FFF2-40B4-BE49-F238E27FC236}">
                <a16:creationId xmlns:a16="http://schemas.microsoft.com/office/drawing/2014/main" id="{34298C56-2679-87EB-65F5-D37E755F8828}"/>
              </a:ext>
            </a:extLst>
          </p:cNvPr>
          <p:cNvSpPr/>
          <p:nvPr/>
        </p:nvSpPr>
        <p:spPr>
          <a:xfrm>
            <a:off x="7385849" y="2982092"/>
            <a:ext cx="4374184" cy="2478228"/>
          </a:xfrm>
          <a:prstGeom prst="trapezoid">
            <a:avLst>
              <a:gd name="adj" fmla="val 69233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GGM Tree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B74C55-1047-ED46-3907-78560742AF16}"/>
              </a:ext>
            </a:extLst>
          </p:cNvPr>
          <p:cNvCxnSpPr>
            <a:stCxn id="16" idx="0"/>
          </p:cNvCxnSpPr>
          <p:nvPr/>
        </p:nvCxnSpPr>
        <p:spPr>
          <a:xfrm>
            <a:off x="9572941" y="2982092"/>
            <a:ext cx="358291" cy="44690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2C02D2-AFCC-DF93-35F4-7B65CF4D9B58}"/>
              </a:ext>
            </a:extLst>
          </p:cNvPr>
          <p:cNvCxnSpPr/>
          <p:nvPr/>
        </p:nvCxnSpPr>
        <p:spPr>
          <a:xfrm flipH="1">
            <a:off x="9707174" y="3429000"/>
            <a:ext cx="236169" cy="4855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F369FC-9254-861F-2BDA-10C31675F1AE}"/>
              </a:ext>
            </a:extLst>
          </p:cNvPr>
          <p:cNvCxnSpPr/>
          <p:nvPr/>
        </p:nvCxnSpPr>
        <p:spPr>
          <a:xfrm>
            <a:off x="9719285" y="3914568"/>
            <a:ext cx="315902" cy="397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032E830-5006-B739-360E-D74F9690C46A}"/>
              </a:ext>
            </a:extLst>
          </p:cNvPr>
          <p:cNvCxnSpPr/>
          <p:nvPr/>
        </p:nvCxnSpPr>
        <p:spPr>
          <a:xfrm>
            <a:off x="10035187" y="4311608"/>
            <a:ext cx="301772" cy="41178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497E621-F0E1-4AC0-EA19-F188595021E4}"/>
              </a:ext>
            </a:extLst>
          </p:cNvPr>
          <p:cNvCxnSpPr>
            <a:cxnSpLocks/>
          </p:cNvCxnSpPr>
          <p:nvPr/>
        </p:nvCxnSpPr>
        <p:spPr>
          <a:xfrm flipH="1">
            <a:off x="10035187" y="4723391"/>
            <a:ext cx="313883" cy="50867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2A1ED25-3AEA-9164-F298-CD6534E43E44}"/>
              </a:ext>
            </a:extLst>
          </p:cNvPr>
          <p:cNvCxnSpPr/>
          <p:nvPr/>
        </p:nvCxnSpPr>
        <p:spPr>
          <a:xfrm>
            <a:off x="10035187" y="5232064"/>
            <a:ext cx="253327" cy="36319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18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2" grpId="0"/>
      <p:bldP spid="13" grpId="0"/>
      <p:bldP spid="14" grpId="0" animBg="1"/>
      <p:bldP spid="15" grpId="0" animBg="1"/>
      <p:bldP spid="1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092E-562D-9546-5643-CF97EDA8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DPF Construction [BGI15/BGI16]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0D5D9592-DD26-5FB1-F9D6-39A05E174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70" y="515385"/>
            <a:ext cx="3471974" cy="1025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E76343-022D-5E5A-E3C8-89A0666EC2C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1002B-7B92-BEE2-C98E-6A9DEEFD78C2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36E758-04D0-3DC3-B672-F147EDB65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931" y="1794531"/>
            <a:ext cx="781090" cy="825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2DA2BD-D7F9-0D43-598D-26852A077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638" y="1794531"/>
            <a:ext cx="781090" cy="8255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D9CB4A-CF94-854A-500F-14440D7064C9}"/>
              </a:ext>
            </a:extLst>
          </p:cNvPr>
          <p:cNvSpPr txBox="1"/>
          <p:nvPr/>
        </p:nvSpPr>
        <p:spPr>
          <a:xfrm>
            <a:off x="1140951" y="1429494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D5BDD-7D0C-5243-FF4A-2EA1831E9206}"/>
              </a:ext>
            </a:extLst>
          </p:cNvPr>
          <p:cNvSpPr txBox="1"/>
          <p:nvPr/>
        </p:nvSpPr>
        <p:spPr>
          <a:xfrm>
            <a:off x="6058472" y="1425199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1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EE2C4D46-61D3-6900-4892-3E293078ADE7}"/>
              </a:ext>
            </a:extLst>
          </p:cNvPr>
          <p:cNvSpPr/>
          <p:nvPr/>
        </p:nvSpPr>
        <p:spPr>
          <a:xfrm>
            <a:off x="432479" y="2810656"/>
            <a:ext cx="2246468" cy="3177914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5BD90C1-5EAD-49A8-78A3-52892ACF6075}"/>
              </a:ext>
            </a:extLst>
          </p:cNvPr>
          <p:cNvSpPr/>
          <p:nvPr/>
        </p:nvSpPr>
        <p:spPr>
          <a:xfrm>
            <a:off x="5374949" y="2810656"/>
            <a:ext cx="2246468" cy="3177914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/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…..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10110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62C95F-14E2-9B00-EF32-7CD15DA44A35}"/>
              </a:ext>
            </a:extLst>
          </p:cNvPr>
          <p:cNvCxnSpPr>
            <a:stCxn id="14" idx="0"/>
          </p:cNvCxnSpPr>
          <p:nvPr/>
        </p:nvCxnSpPr>
        <p:spPr>
          <a:xfrm>
            <a:off x="1555713" y="2810656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3DBDA0-04D5-7AA7-068C-A7E487A15ABC}"/>
              </a:ext>
            </a:extLst>
          </p:cNvPr>
          <p:cNvCxnSpPr>
            <a:cxnSpLocks/>
          </p:cNvCxnSpPr>
          <p:nvPr/>
        </p:nvCxnSpPr>
        <p:spPr>
          <a:xfrm flipH="1">
            <a:off x="1555713" y="3429000"/>
            <a:ext cx="199500" cy="561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2AB18C-9BBD-DFB5-43B6-6E32F1E1C7FF}"/>
              </a:ext>
            </a:extLst>
          </p:cNvPr>
          <p:cNvCxnSpPr/>
          <p:nvPr/>
        </p:nvCxnSpPr>
        <p:spPr>
          <a:xfrm>
            <a:off x="1555713" y="3990109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FEAAE9-1C25-879B-DDBC-008DF3292BCE}"/>
              </a:ext>
            </a:extLst>
          </p:cNvPr>
          <p:cNvCxnSpPr/>
          <p:nvPr/>
        </p:nvCxnSpPr>
        <p:spPr>
          <a:xfrm>
            <a:off x="1755213" y="4608453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F0FC2B-CDCF-4205-4E01-4D53B8E0ED46}"/>
              </a:ext>
            </a:extLst>
          </p:cNvPr>
          <p:cNvCxnSpPr>
            <a:cxnSpLocks/>
          </p:cNvCxnSpPr>
          <p:nvPr/>
        </p:nvCxnSpPr>
        <p:spPr>
          <a:xfrm flipH="1">
            <a:off x="1641609" y="5227024"/>
            <a:ext cx="325654" cy="761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4D7AC4-9F6C-0772-B957-5E149C5D61F9}"/>
                  </a:ext>
                </a:extLst>
              </p:cNvPr>
              <p:cNvSpPr txBox="1"/>
              <p:nvPr/>
            </p:nvSpPr>
            <p:spPr>
              <a:xfrm>
                <a:off x="1638485" y="2935162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4D7AC4-9F6C-0772-B957-5E149C5D6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485" y="2935162"/>
                <a:ext cx="43295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5D2D59-AD2B-201E-B91D-BD3BCEABC87C}"/>
                  </a:ext>
                </a:extLst>
              </p:cNvPr>
              <p:cNvSpPr txBox="1"/>
              <p:nvPr/>
            </p:nvSpPr>
            <p:spPr>
              <a:xfrm>
                <a:off x="1599501" y="355350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5D2D59-AD2B-201E-B91D-BD3BCEABC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501" y="3553506"/>
                <a:ext cx="43295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C22E0BC-3B40-A4EA-51E7-C2D4FA13BEEE}"/>
                  </a:ext>
                </a:extLst>
              </p:cNvPr>
              <p:cNvSpPr txBox="1"/>
              <p:nvPr/>
            </p:nvSpPr>
            <p:spPr>
              <a:xfrm>
                <a:off x="1617500" y="4092534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C22E0BC-3B40-A4EA-51E7-C2D4FA13B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500" y="4092534"/>
                <a:ext cx="43295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DE7BC5-4173-6FD2-FB3D-2FA3763C5486}"/>
                  </a:ext>
                </a:extLst>
              </p:cNvPr>
              <p:cNvSpPr txBox="1"/>
              <p:nvPr/>
            </p:nvSpPr>
            <p:spPr>
              <a:xfrm>
                <a:off x="1764639" y="456533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DE7BC5-4173-6FD2-FB3D-2FA3763C5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639" y="4565336"/>
                <a:ext cx="43295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33876-F3A5-1B51-7923-3A7B32F43E40}"/>
                  </a:ext>
                </a:extLst>
              </p:cNvPr>
              <p:cNvSpPr txBox="1"/>
              <p:nvPr/>
            </p:nvSpPr>
            <p:spPr>
              <a:xfrm>
                <a:off x="1750785" y="545577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33876-F3A5-1B51-7923-3A7B32F43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785" y="5455776"/>
                <a:ext cx="43295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6A52642D-AB15-EC8F-AEF5-32D157EFEFE3}"/>
              </a:ext>
            </a:extLst>
          </p:cNvPr>
          <p:cNvSpPr/>
          <p:nvPr/>
        </p:nvSpPr>
        <p:spPr>
          <a:xfrm>
            <a:off x="8188784" y="3429000"/>
            <a:ext cx="3146646" cy="19850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Invariant: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On special path:</a:t>
            </a:r>
            <a:r>
              <a:rPr lang="en-US" dirty="0">
                <a:solidFill>
                  <a:schemeClr val="tx1"/>
                </a:solidFill>
              </a:rPr>
              <a:t>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parties hold pseudorandom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different PRG seeds</a:t>
            </a:r>
            <a:r>
              <a:rPr lang="en-US" dirty="0">
                <a:solidFill>
                  <a:schemeClr val="tx1"/>
                </a:solidFill>
              </a:rPr>
              <a:t> &amp; 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Off special path:</a:t>
            </a:r>
            <a:r>
              <a:rPr lang="en-US" dirty="0">
                <a:solidFill>
                  <a:schemeClr val="tx1"/>
                </a:solidFill>
              </a:rPr>
              <a:t>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parties hold pseudorandom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rgbClr val="00B050"/>
                </a:solidFill>
              </a:rPr>
              <a:t>same PRG seed</a:t>
            </a:r>
            <a:r>
              <a:rPr lang="en-US" dirty="0">
                <a:solidFill>
                  <a:schemeClr val="tx1"/>
                </a:solidFill>
              </a:rPr>
              <a:t> &amp; bits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BA0314-C11F-31AA-5796-B311B5BC6F09}"/>
              </a:ext>
            </a:extLst>
          </p:cNvPr>
          <p:cNvSpPr/>
          <p:nvPr/>
        </p:nvSpPr>
        <p:spPr>
          <a:xfrm>
            <a:off x="1808220" y="2639621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00</a:t>
            </a:r>
            <a:r>
              <a:rPr lang="en-US" dirty="0"/>
              <a:t>|| b</a:t>
            </a:r>
            <a:r>
              <a:rPr lang="en-US" baseline="-25000" dirty="0"/>
              <a:t>00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7C59A8-3B7F-54CC-ADC9-F30B1F264A26}"/>
              </a:ext>
            </a:extLst>
          </p:cNvPr>
          <p:cNvSpPr/>
          <p:nvPr/>
        </p:nvSpPr>
        <p:spPr>
          <a:xfrm>
            <a:off x="5398450" y="2631837"/>
            <a:ext cx="986586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10</a:t>
            </a:r>
            <a:r>
              <a:rPr lang="en-US" dirty="0"/>
              <a:t>|| b</a:t>
            </a:r>
            <a:r>
              <a:rPr lang="en-US" baseline="-25000" dirty="0"/>
              <a:t>10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778815-75EC-604F-BA2F-D47E7CD73A56}"/>
              </a:ext>
            </a:extLst>
          </p:cNvPr>
          <p:cNvSpPr/>
          <p:nvPr/>
        </p:nvSpPr>
        <p:spPr>
          <a:xfrm>
            <a:off x="3440364" y="2648286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PRG seeds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34E9BA1-1328-D628-3B65-74AC8DFDDF32}"/>
              </a:ext>
            </a:extLst>
          </p:cNvPr>
          <p:cNvCxnSpPr>
            <a:cxnSpLocks/>
            <a:stCxn id="34" idx="1"/>
            <a:endCxn id="32" idx="3"/>
          </p:cNvCxnSpPr>
          <p:nvPr/>
        </p:nvCxnSpPr>
        <p:spPr>
          <a:xfrm flipH="1">
            <a:off x="2786024" y="2802872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454F6AB-A00B-54AB-59BD-EF137C3B63C3}"/>
              </a:ext>
            </a:extLst>
          </p:cNvPr>
          <p:cNvCxnSpPr>
            <a:cxnSpLocks/>
            <a:stCxn id="34" idx="3"/>
            <a:endCxn id="33" idx="1"/>
          </p:cNvCxnSpPr>
          <p:nvPr/>
        </p:nvCxnSpPr>
        <p:spPr>
          <a:xfrm>
            <a:off x="4730087" y="2802872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73ADED1B-31DF-D57C-66DF-B3BF3DF311EE}"/>
              </a:ext>
            </a:extLst>
          </p:cNvPr>
          <p:cNvSpPr/>
          <p:nvPr/>
        </p:nvSpPr>
        <p:spPr>
          <a:xfrm>
            <a:off x="1827974" y="3346341"/>
            <a:ext cx="977803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01</a:t>
            </a:r>
            <a:r>
              <a:rPr lang="en-US" dirty="0"/>
              <a:t>|| b</a:t>
            </a:r>
            <a:r>
              <a:rPr lang="en-US" baseline="-25000" dirty="0"/>
              <a:t>01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A7B8EB-DDA7-8521-3C34-F12840AD1C97}"/>
              </a:ext>
            </a:extLst>
          </p:cNvPr>
          <p:cNvSpPr/>
          <p:nvPr/>
        </p:nvSpPr>
        <p:spPr>
          <a:xfrm>
            <a:off x="5374949" y="3347611"/>
            <a:ext cx="1033588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11</a:t>
            </a:r>
            <a:r>
              <a:rPr lang="en-US" dirty="0"/>
              <a:t>|| b</a:t>
            </a:r>
            <a:r>
              <a:rPr lang="en-US" baseline="-25000" dirty="0"/>
              <a:t>11</a:t>
            </a:r>
            <a:endParaRPr lang="en-US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783771A-D2E4-9549-2022-E65432093A2B}"/>
              </a:ext>
            </a:extLst>
          </p:cNvPr>
          <p:cNvCxnSpPr>
            <a:cxnSpLocks/>
            <a:stCxn id="32" idx="2"/>
            <a:endCxn id="42" idx="0"/>
          </p:cNvCxnSpPr>
          <p:nvPr/>
        </p:nvCxnSpPr>
        <p:spPr>
          <a:xfrm>
            <a:off x="2297122" y="2981691"/>
            <a:ext cx="19754" cy="364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D36A677-3F99-CEC8-80E4-48F2B70AF815}"/>
              </a:ext>
            </a:extLst>
          </p:cNvPr>
          <p:cNvCxnSpPr>
            <a:cxnSpLocks/>
            <a:stCxn id="33" idx="2"/>
            <a:endCxn id="43" idx="0"/>
          </p:cNvCxnSpPr>
          <p:nvPr/>
        </p:nvCxnSpPr>
        <p:spPr>
          <a:xfrm>
            <a:off x="5891743" y="2973907"/>
            <a:ext cx="0" cy="373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FC857492-78EA-EA2F-A219-3E6171E18984}"/>
              </a:ext>
            </a:extLst>
          </p:cNvPr>
          <p:cNvSpPr/>
          <p:nvPr/>
        </p:nvSpPr>
        <p:spPr>
          <a:xfrm>
            <a:off x="1823473" y="4083383"/>
            <a:ext cx="977803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02</a:t>
            </a:r>
            <a:r>
              <a:rPr lang="en-US" dirty="0"/>
              <a:t>|| b</a:t>
            </a:r>
            <a:r>
              <a:rPr lang="en-US" baseline="-25000" dirty="0"/>
              <a:t>02</a:t>
            </a:r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3243A98-EC0B-C2CC-6293-EF53F154252E}"/>
              </a:ext>
            </a:extLst>
          </p:cNvPr>
          <p:cNvSpPr/>
          <p:nvPr/>
        </p:nvSpPr>
        <p:spPr>
          <a:xfrm>
            <a:off x="5390548" y="4021666"/>
            <a:ext cx="1033588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12</a:t>
            </a:r>
            <a:r>
              <a:rPr lang="en-US" dirty="0"/>
              <a:t>|| b</a:t>
            </a:r>
            <a:r>
              <a:rPr lang="en-US" baseline="-25000" dirty="0"/>
              <a:t>12</a:t>
            </a:r>
            <a:endParaRPr lang="en-US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223F228-375D-F93D-C303-452F90BAC425}"/>
              </a:ext>
            </a:extLst>
          </p:cNvPr>
          <p:cNvCxnSpPr>
            <a:cxnSpLocks/>
            <a:stCxn id="43" idx="2"/>
            <a:endCxn id="60" idx="0"/>
          </p:cNvCxnSpPr>
          <p:nvPr/>
        </p:nvCxnSpPr>
        <p:spPr>
          <a:xfrm>
            <a:off x="5891743" y="3689681"/>
            <a:ext cx="15599" cy="331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1B76D65-D39A-B34D-E12B-9A8325A70244}"/>
              </a:ext>
            </a:extLst>
          </p:cNvPr>
          <p:cNvCxnSpPr>
            <a:cxnSpLocks/>
            <a:stCxn id="42" idx="2"/>
            <a:endCxn id="57" idx="0"/>
          </p:cNvCxnSpPr>
          <p:nvPr/>
        </p:nvCxnSpPr>
        <p:spPr>
          <a:xfrm flipH="1">
            <a:off x="2312375" y="3688411"/>
            <a:ext cx="4501" cy="394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33E421A-624B-337F-BF29-16CABEF32ED3}"/>
                  </a:ext>
                </a:extLst>
              </p:cNvPr>
              <p:cNvSpPr txBox="1"/>
              <p:nvPr/>
            </p:nvSpPr>
            <p:spPr>
              <a:xfrm>
                <a:off x="2468877" y="2954757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33E421A-624B-337F-BF29-16CABEF32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877" y="2954757"/>
                <a:ext cx="43295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7FF29E7-57EC-BF9B-6DA2-7D20D7B26B77}"/>
                  </a:ext>
                </a:extLst>
              </p:cNvPr>
              <p:cNvSpPr txBox="1"/>
              <p:nvPr/>
            </p:nvSpPr>
            <p:spPr>
              <a:xfrm>
                <a:off x="2429893" y="3649299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7FF29E7-57EC-BF9B-6DA2-7D20D7B26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893" y="3649299"/>
                <a:ext cx="43295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29B0EDC-C0E1-0DDD-CB38-8E6708EC985E}"/>
                  </a:ext>
                </a:extLst>
              </p:cNvPr>
              <p:cNvSpPr txBox="1"/>
              <p:nvPr/>
            </p:nvSpPr>
            <p:spPr>
              <a:xfrm>
                <a:off x="5459343" y="2954405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29B0EDC-C0E1-0DDD-CB38-8E6708EC9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343" y="2954405"/>
                <a:ext cx="432955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61AC93B-81D9-F34A-80BE-DB390BAD6083}"/>
                  </a:ext>
                </a:extLst>
              </p:cNvPr>
              <p:cNvSpPr txBox="1"/>
              <p:nvPr/>
            </p:nvSpPr>
            <p:spPr>
              <a:xfrm>
                <a:off x="5420359" y="3648947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61AC93B-81D9-F34A-80BE-DB390BAD6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359" y="3648947"/>
                <a:ext cx="432955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ectangle 70">
            <a:extLst>
              <a:ext uri="{FF2B5EF4-FFF2-40B4-BE49-F238E27FC236}">
                <a16:creationId xmlns:a16="http://schemas.microsoft.com/office/drawing/2014/main" id="{FBA2936B-8709-F86B-39BB-B52840A5FE5F}"/>
              </a:ext>
            </a:extLst>
          </p:cNvPr>
          <p:cNvSpPr/>
          <p:nvPr/>
        </p:nvSpPr>
        <p:spPr>
          <a:xfrm>
            <a:off x="3493529" y="3346341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CW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B25D3B6-0FF4-8448-D40C-ABF45E32BB57}"/>
              </a:ext>
            </a:extLst>
          </p:cNvPr>
          <p:cNvSpPr/>
          <p:nvPr/>
        </p:nvSpPr>
        <p:spPr>
          <a:xfrm>
            <a:off x="3481230" y="4116281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CW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4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26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57" grpId="0" animBg="1"/>
      <p:bldP spid="60" grpId="0" animBg="1"/>
      <p:bldP spid="67" grpId="0"/>
      <p:bldP spid="68" grpId="0"/>
      <p:bldP spid="69" grpId="0"/>
      <p:bldP spid="70" grpId="0"/>
      <p:bldP spid="71" grpId="0" animBg="1"/>
      <p:bldP spid="7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092E-562D-9546-5643-CF97EDA8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DPF Construction [BGI15/BGI16]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0D5D9592-DD26-5FB1-F9D6-39A05E174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70" y="515385"/>
            <a:ext cx="3471974" cy="1025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E76343-022D-5E5A-E3C8-89A0666EC2C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1002B-7B92-BEE2-C98E-6A9DEEFD78C2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36E758-04D0-3DC3-B672-F147EDB65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931" y="1794531"/>
            <a:ext cx="781090" cy="825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2DA2BD-D7F9-0D43-598D-26852A077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638" y="1794531"/>
            <a:ext cx="781090" cy="8255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D9CB4A-CF94-854A-500F-14440D7064C9}"/>
              </a:ext>
            </a:extLst>
          </p:cNvPr>
          <p:cNvSpPr txBox="1"/>
          <p:nvPr/>
        </p:nvSpPr>
        <p:spPr>
          <a:xfrm>
            <a:off x="1140951" y="1429494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D5BDD-7D0C-5243-FF4A-2EA1831E9206}"/>
              </a:ext>
            </a:extLst>
          </p:cNvPr>
          <p:cNvSpPr txBox="1"/>
          <p:nvPr/>
        </p:nvSpPr>
        <p:spPr>
          <a:xfrm>
            <a:off x="6058472" y="1425199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/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…..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10110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62C95F-14E2-9B00-EF32-7CD15DA44A35}"/>
              </a:ext>
            </a:extLst>
          </p:cNvPr>
          <p:cNvCxnSpPr>
            <a:cxnSpLocks/>
          </p:cNvCxnSpPr>
          <p:nvPr/>
        </p:nvCxnSpPr>
        <p:spPr>
          <a:xfrm>
            <a:off x="512916" y="922082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3DBDA0-04D5-7AA7-068C-A7E487A15ABC}"/>
              </a:ext>
            </a:extLst>
          </p:cNvPr>
          <p:cNvCxnSpPr>
            <a:cxnSpLocks/>
          </p:cNvCxnSpPr>
          <p:nvPr/>
        </p:nvCxnSpPr>
        <p:spPr>
          <a:xfrm flipH="1">
            <a:off x="512916" y="1540426"/>
            <a:ext cx="199500" cy="561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2AB18C-9BBD-DFB5-43B6-6E32F1E1C7FF}"/>
              </a:ext>
            </a:extLst>
          </p:cNvPr>
          <p:cNvCxnSpPr/>
          <p:nvPr/>
        </p:nvCxnSpPr>
        <p:spPr>
          <a:xfrm>
            <a:off x="512916" y="2101535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A52642D-AB15-EC8F-AEF5-32D157EFEFE3}"/>
              </a:ext>
            </a:extLst>
          </p:cNvPr>
          <p:cNvSpPr/>
          <p:nvPr/>
        </p:nvSpPr>
        <p:spPr>
          <a:xfrm>
            <a:off x="8785546" y="1443975"/>
            <a:ext cx="2681095" cy="15377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Invariant: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On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pseudorandom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different PRG seeds</a:t>
            </a:r>
            <a:r>
              <a:rPr lang="en-US" sz="1400" dirty="0">
                <a:solidFill>
                  <a:schemeClr val="tx1"/>
                </a:solidFill>
              </a:rPr>
              <a:t> &amp; 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</a:rPr>
              <a:t>Off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pseudorandom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00B050"/>
                </a:solidFill>
              </a:rPr>
              <a:t>same PRG seed</a:t>
            </a:r>
            <a:r>
              <a:rPr lang="en-US" sz="1400" dirty="0">
                <a:solidFill>
                  <a:schemeClr val="tx1"/>
                </a:solidFill>
              </a:rPr>
              <a:t> &amp; bits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BA0314-C11F-31AA-5796-B311B5BC6F09}"/>
              </a:ext>
            </a:extLst>
          </p:cNvPr>
          <p:cNvSpPr/>
          <p:nvPr/>
        </p:nvSpPr>
        <p:spPr>
          <a:xfrm>
            <a:off x="1808220" y="2639621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</a:t>
            </a:r>
            <a:r>
              <a:rPr lang="en-US" dirty="0"/>
              <a:t>|| b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7C59A8-3B7F-54CC-ADC9-F30B1F264A26}"/>
              </a:ext>
            </a:extLst>
          </p:cNvPr>
          <p:cNvSpPr/>
          <p:nvPr/>
        </p:nvSpPr>
        <p:spPr>
          <a:xfrm>
            <a:off x="5398450" y="2631837"/>
            <a:ext cx="986586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</a:t>
            </a:r>
            <a:r>
              <a:rPr lang="en-US" dirty="0"/>
              <a:t>|| b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778815-75EC-604F-BA2F-D47E7CD73A56}"/>
              </a:ext>
            </a:extLst>
          </p:cNvPr>
          <p:cNvSpPr/>
          <p:nvPr/>
        </p:nvSpPr>
        <p:spPr>
          <a:xfrm>
            <a:off x="3440364" y="2648286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PRG seeds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34E9BA1-1328-D628-3B65-74AC8DFDDF32}"/>
              </a:ext>
            </a:extLst>
          </p:cNvPr>
          <p:cNvCxnSpPr>
            <a:cxnSpLocks/>
            <a:stCxn id="34" idx="1"/>
            <a:endCxn id="32" idx="3"/>
          </p:cNvCxnSpPr>
          <p:nvPr/>
        </p:nvCxnSpPr>
        <p:spPr>
          <a:xfrm flipH="1">
            <a:off x="2786024" y="2802872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454F6AB-A00B-54AB-59BD-EF137C3B63C3}"/>
              </a:ext>
            </a:extLst>
          </p:cNvPr>
          <p:cNvCxnSpPr>
            <a:cxnSpLocks/>
            <a:stCxn id="34" idx="3"/>
            <a:endCxn id="33" idx="1"/>
          </p:cNvCxnSpPr>
          <p:nvPr/>
        </p:nvCxnSpPr>
        <p:spPr>
          <a:xfrm>
            <a:off x="4730087" y="2802872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CF47A8-2685-C44D-DECC-7A13C8D80B9F}"/>
              </a:ext>
            </a:extLst>
          </p:cNvPr>
          <p:cNvCxnSpPr>
            <a:cxnSpLocks/>
          </p:cNvCxnSpPr>
          <p:nvPr/>
        </p:nvCxnSpPr>
        <p:spPr>
          <a:xfrm flipH="1">
            <a:off x="291328" y="2091339"/>
            <a:ext cx="207629" cy="62854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F9A77B-91C5-99F9-D167-28A342029B8D}"/>
                  </a:ext>
                </a:extLst>
              </p:cNvPr>
              <p:cNvSpPr txBox="1"/>
              <p:nvPr/>
            </p:nvSpPr>
            <p:spPr>
              <a:xfrm>
                <a:off x="558831" y="935673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F9A77B-91C5-99F9-D167-28A342029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31" y="935673"/>
                <a:ext cx="43295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A4E5A26-C7A4-284B-CB67-60ECA9D5CBC8}"/>
                  </a:ext>
                </a:extLst>
              </p:cNvPr>
              <p:cNvSpPr txBox="1"/>
              <p:nvPr/>
            </p:nvSpPr>
            <p:spPr>
              <a:xfrm>
                <a:off x="552359" y="1645685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A4E5A26-C7A4-284B-CB67-60ECA9D5C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59" y="1645685"/>
                <a:ext cx="43295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42AD0B-128F-7293-CB79-94163A175179}"/>
                  </a:ext>
                </a:extLst>
              </p:cNvPr>
              <p:cNvSpPr txBox="1"/>
              <p:nvPr/>
            </p:nvSpPr>
            <p:spPr>
              <a:xfrm>
                <a:off x="610885" y="2212471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42AD0B-128F-7293-CB79-94163A175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85" y="2212471"/>
                <a:ext cx="43295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9C7C7B-AEF8-4E13-A2E7-50FA2FEAEDD7}"/>
                  </a:ext>
                </a:extLst>
              </p:cNvPr>
              <p:cNvSpPr txBox="1"/>
              <p:nvPr/>
            </p:nvSpPr>
            <p:spPr>
              <a:xfrm>
                <a:off x="249339" y="973640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9C7C7B-AEF8-4E13-A2E7-50FA2FEAE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39" y="973640"/>
                <a:ext cx="43295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BC68A8-9AFC-5FC6-3346-518A2819BB5C}"/>
                  </a:ext>
                </a:extLst>
              </p:cNvPr>
              <p:cNvSpPr txBox="1"/>
              <p:nvPr/>
            </p:nvSpPr>
            <p:spPr>
              <a:xfrm>
                <a:off x="160067" y="163347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BC68A8-9AFC-5FC6-3346-518A2819B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67" y="1633476"/>
                <a:ext cx="43295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15344FE-B983-D7C2-7357-76143377DD61}"/>
                  </a:ext>
                </a:extLst>
              </p:cNvPr>
              <p:cNvSpPr txBox="1"/>
              <p:nvPr/>
            </p:nvSpPr>
            <p:spPr>
              <a:xfrm>
                <a:off x="7413" y="2207302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15344FE-B983-D7C2-7357-76143377D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" y="2207302"/>
                <a:ext cx="43295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rapezoid 43">
            <a:extLst>
              <a:ext uri="{FF2B5EF4-FFF2-40B4-BE49-F238E27FC236}">
                <a16:creationId xmlns:a16="http://schemas.microsoft.com/office/drawing/2014/main" id="{D402444F-768D-0001-7DCE-C8E4D90F58CD}"/>
              </a:ext>
            </a:extLst>
          </p:cNvPr>
          <p:cNvSpPr/>
          <p:nvPr/>
        </p:nvSpPr>
        <p:spPr>
          <a:xfrm>
            <a:off x="1358499" y="3094235"/>
            <a:ext cx="1877246" cy="1155301"/>
          </a:xfrm>
          <a:prstGeom prst="trapezoid">
            <a:avLst>
              <a:gd name="adj" fmla="val 43592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PRG</a:t>
            </a:r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43537D72-8231-B96C-E4FA-46BABF295000}"/>
              </a:ext>
            </a:extLst>
          </p:cNvPr>
          <p:cNvSpPr/>
          <p:nvPr/>
        </p:nvSpPr>
        <p:spPr>
          <a:xfrm>
            <a:off x="4953120" y="3082627"/>
            <a:ext cx="1877246" cy="1155301"/>
          </a:xfrm>
          <a:prstGeom prst="trapezoid">
            <a:avLst>
              <a:gd name="adj" fmla="val 43592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44252B-8260-C4E9-652A-9FBA15F27612}"/>
              </a:ext>
            </a:extLst>
          </p:cNvPr>
          <p:cNvSpPr/>
          <p:nvPr/>
        </p:nvSpPr>
        <p:spPr>
          <a:xfrm>
            <a:off x="1336035" y="43620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0</a:t>
            </a:r>
            <a:r>
              <a:rPr lang="en-US" dirty="0"/>
              <a:t>|| t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5BD1C0F-0407-49C1-81CD-291EC60944B3}"/>
              </a:ext>
            </a:extLst>
          </p:cNvPr>
          <p:cNvSpPr/>
          <p:nvPr/>
        </p:nvSpPr>
        <p:spPr>
          <a:xfrm>
            <a:off x="2320386" y="43645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|| v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647DE07-553B-393D-3583-A5AE7C5BA428}"/>
              </a:ext>
            </a:extLst>
          </p:cNvPr>
          <p:cNvSpPr/>
          <p:nvPr/>
        </p:nvSpPr>
        <p:spPr>
          <a:xfrm>
            <a:off x="4909452" y="43595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|| t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A50C393-E7D9-2535-7336-36FE1B9AD1E1}"/>
              </a:ext>
            </a:extLst>
          </p:cNvPr>
          <p:cNvSpPr/>
          <p:nvPr/>
        </p:nvSpPr>
        <p:spPr>
          <a:xfrm>
            <a:off x="5893803" y="4354585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|| v</a:t>
            </a:r>
            <a:r>
              <a:rPr lang="en-US" baseline="-25000" dirty="0"/>
              <a:t>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EA4E764-4932-F671-22A3-998A620C80DA}"/>
                  </a:ext>
                </a:extLst>
              </p:cNvPr>
              <p:cNvSpPr/>
              <p:nvPr/>
            </p:nvSpPr>
            <p:spPr>
              <a:xfrm>
                <a:off x="7532563" y="4357080"/>
                <a:ext cx="1793947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|| 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EA4E764-4932-F671-22A3-998A620C80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563" y="4357080"/>
                <a:ext cx="1793947" cy="342070"/>
              </a:xfrm>
              <a:prstGeom prst="rect">
                <a:avLst/>
              </a:prstGeom>
              <a:blipFill>
                <a:blip r:embed="rId11"/>
                <a:stretch>
                  <a:fillRect t="-12069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A793373-D722-0636-308C-996F3CC685CC}"/>
                  </a:ext>
                </a:extLst>
              </p:cNvPr>
              <p:cNvSpPr/>
              <p:nvPr/>
            </p:nvSpPr>
            <p:spPr>
              <a:xfrm>
                <a:off x="9341499" y="4357080"/>
                <a:ext cx="2748831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s’ || 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A793373-D722-0636-308C-996F3CC685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1499" y="4357080"/>
                <a:ext cx="2748831" cy="342070"/>
              </a:xfrm>
              <a:prstGeom prst="rect">
                <a:avLst/>
              </a:prstGeom>
              <a:blipFill>
                <a:blip r:embed="rId12"/>
                <a:stretch>
                  <a:fillRect l="-442" t="-12069" r="-662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13AB4F3-C83A-BCA5-4528-9929994A47C8}"/>
                  </a:ext>
                </a:extLst>
              </p:cNvPr>
              <p:cNvSpPr txBox="1"/>
              <p:nvPr/>
            </p:nvSpPr>
            <p:spPr>
              <a:xfrm>
                <a:off x="8851692" y="3880204"/>
                <a:ext cx="2604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Correction Word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13AB4F3-C83A-BCA5-4528-9929994A4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692" y="3880204"/>
                <a:ext cx="2604687" cy="369332"/>
              </a:xfrm>
              <a:prstGeom prst="rect">
                <a:avLst/>
              </a:prstGeom>
              <a:blipFill>
                <a:blip r:embed="rId13"/>
                <a:stretch>
                  <a:fillRect l="-1874" t="-10000" r="-46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>
            <a:extLst>
              <a:ext uri="{FF2B5EF4-FFF2-40B4-BE49-F238E27FC236}">
                <a16:creationId xmlns:a16="http://schemas.microsoft.com/office/drawing/2014/main" id="{56D24820-5394-B0EB-3BEB-69F9D4DCD5B0}"/>
              </a:ext>
            </a:extLst>
          </p:cNvPr>
          <p:cNvSpPr/>
          <p:nvPr/>
        </p:nvSpPr>
        <p:spPr>
          <a:xfrm>
            <a:off x="7907311" y="5261548"/>
            <a:ext cx="3822492" cy="9293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Take L/R part depending on x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Add CW depending on b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/b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D666B96-83AC-B029-6F4C-3A36464A2C84}"/>
              </a:ext>
            </a:extLst>
          </p:cNvPr>
          <p:cNvSpPr/>
          <p:nvPr/>
        </p:nvSpPr>
        <p:spPr>
          <a:xfrm>
            <a:off x="72668" y="1937801"/>
            <a:ext cx="967186" cy="1015663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2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6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63" grpId="0" animBg="1"/>
      <p:bldP spid="66" grpId="0"/>
      <p:bldP spid="73" grpId="0" animBg="1"/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092E-562D-9546-5643-CF97EDA8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DPF Construction [BGI15/BGI16]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0D5D9592-DD26-5FB1-F9D6-39A05E174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70" y="515385"/>
            <a:ext cx="3471974" cy="1025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E76343-022D-5E5A-E3C8-89A0666EC2C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1002B-7B92-BEE2-C98E-6A9DEEFD78C2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36E758-04D0-3DC3-B672-F147EDB65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931" y="1794531"/>
            <a:ext cx="781090" cy="825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2DA2BD-D7F9-0D43-598D-26852A077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638" y="1794531"/>
            <a:ext cx="781090" cy="8255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D9CB4A-CF94-854A-500F-14440D7064C9}"/>
              </a:ext>
            </a:extLst>
          </p:cNvPr>
          <p:cNvSpPr txBox="1"/>
          <p:nvPr/>
        </p:nvSpPr>
        <p:spPr>
          <a:xfrm>
            <a:off x="1140951" y="1429494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D5BDD-7D0C-5243-FF4A-2EA1831E9206}"/>
              </a:ext>
            </a:extLst>
          </p:cNvPr>
          <p:cNvSpPr txBox="1"/>
          <p:nvPr/>
        </p:nvSpPr>
        <p:spPr>
          <a:xfrm>
            <a:off x="6058472" y="1425199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/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…..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10110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62C95F-14E2-9B00-EF32-7CD15DA44A35}"/>
              </a:ext>
            </a:extLst>
          </p:cNvPr>
          <p:cNvCxnSpPr>
            <a:cxnSpLocks/>
          </p:cNvCxnSpPr>
          <p:nvPr/>
        </p:nvCxnSpPr>
        <p:spPr>
          <a:xfrm>
            <a:off x="512916" y="922082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3DBDA0-04D5-7AA7-068C-A7E487A15ABC}"/>
              </a:ext>
            </a:extLst>
          </p:cNvPr>
          <p:cNvCxnSpPr>
            <a:cxnSpLocks/>
          </p:cNvCxnSpPr>
          <p:nvPr/>
        </p:nvCxnSpPr>
        <p:spPr>
          <a:xfrm flipH="1">
            <a:off x="512916" y="1540426"/>
            <a:ext cx="199500" cy="561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2AB18C-9BBD-DFB5-43B6-6E32F1E1C7FF}"/>
              </a:ext>
            </a:extLst>
          </p:cNvPr>
          <p:cNvCxnSpPr/>
          <p:nvPr/>
        </p:nvCxnSpPr>
        <p:spPr>
          <a:xfrm>
            <a:off x="512916" y="2101535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A52642D-AB15-EC8F-AEF5-32D157EFEFE3}"/>
              </a:ext>
            </a:extLst>
          </p:cNvPr>
          <p:cNvSpPr/>
          <p:nvPr/>
        </p:nvSpPr>
        <p:spPr>
          <a:xfrm>
            <a:off x="8785546" y="1443975"/>
            <a:ext cx="2681095" cy="15377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Invariant: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On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pseudorandom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different PRG seeds</a:t>
            </a:r>
            <a:r>
              <a:rPr lang="en-US" sz="1400" dirty="0">
                <a:solidFill>
                  <a:schemeClr val="tx1"/>
                </a:solidFill>
              </a:rPr>
              <a:t> &amp; 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</a:rPr>
              <a:t>Off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pseudorandom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00B050"/>
                </a:solidFill>
              </a:rPr>
              <a:t>same PRG seed</a:t>
            </a:r>
            <a:r>
              <a:rPr lang="en-US" sz="1400" dirty="0">
                <a:solidFill>
                  <a:schemeClr val="tx1"/>
                </a:solidFill>
              </a:rPr>
              <a:t> &amp; bits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BA0314-C11F-31AA-5796-B311B5BC6F09}"/>
              </a:ext>
            </a:extLst>
          </p:cNvPr>
          <p:cNvSpPr/>
          <p:nvPr/>
        </p:nvSpPr>
        <p:spPr>
          <a:xfrm>
            <a:off x="1808220" y="2639621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</a:t>
            </a:r>
            <a:r>
              <a:rPr lang="en-US" dirty="0"/>
              <a:t>|| b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7C59A8-3B7F-54CC-ADC9-F30B1F264A26}"/>
              </a:ext>
            </a:extLst>
          </p:cNvPr>
          <p:cNvSpPr/>
          <p:nvPr/>
        </p:nvSpPr>
        <p:spPr>
          <a:xfrm>
            <a:off x="5398450" y="2631837"/>
            <a:ext cx="986586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</a:t>
            </a:r>
            <a:r>
              <a:rPr lang="en-US" dirty="0"/>
              <a:t>|| b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778815-75EC-604F-BA2F-D47E7CD73A56}"/>
              </a:ext>
            </a:extLst>
          </p:cNvPr>
          <p:cNvSpPr/>
          <p:nvPr/>
        </p:nvSpPr>
        <p:spPr>
          <a:xfrm>
            <a:off x="3440364" y="2648286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PRG seeds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34E9BA1-1328-D628-3B65-74AC8DFDDF32}"/>
              </a:ext>
            </a:extLst>
          </p:cNvPr>
          <p:cNvCxnSpPr>
            <a:cxnSpLocks/>
            <a:stCxn id="34" idx="1"/>
            <a:endCxn id="32" idx="3"/>
          </p:cNvCxnSpPr>
          <p:nvPr/>
        </p:nvCxnSpPr>
        <p:spPr>
          <a:xfrm flipH="1">
            <a:off x="2786024" y="2802872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454F6AB-A00B-54AB-59BD-EF137C3B63C3}"/>
              </a:ext>
            </a:extLst>
          </p:cNvPr>
          <p:cNvCxnSpPr>
            <a:cxnSpLocks/>
            <a:stCxn id="34" idx="3"/>
            <a:endCxn id="33" idx="1"/>
          </p:cNvCxnSpPr>
          <p:nvPr/>
        </p:nvCxnSpPr>
        <p:spPr>
          <a:xfrm>
            <a:off x="4730087" y="2802872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CF47A8-2685-C44D-DECC-7A13C8D80B9F}"/>
              </a:ext>
            </a:extLst>
          </p:cNvPr>
          <p:cNvCxnSpPr>
            <a:cxnSpLocks/>
          </p:cNvCxnSpPr>
          <p:nvPr/>
        </p:nvCxnSpPr>
        <p:spPr>
          <a:xfrm flipH="1">
            <a:off x="291328" y="2091339"/>
            <a:ext cx="207629" cy="62854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F9A77B-91C5-99F9-D167-28A342029B8D}"/>
                  </a:ext>
                </a:extLst>
              </p:cNvPr>
              <p:cNvSpPr txBox="1"/>
              <p:nvPr/>
            </p:nvSpPr>
            <p:spPr>
              <a:xfrm>
                <a:off x="558831" y="935673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F9A77B-91C5-99F9-D167-28A342029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31" y="935673"/>
                <a:ext cx="43295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A4E5A26-C7A4-284B-CB67-60ECA9D5CBC8}"/>
                  </a:ext>
                </a:extLst>
              </p:cNvPr>
              <p:cNvSpPr txBox="1"/>
              <p:nvPr/>
            </p:nvSpPr>
            <p:spPr>
              <a:xfrm>
                <a:off x="552359" y="1645685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A4E5A26-C7A4-284B-CB67-60ECA9D5C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59" y="1645685"/>
                <a:ext cx="43295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42AD0B-128F-7293-CB79-94163A175179}"/>
                  </a:ext>
                </a:extLst>
              </p:cNvPr>
              <p:cNvSpPr txBox="1"/>
              <p:nvPr/>
            </p:nvSpPr>
            <p:spPr>
              <a:xfrm>
                <a:off x="610885" y="2212471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42AD0B-128F-7293-CB79-94163A175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85" y="2212471"/>
                <a:ext cx="43295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9C7C7B-AEF8-4E13-A2E7-50FA2FEAEDD7}"/>
                  </a:ext>
                </a:extLst>
              </p:cNvPr>
              <p:cNvSpPr txBox="1"/>
              <p:nvPr/>
            </p:nvSpPr>
            <p:spPr>
              <a:xfrm>
                <a:off x="249339" y="973640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9C7C7B-AEF8-4E13-A2E7-50FA2FEAE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39" y="973640"/>
                <a:ext cx="43295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BC68A8-9AFC-5FC6-3346-518A2819BB5C}"/>
                  </a:ext>
                </a:extLst>
              </p:cNvPr>
              <p:cNvSpPr txBox="1"/>
              <p:nvPr/>
            </p:nvSpPr>
            <p:spPr>
              <a:xfrm>
                <a:off x="160067" y="163347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BC68A8-9AFC-5FC6-3346-518A2819B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67" y="1633476"/>
                <a:ext cx="43295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15344FE-B983-D7C2-7357-76143377DD61}"/>
                  </a:ext>
                </a:extLst>
              </p:cNvPr>
              <p:cNvSpPr txBox="1"/>
              <p:nvPr/>
            </p:nvSpPr>
            <p:spPr>
              <a:xfrm>
                <a:off x="7413" y="2207302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15344FE-B983-D7C2-7357-76143377D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" y="2207302"/>
                <a:ext cx="43295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rapezoid 43">
            <a:extLst>
              <a:ext uri="{FF2B5EF4-FFF2-40B4-BE49-F238E27FC236}">
                <a16:creationId xmlns:a16="http://schemas.microsoft.com/office/drawing/2014/main" id="{D402444F-768D-0001-7DCE-C8E4D90F58CD}"/>
              </a:ext>
            </a:extLst>
          </p:cNvPr>
          <p:cNvSpPr/>
          <p:nvPr/>
        </p:nvSpPr>
        <p:spPr>
          <a:xfrm>
            <a:off x="1358499" y="3094235"/>
            <a:ext cx="1877246" cy="1155301"/>
          </a:xfrm>
          <a:prstGeom prst="trapezoid">
            <a:avLst>
              <a:gd name="adj" fmla="val 43592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PRG</a:t>
            </a:r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43537D72-8231-B96C-E4FA-46BABF295000}"/>
              </a:ext>
            </a:extLst>
          </p:cNvPr>
          <p:cNvSpPr/>
          <p:nvPr/>
        </p:nvSpPr>
        <p:spPr>
          <a:xfrm>
            <a:off x="4953120" y="3082627"/>
            <a:ext cx="1877246" cy="1155301"/>
          </a:xfrm>
          <a:prstGeom prst="trapezoid">
            <a:avLst>
              <a:gd name="adj" fmla="val 43592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44252B-8260-C4E9-652A-9FBA15F27612}"/>
              </a:ext>
            </a:extLst>
          </p:cNvPr>
          <p:cNvSpPr/>
          <p:nvPr/>
        </p:nvSpPr>
        <p:spPr>
          <a:xfrm>
            <a:off x="1336035" y="43620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0</a:t>
            </a:r>
            <a:r>
              <a:rPr lang="en-US" dirty="0"/>
              <a:t>|| t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5BD1C0F-0407-49C1-81CD-291EC60944B3}"/>
              </a:ext>
            </a:extLst>
          </p:cNvPr>
          <p:cNvSpPr/>
          <p:nvPr/>
        </p:nvSpPr>
        <p:spPr>
          <a:xfrm>
            <a:off x="2320386" y="43645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|| v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647DE07-553B-393D-3583-A5AE7C5BA428}"/>
              </a:ext>
            </a:extLst>
          </p:cNvPr>
          <p:cNvSpPr/>
          <p:nvPr/>
        </p:nvSpPr>
        <p:spPr>
          <a:xfrm>
            <a:off x="4909452" y="43595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|| t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A50C393-E7D9-2535-7336-36FE1B9AD1E1}"/>
              </a:ext>
            </a:extLst>
          </p:cNvPr>
          <p:cNvSpPr/>
          <p:nvPr/>
        </p:nvSpPr>
        <p:spPr>
          <a:xfrm>
            <a:off x="5893803" y="4354585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|| v</a:t>
            </a:r>
            <a:r>
              <a:rPr lang="en-US" baseline="-25000" dirty="0"/>
              <a:t>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EA4E764-4932-F671-22A3-998A620C80DA}"/>
                  </a:ext>
                </a:extLst>
              </p:cNvPr>
              <p:cNvSpPr/>
              <p:nvPr/>
            </p:nvSpPr>
            <p:spPr>
              <a:xfrm>
                <a:off x="7532563" y="4357080"/>
                <a:ext cx="1793947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|| 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EA4E764-4932-F671-22A3-998A620C80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563" y="4357080"/>
                <a:ext cx="1793947" cy="342070"/>
              </a:xfrm>
              <a:prstGeom prst="rect">
                <a:avLst/>
              </a:prstGeom>
              <a:blipFill>
                <a:blip r:embed="rId11"/>
                <a:stretch>
                  <a:fillRect t="-12069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A793373-D722-0636-308C-996F3CC685CC}"/>
                  </a:ext>
                </a:extLst>
              </p:cNvPr>
              <p:cNvSpPr/>
              <p:nvPr/>
            </p:nvSpPr>
            <p:spPr>
              <a:xfrm>
                <a:off x="9341499" y="4357080"/>
                <a:ext cx="2748831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s’ || 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A793373-D722-0636-308C-996F3CC685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1499" y="4357080"/>
                <a:ext cx="2748831" cy="342070"/>
              </a:xfrm>
              <a:prstGeom prst="rect">
                <a:avLst/>
              </a:prstGeom>
              <a:blipFill>
                <a:blip r:embed="rId12"/>
                <a:stretch>
                  <a:fillRect l="-442" t="-12069" r="-662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13AB4F3-C83A-BCA5-4528-9929994A47C8}"/>
                  </a:ext>
                </a:extLst>
              </p:cNvPr>
              <p:cNvSpPr txBox="1"/>
              <p:nvPr/>
            </p:nvSpPr>
            <p:spPr>
              <a:xfrm>
                <a:off x="8851692" y="3880204"/>
                <a:ext cx="2604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Correction Word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13AB4F3-C83A-BCA5-4528-9929994A4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692" y="3880204"/>
                <a:ext cx="2604687" cy="369332"/>
              </a:xfrm>
              <a:prstGeom prst="rect">
                <a:avLst/>
              </a:prstGeom>
              <a:blipFill>
                <a:blip r:embed="rId13"/>
                <a:stretch>
                  <a:fillRect l="-1874" t="-10000" r="-46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>
            <a:extLst>
              <a:ext uri="{FF2B5EF4-FFF2-40B4-BE49-F238E27FC236}">
                <a16:creationId xmlns:a16="http://schemas.microsoft.com/office/drawing/2014/main" id="{56D24820-5394-B0EB-3BEB-69F9D4DCD5B0}"/>
              </a:ext>
            </a:extLst>
          </p:cNvPr>
          <p:cNvSpPr/>
          <p:nvPr/>
        </p:nvSpPr>
        <p:spPr>
          <a:xfrm>
            <a:off x="7907311" y="5261548"/>
            <a:ext cx="3822492" cy="9293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Take L/R part depending on x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Add CW depending on b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/b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78F0EC2-90B5-2AF1-C8C9-6135EB82E525}"/>
                  </a:ext>
                </a:extLst>
              </p:cNvPr>
              <p:cNvSpPr txBox="1"/>
              <p:nvPr/>
            </p:nvSpPr>
            <p:spPr>
              <a:xfrm>
                <a:off x="58186" y="4842983"/>
                <a:ext cx="1222899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FF0000"/>
                    </a:solidFill>
                  </a:rPr>
                  <a:t>Continuing</a:t>
                </a:r>
                <a:br>
                  <a:rPr lang="en-US" b="1" dirty="0">
                    <a:solidFill>
                      <a:srgbClr val="FF0000"/>
                    </a:solidFill>
                  </a:rPr>
                </a:br>
                <a:r>
                  <a:rPr lang="en-US" b="1" dirty="0">
                    <a:solidFill>
                      <a:srgbClr val="FF0000"/>
                    </a:solidFill>
                  </a:rPr>
                  <a:t>ON-path</a:t>
                </a:r>
                <a:br>
                  <a:rPr lang="en-US" b="1" dirty="0">
                    <a:solidFill>
                      <a:srgbClr val="FF0000"/>
                    </a:solidFill>
                  </a:rPr>
                </a:br>
                <a:r>
                  <a:rPr lang="en-US" b="1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78F0EC2-90B5-2AF1-C8C9-6135EB82E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6" y="4842983"/>
                <a:ext cx="1222899" cy="923330"/>
              </a:xfrm>
              <a:prstGeom prst="rect">
                <a:avLst/>
              </a:prstGeom>
              <a:blipFill>
                <a:blip r:embed="rId14"/>
                <a:stretch>
                  <a:fillRect l="-4000" t="-3289" r="-4000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20907A2-197B-06D8-D5F2-D575E967D9DB}"/>
                  </a:ext>
                </a:extLst>
              </p:cNvPr>
              <p:cNvSpPr/>
              <p:nvPr/>
            </p:nvSpPr>
            <p:spPr>
              <a:xfrm>
                <a:off x="4992332" y="5115430"/>
                <a:ext cx="2748831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s’ || 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20907A2-197B-06D8-D5F2-D575E967D9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2332" y="5115430"/>
                <a:ext cx="2748831" cy="342070"/>
              </a:xfrm>
              <a:prstGeom prst="rect">
                <a:avLst/>
              </a:prstGeom>
              <a:blipFill>
                <a:blip r:embed="rId15"/>
                <a:stretch>
                  <a:fillRect l="-662" t="-10345" r="-442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F18C06-3712-555B-29F6-F3098ED4D419}"/>
                  </a:ext>
                </a:extLst>
              </p:cNvPr>
              <p:cNvSpPr txBox="1"/>
              <p:nvPr/>
            </p:nvSpPr>
            <p:spPr>
              <a:xfrm>
                <a:off x="6169691" y="4721376"/>
                <a:ext cx="42602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F18C06-3712-555B-29F6-F3098ED4D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9691" y="4721376"/>
                <a:ext cx="426027" cy="369332"/>
              </a:xfrm>
              <a:prstGeom prst="rect">
                <a:avLst/>
              </a:prstGeom>
              <a:blipFill>
                <a:blip r:embed="rId16"/>
                <a:stretch>
                  <a:fillRect r="-142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CB0DCB-ED77-FA81-C46E-F5BEB5B31FFA}"/>
              </a:ext>
            </a:extLst>
          </p:cNvPr>
          <p:cNvCxnSpPr>
            <a:stCxn id="52" idx="2"/>
          </p:cNvCxnSpPr>
          <p:nvPr/>
        </p:nvCxnSpPr>
        <p:spPr>
          <a:xfrm>
            <a:off x="2809288" y="4706650"/>
            <a:ext cx="0" cy="1019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560A50C-EEBC-DF06-4156-86BA14F2250C}"/>
              </a:ext>
            </a:extLst>
          </p:cNvPr>
          <p:cNvSpPr/>
          <p:nvPr/>
        </p:nvSpPr>
        <p:spPr>
          <a:xfrm>
            <a:off x="2320386" y="5727062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|| v</a:t>
            </a:r>
            <a:r>
              <a:rPr lang="en-US" baseline="-25000" dirty="0"/>
              <a:t>0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2F5E813-014A-364D-EFE3-E7E26D59A076}"/>
                  </a:ext>
                </a:extLst>
              </p:cNvPr>
              <p:cNvSpPr/>
              <p:nvPr/>
            </p:nvSpPr>
            <p:spPr>
              <a:xfrm>
                <a:off x="5504400" y="5727843"/>
                <a:ext cx="1756607" cy="34207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R</a:t>
                </a:r>
                <a:r>
                  <a:rPr lang="en-US" baseline="-25000" dirty="0"/>
                  <a:t>0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s’</a:t>
                </a:r>
                <a:r>
                  <a:rPr lang="en-US" baseline="-25000" dirty="0"/>
                  <a:t> </a:t>
                </a:r>
                <a:r>
                  <a:rPr lang="en-US" dirty="0"/>
                  <a:t>|| v</a:t>
                </a:r>
                <a:r>
                  <a:rPr lang="en-US" baseline="-25000" dirty="0"/>
                  <a:t>0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/>
                  <a:t> 1</a:t>
                </a: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2F5E813-014A-364D-EFE3-E7E26D59A0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4400" y="5727843"/>
                <a:ext cx="1756607" cy="342070"/>
              </a:xfrm>
              <a:prstGeom prst="rect">
                <a:avLst/>
              </a:prstGeom>
              <a:blipFill>
                <a:blip r:embed="rId17"/>
                <a:stretch>
                  <a:fillRect l="-2759" t="-12069" r="-2069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66B93D-0B32-D635-3A4D-7F4827722462}"/>
              </a:ext>
            </a:extLst>
          </p:cNvPr>
          <p:cNvCxnSpPr>
            <a:cxnSpLocks/>
            <a:stCxn id="8" idx="2"/>
            <a:endCxn id="22" idx="0"/>
          </p:cNvCxnSpPr>
          <p:nvPr/>
        </p:nvCxnSpPr>
        <p:spPr>
          <a:xfrm>
            <a:off x="6366748" y="5457500"/>
            <a:ext cx="15956" cy="270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D429A9F-4104-BCF6-9F23-48014F10545A}"/>
              </a:ext>
            </a:extLst>
          </p:cNvPr>
          <p:cNvSpPr/>
          <p:nvPr/>
        </p:nvSpPr>
        <p:spPr>
          <a:xfrm>
            <a:off x="3440364" y="6183769"/>
            <a:ext cx="1900563" cy="6182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Different PRG seeds and bits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418771E-9373-98EF-F1B0-BB32C650895A}"/>
              </a:ext>
            </a:extLst>
          </p:cNvPr>
          <p:cNvSpPr/>
          <p:nvPr/>
        </p:nvSpPr>
        <p:spPr>
          <a:xfrm>
            <a:off x="72668" y="1937801"/>
            <a:ext cx="967186" cy="1015663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3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4" grpId="0" animBg="1"/>
      <p:bldP spid="56" grpId="0" animBg="1"/>
      <p:bldP spid="8" grpId="0" animBg="1"/>
      <p:bldP spid="14" grpId="0"/>
      <p:bldP spid="20" grpId="0" animBg="1"/>
      <p:bldP spid="22" grpId="0" animBg="1"/>
      <p:bldP spid="3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092E-562D-9546-5643-CF97EDA8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DPF Construction [BGI15/BGI16]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0D5D9592-DD26-5FB1-F9D6-39A05E174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70" y="515385"/>
            <a:ext cx="3471974" cy="1025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E76343-022D-5E5A-E3C8-89A0666EC2C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1002B-7B92-BEE2-C98E-6A9DEEFD78C2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36E758-04D0-3DC3-B672-F147EDB65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931" y="1794531"/>
            <a:ext cx="781090" cy="825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2DA2BD-D7F9-0D43-598D-26852A077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638" y="1794531"/>
            <a:ext cx="781090" cy="8255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D9CB4A-CF94-854A-500F-14440D7064C9}"/>
              </a:ext>
            </a:extLst>
          </p:cNvPr>
          <p:cNvSpPr txBox="1"/>
          <p:nvPr/>
        </p:nvSpPr>
        <p:spPr>
          <a:xfrm>
            <a:off x="1140951" y="1429494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D5BDD-7D0C-5243-FF4A-2EA1831E9206}"/>
              </a:ext>
            </a:extLst>
          </p:cNvPr>
          <p:cNvSpPr txBox="1"/>
          <p:nvPr/>
        </p:nvSpPr>
        <p:spPr>
          <a:xfrm>
            <a:off x="6058472" y="1425199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/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…..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10110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62C95F-14E2-9B00-EF32-7CD15DA44A35}"/>
              </a:ext>
            </a:extLst>
          </p:cNvPr>
          <p:cNvCxnSpPr>
            <a:cxnSpLocks/>
          </p:cNvCxnSpPr>
          <p:nvPr/>
        </p:nvCxnSpPr>
        <p:spPr>
          <a:xfrm>
            <a:off x="512916" y="922082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3DBDA0-04D5-7AA7-068C-A7E487A15ABC}"/>
              </a:ext>
            </a:extLst>
          </p:cNvPr>
          <p:cNvCxnSpPr>
            <a:cxnSpLocks/>
          </p:cNvCxnSpPr>
          <p:nvPr/>
        </p:nvCxnSpPr>
        <p:spPr>
          <a:xfrm flipH="1">
            <a:off x="512916" y="1540426"/>
            <a:ext cx="199500" cy="561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2AB18C-9BBD-DFB5-43B6-6E32F1E1C7FF}"/>
              </a:ext>
            </a:extLst>
          </p:cNvPr>
          <p:cNvCxnSpPr/>
          <p:nvPr/>
        </p:nvCxnSpPr>
        <p:spPr>
          <a:xfrm>
            <a:off x="512916" y="2101535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A52642D-AB15-EC8F-AEF5-32D157EFEFE3}"/>
              </a:ext>
            </a:extLst>
          </p:cNvPr>
          <p:cNvSpPr/>
          <p:nvPr/>
        </p:nvSpPr>
        <p:spPr>
          <a:xfrm>
            <a:off x="8785546" y="1443975"/>
            <a:ext cx="2681095" cy="15377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Invariant: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On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pseudorandom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different PRG seeds</a:t>
            </a:r>
            <a:r>
              <a:rPr lang="en-US" sz="1400" dirty="0">
                <a:solidFill>
                  <a:schemeClr val="tx1"/>
                </a:solidFill>
              </a:rPr>
              <a:t> &amp; 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</a:rPr>
              <a:t>Off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pseudorandom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00B050"/>
                </a:solidFill>
              </a:rPr>
              <a:t>same PRG seed</a:t>
            </a:r>
            <a:r>
              <a:rPr lang="en-US" sz="1400" dirty="0">
                <a:solidFill>
                  <a:schemeClr val="tx1"/>
                </a:solidFill>
              </a:rPr>
              <a:t> &amp; bits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BA0314-C11F-31AA-5796-B311B5BC6F09}"/>
              </a:ext>
            </a:extLst>
          </p:cNvPr>
          <p:cNvSpPr/>
          <p:nvPr/>
        </p:nvSpPr>
        <p:spPr>
          <a:xfrm>
            <a:off x="1808220" y="2639621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</a:t>
            </a:r>
            <a:r>
              <a:rPr lang="en-US" dirty="0"/>
              <a:t>|| b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7C59A8-3B7F-54CC-ADC9-F30B1F264A26}"/>
              </a:ext>
            </a:extLst>
          </p:cNvPr>
          <p:cNvSpPr/>
          <p:nvPr/>
        </p:nvSpPr>
        <p:spPr>
          <a:xfrm>
            <a:off x="5398450" y="2631837"/>
            <a:ext cx="986586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</a:t>
            </a:r>
            <a:r>
              <a:rPr lang="en-US" dirty="0"/>
              <a:t>|| b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778815-75EC-604F-BA2F-D47E7CD73A56}"/>
              </a:ext>
            </a:extLst>
          </p:cNvPr>
          <p:cNvSpPr/>
          <p:nvPr/>
        </p:nvSpPr>
        <p:spPr>
          <a:xfrm>
            <a:off x="3440364" y="2648286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PRG seeds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34E9BA1-1328-D628-3B65-74AC8DFDDF32}"/>
              </a:ext>
            </a:extLst>
          </p:cNvPr>
          <p:cNvCxnSpPr>
            <a:cxnSpLocks/>
            <a:stCxn id="34" idx="1"/>
            <a:endCxn id="32" idx="3"/>
          </p:cNvCxnSpPr>
          <p:nvPr/>
        </p:nvCxnSpPr>
        <p:spPr>
          <a:xfrm flipH="1">
            <a:off x="2786024" y="2802872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454F6AB-A00B-54AB-59BD-EF137C3B63C3}"/>
              </a:ext>
            </a:extLst>
          </p:cNvPr>
          <p:cNvCxnSpPr>
            <a:cxnSpLocks/>
            <a:stCxn id="34" idx="3"/>
            <a:endCxn id="33" idx="1"/>
          </p:cNvCxnSpPr>
          <p:nvPr/>
        </p:nvCxnSpPr>
        <p:spPr>
          <a:xfrm>
            <a:off x="4730087" y="2802872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CF47A8-2685-C44D-DECC-7A13C8D80B9F}"/>
              </a:ext>
            </a:extLst>
          </p:cNvPr>
          <p:cNvCxnSpPr>
            <a:cxnSpLocks/>
          </p:cNvCxnSpPr>
          <p:nvPr/>
        </p:nvCxnSpPr>
        <p:spPr>
          <a:xfrm flipH="1">
            <a:off x="291328" y="2091339"/>
            <a:ext cx="207629" cy="62854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F9A77B-91C5-99F9-D167-28A342029B8D}"/>
                  </a:ext>
                </a:extLst>
              </p:cNvPr>
              <p:cNvSpPr txBox="1"/>
              <p:nvPr/>
            </p:nvSpPr>
            <p:spPr>
              <a:xfrm>
                <a:off x="558831" y="935673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F9A77B-91C5-99F9-D167-28A342029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31" y="935673"/>
                <a:ext cx="43295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A4E5A26-C7A4-284B-CB67-60ECA9D5CBC8}"/>
                  </a:ext>
                </a:extLst>
              </p:cNvPr>
              <p:cNvSpPr txBox="1"/>
              <p:nvPr/>
            </p:nvSpPr>
            <p:spPr>
              <a:xfrm>
                <a:off x="552359" y="1645685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A4E5A26-C7A4-284B-CB67-60ECA9D5C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59" y="1645685"/>
                <a:ext cx="43295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42AD0B-128F-7293-CB79-94163A175179}"/>
                  </a:ext>
                </a:extLst>
              </p:cNvPr>
              <p:cNvSpPr txBox="1"/>
              <p:nvPr/>
            </p:nvSpPr>
            <p:spPr>
              <a:xfrm>
                <a:off x="610885" y="2212471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42AD0B-128F-7293-CB79-94163A175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85" y="2212471"/>
                <a:ext cx="43295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9C7C7B-AEF8-4E13-A2E7-50FA2FEAEDD7}"/>
                  </a:ext>
                </a:extLst>
              </p:cNvPr>
              <p:cNvSpPr txBox="1"/>
              <p:nvPr/>
            </p:nvSpPr>
            <p:spPr>
              <a:xfrm>
                <a:off x="249339" y="973640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9C7C7B-AEF8-4E13-A2E7-50FA2FEAE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39" y="973640"/>
                <a:ext cx="43295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BC68A8-9AFC-5FC6-3346-518A2819BB5C}"/>
                  </a:ext>
                </a:extLst>
              </p:cNvPr>
              <p:cNvSpPr txBox="1"/>
              <p:nvPr/>
            </p:nvSpPr>
            <p:spPr>
              <a:xfrm>
                <a:off x="160067" y="163347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BC68A8-9AFC-5FC6-3346-518A2819B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67" y="1633476"/>
                <a:ext cx="43295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15344FE-B983-D7C2-7357-76143377DD61}"/>
                  </a:ext>
                </a:extLst>
              </p:cNvPr>
              <p:cNvSpPr txBox="1"/>
              <p:nvPr/>
            </p:nvSpPr>
            <p:spPr>
              <a:xfrm>
                <a:off x="7413" y="2207302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15344FE-B983-D7C2-7357-76143377D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" y="2207302"/>
                <a:ext cx="43295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rapezoid 43">
            <a:extLst>
              <a:ext uri="{FF2B5EF4-FFF2-40B4-BE49-F238E27FC236}">
                <a16:creationId xmlns:a16="http://schemas.microsoft.com/office/drawing/2014/main" id="{D402444F-768D-0001-7DCE-C8E4D90F58CD}"/>
              </a:ext>
            </a:extLst>
          </p:cNvPr>
          <p:cNvSpPr/>
          <p:nvPr/>
        </p:nvSpPr>
        <p:spPr>
          <a:xfrm>
            <a:off x="1358499" y="3094235"/>
            <a:ext cx="1877246" cy="1155301"/>
          </a:xfrm>
          <a:prstGeom prst="trapezoid">
            <a:avLst>
              <a:gd name="adj" fmla="val 43592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PRG</a:t>
            </a:r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43537D72-8231-B96C-E4FA-46BABF295000}"/>
              </a:ext>
            </a:extLst>
          </p:cNvPr>
          <p:cNvSpPr/>
          <p:nvPr/>
        </p:nvSpPr>
        <p:spPr>
          <a:xfrm>
            <a:off x="4953120" y="3082627"/>
            <a:ext cx="1877246" cy="1155301"/>
          </a:xfrm>
          <a:prstGeom prst="trapezoid">
            <a:avLst>
              <a:gd name="adj" fmla="val 43592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44252B-8260-C4E9-652A-9FBA15F27612}"/>
              </a:ext>
            </a:extLst>
          </p:cNvPr>
          <p:cNvSpPr/>
          <p:nvPr/>
        </p:nvSpPr>
        <p:spPr>
          <a:xfrm>
            <a:off x="1336035" y="43620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0</a:t>
            </a:r>
            <a:r>
              <a:rPr lang="en-US" dirty="0"/>
              <a:t>|| t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5BD1C0F-0407-49C1-81CD-291EC60944B3}"/>
              </a:ext>
            </a:extLst>
          </p:cNvPr>
          <p:cNvSpPr/>
          <p:nvPr/>
        </p:nvSpPr>
        <p:spPr>
          <a:xfrm>
            <a:off x="2320386" y="43645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|| v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647DE07-553B-393D-3583-A5AE7C5BA428}"/>
              </a:ext>
            </a:extLst>
          </p:cNvPr>
          <p:cNvSpPr/>
          <p:nvPr/>
        </p:nvSpPr>
        <p:spPr>
          <a:xfrm>
            <a:off x="4909452" y="43595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|| t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A50C393-E7D9-2535-7336-36FE1B9AD1E1}"/>
              </a:ext>
            </a:extLst>
          </p:cNvPr>
          <p:cNvSpPr/>
          <p:nvPr/>
        </p:nvSpPr>
        <p:spPr>
          <a:xfrm>
            <a:off x="5893803" y="4354585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|| v</a:t>
            </a:r>
            <a:r>
              <a:rPr lang="en-US" baseline="-25000" dirty="0"/>
              <a:t>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EA4E764-4932-F671-22A3-998A620C80DA}"/>
                  </a:ext>
                </a:extLst>
              </p:cNvPr>
              <p:cNvSpPr/>
              <p:nvPr/>
            </p:nvSpPr>
            <p:spPr>
              <a:xfrm>
                <a:off x="7532563" y="4357080"/>
                <a:ext cx="1793947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|| 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EA4E764-4932-F671-22A3-998A620C80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563" y="4357080"/>
                <a:ext cx="1793947" cy="342070"/>
              </a:xfrm>
              <a:prstGeom prst="rect">
                <a:avLst/>
              </a:prstGeom>
              <a:blipFill>
                <a:blip r:embed="rId11"/>
                <a:stretch>
                  <a:fillRect t="-12069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A793373-D722-0636-308C-996F3CC685CC}"/>
                  </a:ext>
                </a:extLst>
              </p:cNvPr>
              <p:cNvSpPr/>
              <p:nvPr/>
            </p:nvSpPr>
            <p:spPr>
              <a:xfrm>
                <a:off x="9341499" y="4357080"/>
                <a:ext cx="2748831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s’ || 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A793373-D722-0636-308C-996F3CC685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1499" y="4357080"/>
                <a:ext cx="2748831" cy="342070"/>
              </a:xfrm>
              <a:prstGeom prst="rect">
                <a:avLst/>
              </a:prstGeom>
              <a:blipFill>
                <a:blip r:embed="rId12"/>
                <a:stretch>
                  <a:fillRect l="-442" t="-12069" r="-662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13AB4F3-C83A-BCA5-4528-9929994A47C8}"/>
                  </a:ext>
                </a:extLst>
              </p:cNvPr>
              <p:cNvSpPr txBox="1"/>
              <p:nvPr/>
            </p:nvSpPr>
            <p:spPr>
              <a:xfrm>
                <a:off x="8851692" y="3880204"/>
                <a:ext cx="2604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Correction Word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13AB4F3-C83A-BCA5-4528-9929994A4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692" y="3880204"/>
                <a:ext cx="2604687" cy="369332"/>
              </a:xfrm>
              <a:prstGeom prst="rect">
                <a:avLst/>
              </a:prstGeom>
              <a:blipFill>
                <a:blip r:embed="rId13"/>
                <a:stretch>
                  <a:fillRect l="-1874" t="-10000" r="-46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>
            <a:extLst>
              <a:ext uri="{FF2B5EF4-FFF2-40B4-BE49-F238E27FC236}">
                <a16:creationId xmlns:a16="http://schemas.microsoft.com/office/drawing/2014/main" id="{56D24820-5394-B0EB-3BEB-69F9D4DCD5B0}"/>
              </a:ext>
            </a:extLst>
          </p:cNvPr>
          <p:cNvSpPr/>
          <p:nvPr/>
        </p:nvSpPr>
        <p:spPr>
          <a:xfrm>
            <a:off x="7907311" y="5261548"/>
            <a:ext cx="3822492" cy="9293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Take L/R part depending on x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Add CW depending on b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/b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78F0EC2-90B5-2AF1-C8C9-6135EB82E525}"/>
                  </a:ext>
                </a:extLst>
              </p:cNvPr>
              <p:cNvSpPr txBox="1"/>
              <p:nvPr/>
            </p:nvSpPr>
            <p:spPr>
              <a:xfrm>
                <a:off x="139137" y="4842983"/>
                <a:ext cx="106099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FF0000"/>
                    </a:solidFill>
                  </a:rPr>
                  <a:t>Moving</a:t>
                </a:r>
                <a:br>
                  <a:rPr lang="en-US" b="1" dirty="0">
                    <a:solidFill>
                      <a:srgbClr val="FF0000"/>
                    </a:solidFill>
                  </a:rPr>
                </a:br>
                <a:r>
                  <a:rPr lang="en-US" b="1" dirty="0">
                    <a:solidFill>
                      <a:srgbClr val="FF0000"/>
                    </a:solidFill>
                  </a:rPr>
                  <a:t>OFF-path</a:t>
                </a:r>
                <a:br>
                  <a:rPr lang="en-US" b="1" dirty="0">
                    <a:solidFill>
                      <a:srgbClr val="FF0000"/>
                    </a:solidFill>
                  </a:rPr>
                </a:br>
                <a:r>
                  <a:rPr lang="en-US" b="1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78F0EC2-90B5-2AF1-C8C9-6135EB82E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137" y="4842983"/>
                <a:ext cx="1060996" cy="923330"/>
              </a:xfrm>
              <a:prstGeom prst="rect">
                <a:avLst/>
              </a:prstGeom>
              <a:blipFill>
                <a:blip r:embed="rId14"/>
                <a:stretch>
                  <a:fillRect l="-5172" t="-3289" r="-4598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F18C06-3712-555B-29F6-F3098ED4D419}"/>
                  </a:ext>
                </a:extLst>
              </p:cNvPr>
              <p:cNvSpPr txBox="1"/>
              <p:nvPr/>
            </p:nvSpPr>
            <p:spPr>
              <a:xfrm>
                <a:off x="5185340" y="4728035"/>
                <a:ext cx="42602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F18C06-3712-555B-29F6-F3098ED4D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5340" y="4728035"/>
                <a:ext cx="426027" cy="369332"/>
              </a:xfrm>
              <a:prstGeom prst="rect">
                <a:avLst/>
              </a:prstGeom>
              <a:blipFill>
                <a:blip r:embed="rId15"/>
                <a:stretch>
                  <a:fillRect l="-1449" r="-144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CB0DCB-ED77-FA81-C46E-F5BEB5B31FFA}"/>
              </a:ext>
            </a:extLst>
          </p:cNvPr>
          <p:cNvCxnSpPr>
            <a:cxnSpLocks/>
          </p:cNvCxnSpPr>
          <p:nvPr/>
        </p:nvCxnSpPr>
        <p:spPr>
          <a:xfrm>
            <a:off x="1804833" y="4706650"/>
            <a:ext cx="0" cy="1019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560A50C-EEBC-DF06-4156-86BA14F2250C}"/>
              </a:ext>
            </a:extLst>
          </p:cNvPr>
          <p:cNvSpPr/>
          <p:nvPr/>
        </p:nvSpPr>
        <p:spPr>
          <a:xfrm>
            <a:off x="1315931" y="5727062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0</a:t>
            </a:r>
            <a:r>
              <a:rPr lang="en-US" dirty="0"/>
              <a:t>|| t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F5E813-014A-364D-EFE3-E7E26D59A076}"/>
              </a:ext>
            </a:extLst>
          </p:cNvPr>
          <p:cNvSpPr/>
          <p:nvPr/>
        </p:nvSpPr>
        <p:spPr>
          <a:xfrm>
            <a:off x="4964909" y="5721314"/>
            <a:ext cx="869962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0</a:t>
            </a:r>
            <a:r>
              <a:rPr lang="en-US" dirty="0"/>
              <a:t> || t</a:t>
            </a:r>
            <a:r>
              <a:rPr lang="en-US" baseline="-25000" dirty="0"/>
              <a:t>0</a:t>
            </a:r>
            <a:endParaRPr lang="en-US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66B93D-0B32-D635-3A4D-7F4827722462}"/>
              </a:ext>
            </a:extLst>
          </p:cNvPr>
          <p:cNvCxnSpPr>
            <a:cxnSpLocks/>
            <a:stCxn id="10" idx="2"/>
            <a:endCxn id="22" idx="0"/>
          </p:cNvCxnSpPr>
          <p:nvPr/>
        </p:nvCxnSpPr>
        <p:spPr>
          <a:xfrm flipH="1">
            <a:off x="5399890" y="5475683"/>
            <a:ext cx="1292" cy="2456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D429A9F-4104-BCF6-9F23-48014F10545A}"/>
              </a:ext>
            </a:extLst>
          </p:cNvPr>
          <p:cNvSpPr/>
          <p:nvPr/>
        </p:nvSpPr>
        <p:spPr>
          <a:xfrm>
            <a:off x="3440364" y="6183769"/>
            <a:ext cx="1900563" cy="6182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Same PRG seeds and 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6D7BB46-CB41-2C0B-67AA-1ECE614F037E}"/>
                  </a:ext>
                </a:extLst>
              </p:cNvPr>
              <p:cNvSpPr/>
              <p:nvPr/>
            </p:nvSpPr>
            <p:spPr>
              <a:xfrm>
                <a:off x="4504208" y="5133613"/>
                <a:ext cx="1793947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|| 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6D7BB46-CB41-2C0B-67AA-1ECE614F03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4208" y="5133613"/>
                <a:ext cx="1793947" cy="342070"/>
              </a:xfrm>
              <a:prstGeom prst="rect">
                <a:avLst/>
              </a:prstGeom>
              <a:blipFill>
                <a:blip r:embed="rId16"/>
                <a:stretch>
                  <a:fillRect t="-10345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A81B09CF-00EE-8BAC-EC9C-03D0AE52A09A}"/>
              </a:ext>
            </a:extLst>
          </p:cNvPr>
          <p:cNvSpPr/>
          <p:nvPr/>
        </p:nvSpPr>
        <p:spPr>
          <a:xfrm>
            <a:off x="72668" y="1937801"/>
            <a:ext cx="967186" cy="1015663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9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5" grpId="0" animBg="1"/>
      <p:bldP spid="63" grpId="0" animBg="1"/>
      <p:bldP spid="14" grpId="0"/>
      <p:bldP spid="20" grpId="0" animBg="1"/>
      <p:bldP spid="22" grpId="0" animBg="1"/>
      <p:bldP spid="30" grpId="0" animBg="1"/>
      <p:bldP spid="1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092E-562D-9546-5643-CF97EDA8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DPF Construction [BGI15/BGI16]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0D5D9592-DD26-5FB1-F9D6-39A05E174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70" y="515385"/>
            <a:ext cx="3471974" cy="1025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E76343-022D-5E5A-E3C8-89A0666EC2C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1002B-7B92-BEE2-C98E-6A9DEEFD78C2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36E758-04D0-3DC3-B672-F147EDB65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931" y="1794531"/>
            <a:ext cx="781090" cy="825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2DA2BD-D7F9-0D43-598D-26852A077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638" y="1794531"/>
            <a:ext cx="781090" cy="8255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D9CB4A-CF94-854A-500F-14440D7064C9}"/>
              </a:ext>
            </a:extLst>
          </p:cNvPr>
          <p:cNvSpPr txBox="1"/>
          <p:nvPr/>
        </p:nvSpPr>
        <p:spPr>
          <a:xfrm>
            <a:off x="1140951" y="1429494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D5BDD-7D0C-5243-FF4A-2EA1831E9206}"/>
              </a:ext>
            </a:extLst>
          </p:cNvPr>
          <p:cNvSpPr txBox="1"/>
          <p:nvPr/>
        </p:nvSpPr>
        <p:spPr>
          <a:xfrm>
            <a:off x="6058472" y="1425199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/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…..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10110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960" y="1674665"/>
                <a:ext cx="2004780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62C95F-14E2-9B00-EF32-7CD15DA44A35}"/>
              </a:ext>
            </a:extLst>
          </p:cNvPr>
          <p:cNvCxnSpPr>
            <a:cxnSpLocks/>
          </p:cNvCxnSpPr>
          <p:nvPr/>
        </p:nvCxnSpPr>
        <p:spPr>
          <a:xfrm>
            <a:off x="512916" y="922082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3DBDA0-04D5-7AA7-068C-A7E487A15ABC}"/>
              </a:ext>
            </a:extLst>
          </p:cNvPr>
          <p:cNvCxnSpPr>
            <a:cxnSpLocks/>
          </p:cNvCxnSpPr>
          <p:nvPr/>
        </p:nvCxnSpPr>
        <p:spPr>
          <a:xfrm flipH="1">
            <a:off x="512916" y="1540426"/>
            <a:ext cx="199500" cy="561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2AB18C-9BBD-DFB5-43B6-6E32F1E1C7FF}"/>
              </a:ext>
            </a:extLst>
          </p:cNvPr>
          <p:cNvCxnSpPr/>
          <p:nvPr/>
        </p:nvCxnSpPr>
        <p:spPr>
          <a:xfrm>
            <a:off x="512916" y="2101535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A52642D-AB15-EC8F-AEF5-32D157EFEFE3}"/>
              </a:ext>
            </a:extLst>
          </p:cNvPr>
          <p:cNvSpPr/>
          <p:nvPr/>
        </p:nvSpPr>
        <p:spPr>
          <a:xfrm>
            <a:off x="8785546" y="1443975"/>
            <a:ext cx="2681095" cy="15377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Invariant: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On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pseudorandom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different PRG seeds</a:t>
            </a:r>
            <a:r>
              <a:rPr lang="en-US" sz="1400" dirty="0">
                <a:solidFill>
                  <a:schemeClr val="tx1"/>
                </a:solidFill>
              </a:rPr>
              <a:t> &amp; 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</a:rPr>
              <a:t>Off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pseudorandom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00B050"/>
                </a:solidFill>
              </a:rPr>
              <a:t>same PRG seed</a:t>
            </a:r>
            <a:r>
              <a:rPr lang="en-US" sz="1400" dirty="0">
                <a:solidFill>
                  <a:schemeClr val="tx1"/>
                </a:solidFill>
              </a:rPr>
              <a:t> &amp; bits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BA0314-C11F-31AA-5796-B311B5BC6F09}"/>
              </a:ext>
            </a:extLst>
          </p:cNvPr>
          <p:cNvSpPr/>
          <p:nvPr/>
        </p:nvSpPr>
        <p:spPr>
          <a:xfrm>
            <a:off x="1808220" y="2639621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s’|| b’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7C59A8-3B7F-54CC-ADC9-F30B1F264A26}"/>
              </a:ext>
            </a:extLst>
          </p:cNvPr>
          <p:cNvSpPr/>
          <p:nvPr/>
        </p:nvSpPr>
        <p:spPr>
          <a:xfrm>
            <a:off x="5398450" y="2631837"/>
            <a:ext cx="986586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s’|| b’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778815-75EC-604F-BA2F-D47E7CD73A56}"/>
              </a:ext>
            </a:extLst>
          </p:cNvPr>
          <p:cNvSpPr/>
          <p:nvPr/>
        </p:nvSpPr>
        <p:spPr>
          <a:xfrm>
            <a:off x="3440364" y="2648286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PRG seeds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34E9BA1-1328-D628-3B65-74AC8DFDDF32}"/>
              </a:ext>
            </a:extLst>
          </p:cNvPr>
          <p:cNvCxnSpPr>
            <a:cxnSpLocks/>
            <a:stCxn id="34" idx="1"/>
            <a:endCxn id="32" idx="3"/>
          </p:cNvCxnSpPr>
          <p:nvPr/>
        </p:nvCxnSpPr>
        <p:spPr>
          <a:xfrm flipH="1">
            <a:off x="2786024" y="2802872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454F6AB-A00B-54AB-59BD-EF137C3B63C3}"/>
              </a:ext>
            </a:extLst>
          </p:cNvPr>
          <p:cNvCxnSpPr>
            <a:cxnSpLocks/>
            <a:stCxn id="34" idx="3"/>
            <a:endCxn id="33" idx="1"/>
          </p:cNvCxnSpPr>
          <p:nvPr/>
        </p:nvCxnSpPr>
        <p:spPr>
          <a:xfrm>
            <a:off x="4730087" y="2802872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CF47A8-2685-C44D-DECC-7A13C8D80B9F}"/>
              </a:ext>
            </a:extLst>
          </p:cNvPr>
          <p:cNvCxnSpPr>
            <a:cxnSpLocks/>
          </p:cNvCxnSpPr>
          <p:nvPr/>
        </p:nvCxnSpPr>
        <p:spPr>
          <a:xfrm flipH="1">
            <a:off x="291328" y="2091339"/>
            <a:ext cx="207629" cy="62854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F9A77B-91C5-99F9-D167-28A342029B8D}"/>
                  </a:ext>
                </a:extLst>
              </p:cNvPr>
              <p:cNvSpPr txBox="1"/>
              <p:nvPr/>
            </p:nvSpPr>
            <p:spPr>
              <a:xfrm>
                <a:off x="558831" y="935673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F9A77B-91C5-99F9-D167-28A342029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31" y="935673"/>
                <a:ext cx="43295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A4E5A26-C7A4-284B-CB67-60ECA9D5CBC8}"/>
                  </a:ext>
                </a:extLst>
              </p:cNvPr>
              <p:cNvSpPr txBox="1"/>
              <p:nvPr/>
            </p:nvSpPr>
            <p:spPr>
              <a:xfrm>
                <a:off x="552359" y="1645685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A4E5A26-C7A4-284B-CB67-60ECA9D5C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59" y="1645685"/>
                <a:ext cx="43295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42AD0B-128F-7293-CB79-94163A175179}"/>
                  </a:ext>
                </a:extLst>
              </p:cNvPr>
              <p:cNvSpPr txBox="1"/>
              <p:nvPr/>
            </p:nvSpPr>
            <p:spPr>
              <a:xfrm>
                <a:off x="610885" y="2212471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42AD0B-128F-7293-CB79-94163A175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85" y="2212471"/>
                <a:ext cx="43295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9C7C7B-AEF8-4E13-A2E7-50FA2FEAEDD7}"/>
                  </a:ext>
                </a:extLst>
              </p:cNvPr>
              <p:cNvSpPr txBox="1"/>
              <p:nvPr/>
            </p:nvSpPr>
            <p:spPr>
              <a:xfrm>
                <a:off x="249339" y="973640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89C7C7B-AEF8-4E13-A2E7-50FA2FEAE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39" y="973640"/>
                <a:ext cx="43295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BC68A8-9AFC-5FC6-3346-518A2819BB5C}"/>
                  </a:ext>
                </a:extLst>
              </p:cNvPr>
              <p:cNvSpPr txBox="1"/>
              <p:nvPr/>
            </p:nvSpPr>
            <p:spPr>
              <a:xfrm>
                <a:off x="160067" y="163347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BC68A8-9AFC-5FC6-3346-518A2819B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67" y="1633476"/>
                <a:ext cx="43295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15344FE-B983-D7C2-7357-76143377DD61}"/>
                  </a:ext>
                </a:extLst>
              </p:cNvPr>
              <p:cNvSpPr txBox="1"/>
              <p:nvPr/>
            </p:nvSpPr>
            <p:spPr>
              <a:xfrm>
                <a:off x="7413" y="2207302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15344FE-B983-D7C2-7357-76143377D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" y="2207302"/>
                <a:ext cx="43295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rapezoid 43">
            <a:extLst>
              <a:ext uri="{FF2B5EF4-FFF2-40B4-BE49-F238E27FC236}">
                <a16:creationId xmlns:a16="http://schemas.microsoft.com/office/drawing/2014/main" id="{D402444F-768D-0001-7DCE-C8E4D90F58CD}"/>
              </a:ext>
            </a:extLst>
          </p:cNvPr>
          <p:cNvSpPr/>
          <p:nvPr/>
        </p:nvSpPr>
        <p:spPr>
          <a:xfrm>
            <a:off x="1358499" y="3094235"/>
            <a:ext cx="1877246" cy="1155301"/>
          </a:xfrm>
          <a:prstGeom prst="trapezoid">
            <a:avLst>
              <a:gd name="adj" fmla="val 43592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PRG</a:t>
            </a:r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43537D72-8231-B96C-E4FA-46BABF295000}"/>
              </a:ext>
            </a:extLst>
          </p:cNvPr>
          <p:cNvSpPr/>
          <p:nvPr/>
        </p:nvSpPr>
        <p:spPr>
          <a:xfrm>
            <a:off x="4953120" y="3082627"/>
            <a:ext cx="1877246" cy="1155301"/>
          </a:xfrm>
          <a:prstGeom prst="trapezoid">
            <a:avLst>
              <a:gd name="adj" fmla="val 43592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44252B-8260-C4E9-652A-9FBA15F27612}"/>
              </a:ext>
            </a:extLst>
          </p:cNvPr>
          <p:cNvSpPr/>
          <p:nvPr/>
        </p:nvSpPr>
        <p:spPr>
          <a:xfrm>
            <a:off x="1336035" y="43620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L’</a:t>
            </a:r>
            <a:r>
              <a:rPr lang="en-US" baseline="-25000" dirty="0"/>
              <a:t> </a:t>
            </a:r>
            <a:r>
              <a:rPr lang="en-US" dirty="0"/>
              <a:t>|| t’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5BD1C0F-0407-49C1-81CD-291EC60944B3}"/>
              </a:ext>
            </a:extLst>
          </p:cNvPr>
          <p:cNvSpPr/>
          <p:nvPr/>
        </p:nvSpPr>
        <p:spPr>
          <a:xfrm>
            <a:off x="2320386" y="43645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R’</a:t>
            </a:r>
            <a:r>
              <a:rPr lang="en-US" baseline="-25000" dirty="0"/>
              <a:t> </a:t>
            </a:r>
            <a:r>
              <a:rPr lang="en-US" dirty="0"/>
              <a:t>|| v’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647DE07-553B-393D-3583-A5AE7C5BA428}"/>
              </a:ext>
            </a:extLst>
          </p:cNvPr>
          <p:cNvSpPr/>
          <p:nvPr/>
        </p:nvSpPr>
        <p:spPr>
          <a:xfrm>
            <a:off x="4909452" y="4359580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L’</a:t>
            </a:r>
            <a:r>
              <a:rPr lang="en-US" baseline="-25000" dirty="0"/>
              <a:t> </a:t>
            </a:r>
            <a:r>
              <a:rPr lang="en-US" dirty="0"/>
              <a:t>|| t’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A50C393-E7D9-2535-7336-36FE1B9AD1E1}"/>
              </a:ext>
            </a:extLst>
          </p:cNvPr>
          <p:cNvSpPr/>
          <p:nvPr/>
        </p:nvSpPr>
        <p:spPr>
          <a:xfrm>
            <a:off x="5893803" y="4354585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R’</a:t>
            </a:r>
            <a:r>
              <a:rPr lang="en-US" baseline="-25000" dirty="0"/>
              <a:t> </a:t>
            </a:r>
            <a:r>
              <a:rPr lang="en-US" dirty="0"/>
              <a:t>|| v’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EA4E764-4932-F671-22A3-998A620C80DA}"/>
                  </a:ext>
                </a:extLst>
              </p:cNvPr>
              <p:cNvSpPr/>
              <p:nvPr/>
            </p:nvSpPr>
            <p:spPr>
              <a:xfrm>
                <a:off x="7532563" y="4357080"/>
                <a:ext cx="1793947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|| 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EA4E764-4932-F671-22A3-998A620C80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563" y="4357080"/>
                <a:ext cx="1793947" cy="342070"/>
              </a:xfrm>
              <a:prstGeom prst="rect">
                <a:avLst/>
              </a:prstGeom>
              <a:blipFill>
                <a:blip r:embed="rId11"/>
                <a:stretch>
                  <a:fillRect t="-12069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A793373-D722-0636-308C-996F3CC685CC}"/>
                  </a:ext>
                </a:extLst>
              </p:cNvPr>
              <p:cNvSpPr/>
              <p:nvPr/>
            </p:nvSpPr>
            <p:spPr>
              <a:xfrm>
                <a:off x="9341499" y="4357080"/>
                <a:ext cx="2748831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s’ || 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v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A793373-D722-0636-308C-996F3CC685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1499" y="4357080"/>
                <a:ext cx="2748831" cy="342070"/>
              </a:xfrm>
              <a:prstGeom prst="rect">
                <a:avLst/>
              </a:prstGeom>
              <a:blipFill>
                <a:blip r:embed="rId12"/>
                <a:stretch>
                  <a:fillRect l="-442" t="-12069" r="-662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13AB4F3-C83A-BCA5-4528-9929994A47C8}"/>
                  </a:ext>
                </a:extLst>
              </p:cNvPr>
              <p:cNvSpPr txBox="1"/>
              <p:nvPr/>
            </p:nvSpPr>
            <p:spPr>
              <a:xfrm>
                <a:off x="8851692" y="3880204"/>
                <a:ext cx="2604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Correction Word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13AB4F3-C83A-BCA5-4528-9929994A4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692" y="3880204"/>
                <a:ext cx="2604687" cy="369332"/>
              </a:xfrm>
              <a:prstGeom prst="rect">
                <a:avLst/>
              </a:prstGeom>
              <a:blipFill>
                <a:blip r:embed="rId13"/>
                <a:stretch>
                  <a:fillRect l="-1874" t="-10000" r="-46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>
            <a:extLst>
              <a:ext uri="{FF2B5EF4-FFF2-40B4-BE49-F238E27FC236}">
                <a16:creationId xmlns:a16="http://schemas.microsoft.com/office/drawing/2014/main" id="{56D24820-5394-B0EB-3BEB-69F9D4DCD5B0}"/>
              </a:ext>
            </a:extLst>
          </p:cNvPr>
          <p:cNvSpPr/>
          <p:nvPr/>
        </p:nvSpPr>
        <p:spPr>
          <a:xfrm>
            <a:off x="7907311" y="5261548"/>
            <a:ext cx="3822492" cy="9293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Take L/R part depending on x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Add CW depending on b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/b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78F0EC2-90B5-2AF1-C8C9-6135EB82E525}"/>
                  </a:ext>
                </a:extLst>
              </p:cNvPr>
              <p:cNvSpPr txBox="1"/>
              <p:nvPr/>
            </p:nvSpPr>
            <p:spPr>
              <a:xfrm>
                <a:off x="58186" y="4842983"/>
                <a:ext cx="1222899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FF0000"/>
                    </a:solidFill>
                  </a:rPr>
                  <a:t>Continuing</a:t>
                </a:r>
                <a:br>
                  <a:rPr lang="en-US" b="1" dirty="0">
                    <a:solidFill>
                      <a:srgbClr val="FF0000"/>
                    </a:solidFill>
                  </a:rPr>
                </a:br>
                <a:r>
                  <a:rPr lang="en-US" b="1" dirty="0">
                    <a:solidFill>
                      <a:srgbClr val="FF0000"/>
                    </a:solidFill>
                  </a:rPr>
                  <a:t>OFF-path</a:t>
                </a:r>
                <a:br>
                  <a:rPr lang="en-US" b="1" dirty="0">
                    <a:solidFill>
                      <a:srgbClr val="FF0000"/>
                    </a:solidFill>
                  </a:rPr>
                </a:br>
                <a:r>
                  <a:rPr lang="en-US" b="1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78F0EC2-90B5-2AF1-C8C9-6135EB82E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6" y="4842983"/>
                <a:ext cx="1222899" cy="923330"/>
              </a:xfrm>
              <a:prstGeom prst="rect">
                <a:avLst/>
              </a:prstGeom>
              <a:blipFill>
                <a:blip r:embed="rId14"/>
                <a:stretch>
                  <a:fillRect l="-4000" t="-3289" r="-4000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F18C06-3712-555B-29F6-F3098ED4D419}"/>
                  </a:ext>
                </a:extLst>
              </p:cNvPr>
              <p:cNvSpPr txBox="1"/>
              <p:nvPr/>
            </p:nvSpPr>
            <p:spPr>
              <a:xfrm>
                <a:off x="5172848" y="4721376"/>
                <a:ext cx="42602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F18C06-3712-555B-29F6-F3098ED4D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848" y="4721376"/>
                <a:ext cx="426027" cy="369332"/>
              </a:xfrm>
              <a:prstGeom prst="rect">
                <a:avLst/>
              </a:prstGeom>
              <a:blipFill>
                <a:blip r:embed="rId15"/>
                <a:stretch>
                  <a:fillRect l="-1449" r="-144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CB0DCB-ED77-FA81-C46E-F5BEB5B31FFA}"/>
              </a:ext>
            </a:extLst>
          </p:cNvPr>
          <p:cNvCxnSpPr>
            <a:cxnSpLocks/>
            <a:stCxn id="26" idx="2"/>
            <a:endCxn id="20" idx="0"/>
          </p:cNvCxnSpPr>
          <p:nvPr/>
        </p:nvCxnSpPr>
        <p:spPr>
          <a:xfrm flipH="1">
            <a:off x="2026053" y="5552104"/>
            <a:ext cx="8002" cy="174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560A50C-EEBC-DF06-4156-86BA14F2250C}"/>
              </a:ext>
            </a:extLst>
          </p:cNvPr>
          <p:cNvSpPr/>
          <p:nvPr/>
        </p:nvSpPr>
        <p:spPr>
          <a:xfrm>
            <a:off x="1537151" y="5727062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s’’|| b’’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F5E813-014A-364D-EFE3-E7E26D59A076}"/>
              </a:ext>
            </a:extLst>
          </p:cNvPr>
          <p:cNvSpPr/>
          <p:nvPr/>
        </p:nvSpPr>
        <p:spPr>
          <a:xfrm>
            <a:off x="4967867" y="5766313"/>
            <a:ext cx="1072716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s’’</a:t>
            </a:r>
            <a:r>
              <a:rPr lang="en-US" baseline="-25000" dirty="0"/>
              <a:t> </a:t>
            </a:r>
            <a:r>
              <a:rPr lang="en-US" dirty="0"/>
              <a:t>|| b’’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66B93D-0B32-D635-3A4D-7F4827722462}"/>
              </a:ext>
            </a:extLst>
          </p:cNvPr>
          <p:cNvCxnSpPr>
            <a:cxnSpLocks/>
            <a:stCxn id="10" idx="2"/>
            <a:endCxn id="22" idx="0"/>
          </p:cNvCxnSpPr>
          <p:nvPr/>
        </p:nvCxnSpPr>
        <p:spPr>
          <a:xfrm flipH="1">
            <a:off x="5504225" y="5525405"/>
            <a:ext cx="175" cy="2409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D429A9F-4104-BCF6-9F23-48014F10545A}"/>
              </a:ext>
            </a:extLst>
          </p:cNvPr>
          <p:cNvSpPr/>
          <p:nvPr/>
        </p:nvSpPr>
        <p:spPr>
          <a:xfrm>
            <a:off x="2786024" y="6161706"/>
            <a:ext cx="1900563" cy="6182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Same PRG seeds and bits continues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53C145B-00AD-7624-5AC5-4C58F5D925F9}"/>
                  </a:ext>
                </a:extLst>
              </p:cNvPr>
              <p:cNvSpPr/>
              <p:nvPr/>
            </p:nvSpPr>
            <p:spPr>
              <a:xfrm>
                <a:off x="4607426" y="5183335"/>
                <a:ext cx="1793947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|| 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53C145B-00AD-7624-5AC5-4C58F5D925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426" y="5183335"/>
                <a:ext cx="1793947" cy="342070"/>
              </a:xfrm>
              <a:prstGeom prst="rect">
                <a:avLst/>
              </a:prstGeom>
              <a:blipFill>
                <a:blip r:embed="rId16"/>
                <a:stretch>
                  <a:fillRect t="-10345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CA7C867-E426-A3E1-6870-1A94AD476804}"/>
                  </a:ext>
                </a:extLst>
              </p:cNvPr>
              <p:cNvSpPr txBox="1"/>
              <p:nvPr/>
            </p:nvSpPr>
            <p:spPr>
              <a:xfrm>
                <a:off x="1702503" y="4748075"/>
                <a:ext cx="42602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CA7C867-E426-A3E1-6870-1A94AD476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503" y="4748075"/>
                <a:ext cx="426027" cy="369332"/>
              </a:xfrm>
              <a:prstGeom prst="rect">
                <a:avLst/>
              </a:prstGeom>
              <a:blipFill>
                <a:blip r:embed="rId17"/>
                <a:stretch>
                  <a:fillRect r="-142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D538B1E-136D-5415-D444-2BCA7E8CB8F4}"/>
                  </a:ext>
                </a:extLst>
              </p:cNvPr>
              <p:cNvSpPr/>
              <p:nvPr/>
            </p:nvSpPr>
            <p:spPr>
              <a:xfrm>
                <a:off x="1137081" y="5210034"/>
                <a:ext cx="1793947" cy="34207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L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|| 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t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D538B1E-136D-5415-D444-2BCA7E8CB8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081" y="5210034"/>
                <a:ext cx="1793947" cy="342070"/>
              </a:xfrm>
              <a:prstGeom prst="rect">
                <a:avLst/>
              </a:prstGeom>
              <a:blipFill>
                <a:blip r:embed="rId18"/>
                <a:stretch>
                  <a:fillRect t="-12069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D2891AB9-0404-51F0-CE25-A035FCA86C6E}"/>
              </a:ext>
            </a:extLst>
          </p:cNvPr>
          <p:cNvSpPr/>
          <p:nvPr/>
        </p:nvSpPr>
        <p:spPr>
          <a:xfrm>
            <a:off x="72668" y="1937801"/>
            <a:ext cx="967186" cy="1015663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8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5" grpId="0" animBg="1"/>
      <p:bldP spid="63" grpId="0" animBg="1"/>
      <p:bldP spid="14" grpId="0"/>
      <p:bldP spid="20" grpId="0" animBg="1"/>
      <p:bldP spid="22" grpId="0" animBg="1"/>
      <p:bldP spid="30" grpId="0" animBg="1"/>
      <p:bldP spid="10" grpId="0" animBg="1"/>
      <p:bldP spid="24" grpId="0"/>
      <p:bldP spid="2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B6BE6C6-D4A6-FCE5-89E1-C8CE90A85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DPF Key Structure/Size [BGI15/BGI16]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D36114AE-B79C-CE76-3B08-5621BF97D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70" y="515385"/>
            <a:ext cx="3471974" cy="1025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FB7494-86C3-43BB-9D97-649219D0C34A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249E7F-4BE7-44D8-BB0B-F324839DC1E7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C57E49-67E5-3661-C7AB-DEC800A45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931" y="1794531"/>
            <a:ext cx="781090" cy="825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BAA1F6-6E1F-A7B6-C22E-15AE35ABE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638" y="1794531"/>
            <a:ext cx="781090" cy="8255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B5C10C-C751-FAD9-80F3-B5DF74816E25}"/>
              </a:ext>
            </a:extLst>
          </p:cNvPr>
          <p:cNvSpPr txBox="1"/>
          <p:nvPr/>
        </p:nvSpPr>
        <p:spPr>
          <a:xfrm>
            <a:off x="1140951" y="1429494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0D3FF9-4238-4413-E7CE-0FAE019C3303}"/>
              </a:ext>
            </a:extLst>
          </p:cNvPr>
          <p:cNvSpPr txBox="1"/>
          <p:nvPr/>
        </p:nvSpPr>
        <p:spPr>
          <a:xfrm>
            <a:off x="6058472" y="1425199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668CB5-30E1-2CD7-408B-A9E6BAB180E2}"/>
              </a:ext>
            </a:extLst>
          </p:cNvPr>
          <p:cNvSpPr/>
          <p:nvPr/>
        </p:nvSpPr>
        <p:spPr>
          <a:xfrm>
            <a:off x="1808220" y="2639621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</a:t>
            </a:r>
            <a:r>
              <a:rPr lang="en-US" dirty="0"/>
              <a:t>|| b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ECE714-5A17-22E3-F176-A2B13EA26042}"/>
              </a:ext>
            </a:extLst>
          </p:cNvPr>
          <p:cNvSpPr/>
          <p:nvPr/>
        </p:nvSpPr>
        <p:spPr>
          <a:xfrm>
            <a:off x="5398450" y="2631837"/>
            <a:ext cx="986586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</a:t>
            </a:r>
            <a:r>
              <a:rPr lang="en-US" dirty="0"/>
              <a:t>|| b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05FCE1-D902-B91B-66E7-F956658C3F75}"/>
              </a:ext>
            </a:extLst>
          </p:cNvPr>
          <p:cNvSpPr/>
          <p:nvPr/>
        </p:nvSpPr>
        <p:spPr>
          <a:xfrm>
            <a:off x="3440364" y="2648286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PRG seeds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71198B1-FA66-02AD-4676-5C171798F680}"/>
              </a:ext>
            </a:extLst>
          </p:cNvPr>
          <p:cNvCxnSpPr>
            <a:cxnSpLocks/>
            <a:stCxn id="14" idx="1"/>
            <a:endCxn id="12" idx="3"/>
          </p:cNvCxnSpPr>
          <p:nvPr/>
        </p:nvCxnSpPr>
        <p:spPr>
          <a:xfrm flipH="1">
            <a:off x="2786024" y="2802872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99BC29D-14F4-2D55-5378-B36301BE3AFB}"/>
              </a:ext>
            </a:extLst>
          </p:cNvPr>
          <p:cNvCxnSpPr>
            <a:cxnSpLocks/>
            <a:stCxn id="14" idx="3"/>
            <a:endCxn id="13" idx="1"/>
          </p:cNvCxnSpPr>
          <p:nvPr/>
        </p:nvCxnSpPr>
        <p:spPr>
          <a:xfrm>
            <a:off x="4730087" y="2802872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47FC323-FCE4-81C2-A216-036DB7A648BD}"/>
              </a:ext>
            </a:extLst>
          </p:cNvPr>
          <p:cNvSpPr/>
          <p:nvPr/>
        </p:nvSpPr>
        <p:spPr>
          <a:xfrm>
            <a:off x="3440364" y="3346341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CW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91D161-C2EA-6F2C-6E99-E8FDEB99C362}"/>
              </a:ext>
            </a:extLst>
          </p:cNvPr>
          <p:cNvSpPr/>
          <p:nvPr/>
        </p:nvSpPr>
        <p:spPr>
          <a:xfrm>
            <a:off x="3440364" y="4116281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CW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2855889-4D98-0374-A272-3AEEFB9D10D0}"/>
              </a:ext>
            </a:extLst>
          </p:cNvPr>
          <p:cNvCxnSpPr>
            <a:cxnSpLocks/>
          </p:cNvCxnSpPr>
          <p:nvPr/>
        </p:nvCxnSpPr>
        <p:spPr>
          <a:xfrm flipH="1">
            <a:off x="2764547" y="3524706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48A2E2B-D3EE-6780-7FAC-1883672EC966}"/>
              </a:ext>
            </a:extLst>
          </p:cNvPr>
          <p:cNvCxnSpPr>
            <a:cxnSpLocks/>
          </p:cNvCxnSpPr>
          <p:nvPr/>
        </p:nvCxnSpPr>
        <p:spPr>
          <a:xfrm>
            <a:off x="4736318" y="3524706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DA83EF4-33DD-E0AA-C36E-5D1ECD2A4257}"/>
              </a:ext>
            </a:extLst>
          </p:cNvPr>
          <p:cNvCxnSpPr>
            <a:cxnSpLocks/>
          </p:cNvCxnSpPr>
          <p:nvPr/>
        </p:nvCxnSpPr>
        <p:spPr>
          <a:xfrm flipH="1">
            <a:off x="2772170" y="4271456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6147346-E833-65D5-C98A-C219435E9C6C}"/>
              </a:ext>
            </a:extLst>
          </p:cNvPr>
          <p:cNvCxnSpPr>
            <a:cxnSpLocks/>
          </p:cNvCxnSpPr>
          <p:nvPr/>
        </p:nvCxnSpPr>
        <p:spPr>
          <a:xfrm>
            <a:off x="4737014" y="4271456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49BD49B3-FA59-1C21-7E26-9C4EE19CDBEA}"/>
              </a:ext>
            </a:extLst>
          </p:cNvPr>
          <p:cNvSpPr/>
          <p:nvPr/>
        </p:nvSpPr>
        <p:spPr>
          <a:xfrm>
            <a:off x="3440364" y="5355251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CW</a:t>
            </a:r>
            <a:r>
              <a:rPr lang="en-US" baseline="-25000" dirty="0" err="1">
                <a:solidFill>
                  <a:schemeClr val="tx1"/>
                </a:solidFill>
              </a:rPr>
              <a:t>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6FC988-D324-0201-AF5C-0A432F34117F}"/>
              </a:ext>
            </a:extLst>
          </p:cNvPr>
          <p:cNvCxnSpPr>
            <a:cxnSpLocks/>
          </p:cNvCxnSpPr>
          <p:nvPr/>
        </p:nvCxnSpPr>
        <p:spPr>
          <a:xfrm flipH="1">
            <a:off x="2766798" y="5533616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E74DEAE-8666-0C85-BD6A-4D87FBAAF41D}"/>
              </a:ext>
            </a:extLst>
          </p:cNvPr>
          <p:cNvCxnSpPr>
            <a:cxnSpLocks/>
          </p:cNvCxnSpPr>
          <p:nvPr/>
        </p:nvCxnSpPr>
        <p:spPr>
          <a:xfrm>
            <a:off x="4738569" y="5519762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A340560-0153-4F45-ADA4-2121D7CFF7EA}"/>
                  </a:ext>
                </a:extLst>
              </p:cNvPr>
              <p:cNvSpPr/>
              <p:nvPr/>
            </p:nvSpPr>
            <p:spPr>
              <a:xfrm>
                <a:off x="6786625" y="4068700"/>
                <a:ext cx="2854037" cy="713505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After optimizations</a:t>
                </a: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Key size: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A340560-0153-4F45-ADA4-2121D7CFF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625" y="4068700"/>
                <a:ext cx="2854037" cy="713505"/>
              </a:xfrm>
              <a:prstGeom prst="rect">
                <a:avLst/>
              </a:prstGeom>
              <a:blipFill>
                <a:blip r:embed="rId4"/>
                <a:stretch>
                  <a:fillRect b="-7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12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8BB0-A573-98AA-5B13-ABB968F9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Protocols to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19D2-1533-F08D-B304-B1AFB155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Addition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Matrix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Convolutions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Truncations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ReLU</a:t>
            </a:r>
            <a:r>
              <a:rPr lang="en-US" dirty="0"/>
              <a:t>, Derivative of </a:t>
            </a:r>
            <a:r>
              <a:rPr lang="en-US" dirty="0" err="1"/>
              <a:t>ReLU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Maxpool</a:t>
            </a:r>
            <a:r>
              <a:rPr lang="en-US" dirty="0"/>
              <a:t>, </a:t>
            </a:r>
            <a:r>
              <a:rPr lang="en-US" dirty="0" err="1"/>
              <a:t>Averagepool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Transcendental (Splines)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C11BB-7193-8352-B00C-662F3A7F2259}"/>
              </a:ext>
            </a:extLst>
          </p:cNvPr>
          <p:cNvSpPr/>
          <p:nvPr/>
        </p:nvSpPr>
        <p:spPr>
          <a:xfrm>
            <a:off x="1036320" y="2095248"/>
            <a:ext cx="3492887" cy="133375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742F3F-722B-6D0D-A07B-DD72D85F2406}"/>
              </a:ext>
            </a:extLst>
          </p:cNvPr>
          <p:cNvSpPr/>
          <p:nvPr/>
        </p:nvSpPr>
        <p:spPr>
          <a:xfrm>
            <a:off x="1036320" y="4417534"/>
            <a:ext cx="3492887" cy="4520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C51C81-ABC7-C69F-1779-E0CA291DC878}"/>
              </a:ext>
            </a:extLst>
          </p:cNvPr>
          <p:cNvSpPr/>
          <p:nvPr/>
        </p:nvSpPr>
        <p:spPr>
          <a:xfrm>
            <a:off x="1036320" y="5350920"/>
            <a:ext cx="3492887" cy="452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FA31D-6D86-0D0E-9149-A288E0848696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E3842-73C7-FE17-B5AC-B8C7B4F09863}"/>
              </a:ext>
            </a:extLst>
          </p:cNvPr>
          <p:cNvSpPr/>
          <p:nvPr/>
        </p:nvSpPr>
        <p:spPr>
          <a:xfrm>
            <a:off x="5286456" y="4391535"/>
            <a:ext cx="3914580" cy="11853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Boolean Computation (Many options):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Garbled Circuit (GC)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Secret Sharing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Function Secret Sharing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8B21E844-DD94-82FF-94FA-9AA6E2253418}"/>
              </a:ext>
            </a:extLst>
          </p:cNvPr>
          <p:cNvSpPr/>
          <p:nvPr/>
        </p:nvSpPr>
        <p:spPr>
          <a:xfrm>
            <a:off x="4656779" y="2095248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079D43-E6BD-BFE0-F444-1D0D165D3412}"/>
              </a:ext>
            </a:extLst>
          </p:cNvPr>
          <p:cNvSpPr/>
          <p:nvPr/>
        </p:nvSpPr>
        <p:spPr>
          <a:xfrm>
            <a:off x="5286456" y="2495614"/>
            <a:ext cx="3734526" cy="907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Arithmetic Computation: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Beaver Triples based protocols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28E180E1-E56D-8FB8-9D83-9CD23CF5C875}"/>
              </a:ext>
            </a:extLst>
          </p:cNvPr>
          <p:cNvSpPr/>
          <p:nvPr/>
        </p:nvSpPr>
        <p:spPr>
          <a:xfrm>
            <a:off x="4656779" y="4081769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B0108D6-0A67-F504-E03D-DCA142B76028}"/>
              </a:ext>
            </a:extLst>
          </p:cNvPr>
          <p:cNvSpPr/>
          <p:nvPr/>
        </p:nvSpPr>
        <p:spPr>
          <a:xfrm>
            <a:off x="9301446" y="3257928"/>
            <a:ext cx="2737145" cy="145075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Next: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 FSS protocols for </a:t>
            </a: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equality test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 and comparison</a:t>
            </a:r>
          </a:p>
        </p:txBody>
      </p:sp>
    </p:spTree>
    <p:extLst>
      <p:ext uri="{BB962C8B-B14F-4D97-AF65-F5344CB8AC3E}">
        <p14:creationId xmlns:p14="http://schemas.microsoft.com/office/powerpoint/2010/main" val="18958590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092E-562D-9546-5643-CF97EDA86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05" y="148557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Distributed Comparison </a:t>
            </a:r>
            <a:r>
              <a:rPr lang="en-US" sz="2400" dirty="0"/>
              <a:t>[BGI16], Grotto [SVLH22]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E76343-022D-5E5A-E3C8-89A0666EC2CC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1002B-7B92-BEE2-C98E-6A9DEEFD78C2}"/>
              </a:ext>
            </a:extLst>
          </p:cNvPr>
          <p:cNvSpPr txBox="1"/>
          <p:nvPr/>
        </p:nvSpPr>
        <p:spPr>
          <a:xfrm>
            <a:off x="4241097" y="27205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Boolean Computations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36E758-04D0-3DC3-B672-F147EDB65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931" y="1794531"/>
            <a:ext cx="781090" cy="825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2DA2BD-D7F9-0D43-598D-26852A077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638" y="1794531"/>
            <a:ext cx="781090" cy="8255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D9CB4A-CF94-854A-500F-14440D7064C9}"/>
              </a:ext>
            </a:extLst>
          </p:cNvPr>
          <p:cNvSpPr txBox="1"/>
          <p:nvPr/>
        </p:nvSpPr>
        <p:spPr>
          <a:xfrm>
            <a:off x="1140951" y="1429494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D5BDD-7D0C-5243-FF4A-2EA1831E9206}"/>
              </a:ext>
            </a:extLst>
          </p:cNvPr>
          <p:cNvSpPr txBox="1"/>
          <p:nvPr/>
        </p:nvSpPr>
        <p:spPr>
          <a:xfrm>
            <a:off x="6058472" y="1425199"/>
            <a:ext cx="84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Party 1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EE2C4D46-61D3-6900-4892-3E293078ADE7}"/>
              </a:ext>
            </a:extLst>
          </p:cNvPr>
          <p:cNvSpPr/>
          <p:nvPr/>
        </p:nvSpPr>
        <p:spPr>
          <a:xfrm>
            <a:off x="432479" y="2810656"/>
            <a:ext cx="2246468" cy="3177914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5BD90C1-5EAD-49A8-78A3-52892ACF6075}"/>
              </a:ext>
            </a:extLst>
          </p:cNvPr>
          <p:cNvSpPr/>
          <p:nvPr/>
        </p:nvSpPr>
        <p:spPr>
          <a:xfrm>
            <a:off x="5374949" y="2810656"/>
            <a:ext cx="2246468" cy="3177914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/>
              <p:nvPr/>
            </p:nvSpPr>
            <p:spPr>
              <a:xfrm>
                <a:off x="3141960" y="1674665"/>
                <a:ext cx="299485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…..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=10</m:t>
                    </m:r>
                    <m:r>
                      <a:rPr lang="en-US" sz="2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…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382F59-89AF-4D0D-0A0E-3A83D2F68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960" y="1674665"/>
                <a:ext cx="2994859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62C95F-14E2-9B00-EF32-7CD15DA44A35}"/>
              </a:ext>
            </a:extLst>
          </p:cNvPr>
          <p:cNvCxnSpPr>
            <a:cxnSpLocks/>
            <a:stCxn id="14" idx="0"/>
          </p:cNvCxnSpPr>
          <p:nvPr/>
        </p:nvCxnSpPr>
        <p:spPr>
          <a:xfrm>
            <a:off x="1555713" y="2810656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3DBDA0-04D5-7AA7-068C-A7E487A15ABC}"/>
              </a:ext>
            </a:extLst>
          </p:cNvPr>
          <p:cNvCxnSpPr>
            <a:cxnSpLocks/>
          </p:cNvCxnSpPr>
          <p:nvPr/>
        </p:nvCxnSpPr>
        <p:spPr>
          <a:xfrm flipH="1">
            <a:off x="1555713" y="3429000"/>
            <a:ext cx="199500" cy="561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2AB18C-9BBD-DFB5-43B6-6E32F1E1C7FF}"/>
              </a:ext>
            </a:extLst>
          </p:cNvPr>
          <p:cNvCxnSpPr/>
          <p:nvPr/>
        </p:nvCxnSpPr>
        <p:spPr>
          <a:xfrm>
            <a:off x="1555713" y="3990109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FEAAE9-1C25-879B-DDBC-008DF3292BCE}"/>
              </a:ext>
            </a:extLst>
          </p:cNvPr>
          <p:cNvCxnSpPr/>
          <p:nvPr/>
        </p:nvCxnSpPr>
        <p:spPr>
          <a:xfrm>
            <a:off x="1755213" y="4608453"/>
            <a:ext cx="199500" cy="6183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F0FC2B-CDCF-4205-4E01-4D53B8E0ED46}"/>
              </a:ext>
            </a:extLst>
          </p:cNvPr>
          <p:cNvCxnSpPr>
            <a:cxnSpLocks/>
          </p:cNvCxnSpPr>
          <p:nvPr/>
        </p:nvCxnSpPr>
        <p:spPr>
          <a:xfrm flipH="1">
            <a:off x="1641609" y="5227024"/>
            <a:ext cx="325654" cy="761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4D7AC4-9F6C-0772-B957-5E149C5D61F9}"/>
                  </a:ext>
                </a:extLst>
              </p:cNvPr>
              <p:cNvSpPr txBox="1"/>
              <p:nvPr/>
            </p:nvSpPr>
            <p:spPr>
              <a:xfrm>
                <a:off x="1638485" y="2935162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4D7AC4-9F6C-0772-B957-5E149C5D6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485" y="2935162"/>
                <a:ext cx="43295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5D2D59-AD2B-201E-B91D-BD3BCEABC87C}"/>
                  </a:ext>
                </a:extLst>
              </p:cNvPr>
              <p:cNvSpPr txBox="1"/>
              <p:nvPr/>
            </p:nvSpPr>
            <p:spPr>
              <a:xfrm>
                <a:off x="1599501" y="355350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5D2D59-AD2B-201E-B91D-BD3BCEABC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501" y="3553506"/>
                <a:ext cx="43295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C22E0BC-3B40-A4EA-51E7-C2D4FA13BEEE}"/>
                  </a:ext>
                </a:extLst>
              </p:cNvPr>
              <p:cNvSpPr txBox="1"/>
              <p:nvPr/>
            </p:nvSpPr>
            <p:spPr>
              <a:xfrm>
                <a:off x="1617500" y="4092534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C22E0BC-3B40-A4EA-51E7-C2D4FA13B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500" y="4092534"/>
                <a:ext cx="43295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DE7BC5-4173-6FD2-FB3D-2FA3763C5486}"/>
                  </a:ext>
                </a:extLst>
              </p:cNvPr>
              <p:cNvSpPr txBox="1"/>
              <p:nvPr/>
            </p:nvSpPr>
            <p:spPr>
              <a:xfrm>
                <a:off x="1764639" y="456533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DE7BC5-4173-6FD2-FB3D-2FA3763C5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639" y="4565336"/>
                <a:ext cx="43295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33876-F3A5-1B51-7923-3A7B32F43E40}"/>
                  </a:ext>
                </a:extLst>
              </p:cNvPr>
              <p:cNvSpPr txBox="1"/>
              <p:nvPr/>
            </p:nvSpPr>
            <p:spPr>
              <a:xfrm>
                <a:off x="1750785" y="5455776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33876-F3A5-1B51-7923-3A7B32F43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785" y="5455776"/>
                <a:ext cx="43295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A9BA0314-C11F-31AA-5796-B311B5BC6F09}"/>
              </a:ext>
            </a:extLst>
          </p:cNvPr>
          <p:cNvSpPr/>
          <p:nvPr/>
        </p:nvSpPr>
        <p:spPr>
          <a:xfrm>
            <a:off x="1808220" y="2639621"/>
            <a:ext cx="977804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00</a:t>
            </a:r>
            <a:r>
              <a:rPr lang="en-US" dirty="0"/>
              <a:t>|| b</a:t>
            </a:r>
            <a:r>
              <a:rPr lang="en-US" baseline="-25000" dirty="0"/>
              <a:t>00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7C59A8-3B7F-54CC-ADC9-F30B1F264A26}"/>
              </a:ext>
            </a:extLst>
          </p:cNvPr>
          <p:cNvSpPr/>
          <p:nvPr/>
        </p:nvSpPr>
        <p:spPr>
          <a:xfrm>
            <a:off x="5398450" y="2631837"/>
            <a:ext cx="986586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10</a:t>
            </a:r>
            <a:r>
              <a:rPr lang="en-US" dirty="0"/>
              <a:t>|| b</a:t>
            </a:r>
            <a:r>
              <a:rPr lang="en-US" baseline="-25000" dirty="0"/>
              <a:t>10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778815-75EC-604F-BA2F-D47E7CD73A56}"/>
              </a:ext>
            </a:extLst>
          </p:cNvPr>
          <p:cNvSpPr/>
          <p:nvPr/>
        </p:nvSpPr>
        <p:spPr>
          <a:xfrm>
            <a:off x="3440364" y="2648286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PRG seeds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34E9BA1-1328-D628-3B65-74AC8DFDDF32}"/>
              </a:ext>
            </a:extLst>
          </p:cNvPr>
          <p:cNvCxnSpPr>
            <a:cxnSpLocks/>
            <a:stCxn id="34" idx="1"/>
            <a:endCxn id="32" idx="3"/>
          </p:cNvCxnSpPr>
          <p:nvPr/>
        </p:nvCxnSpPr>
        <p:spPr>
          <a:xfrm flipH="1">
            <a:off x="2786024" y="2802872"/>
            <a:ext cx="654340" cy="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454F6AB-A00B-54AB-59BD-EF137C3B63C3}"/>
              </a:ext>
            </a:extLst>
          </p:cNvPr>
          <p:cNvCxnSpPr>
            <a:cxnSpLocks/>
            <a:stCxn id="34" idx="3"/>
            <a:endCxn id="33" idx="1"/>
          </p:cNvCxnSpPr>
          <p:nvPr/>
        </p:nvCxnSpPr>
        <p:spPr>
          <a:xfrm>
            <a:off x="4730087" y="2802872"/>
            <a:ext cx="668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73ADED1B-31DF-D57C-66DF-B3BF3DF311EE}"/>
              </a:ext>
            </a:extLst>
          </p:cNvPr>
          <p:cNvSpPr/>
          <p:nvPr/>
        </p:nvSpPr>
        <p:spPr>
          <a:xfrm>
            <a:off x="1827974" y="3346341"/>
            <a:ext cx="977803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01</a:t>
            </a:r>
            <a:r>
              <a:rPr lang="en-US" dirty="0"/>
              <a:t>|| b</a:t>
            </a:r>
            <a:r>
              <a:rPr lang="en-US" baseline="-25000" dirty="0"/>
              <a:t>01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A7B8EB-DDA7-8521-3C34-F12840AD1C97}"/>
              </a:ext>
            </a:extLst>
          </p:cNvPr>
          <p:cNvSpPr/>
          <p:nvPr/>
        </p:nvSpPr>
        <p:spPr>
          <a:xfrm>
            <a:off x="5374949" y="3347611"/>
            <a:ext cx="1033588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11</a:t>
            </a:r>
            <a:r>
              <a:rPr lang="en-US" dirty="0"/>
              <a:t>|| b</a:t>
            </a:r>
            <a:r>
              <a:rPr lang="en-US" baseline="-25000" dirty="0"/>
              <a:t>11</a:t>
            </a:r>
            <a:endParaRPr lang="en-US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783771A-D2E4-9549-2022-E65432093A2B}"/>
              </a:ext>
            </a:extLst>
          </p:cNvPr>
          <p:cNvCxnSpPr>
            <a:cxnSpLocks/>
            <a:stCxn id="32" idx="2"/>
            <a:endCxn id="42" idx="0"/>
          </p:cNvCxnSpPr>
          <p:nvPr/>
        </p:nvCxnSpPr>
        <p:spPr>
          <a:xfrm>
            <a:off x="2297122" y="2981691"/>
            <a:ext cx="19754" cy="364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D36A677-3F99-CEC8-80E4-48F2B70AF815}"/>
              </a:ext>
            </a:extLst>
          </p:cNvPr>
          <p:cNvCxnSpPr>
            <a:cxnSpLocks/>
            <a:stCxn id="33" idx="2"/>
            <a:endCxn id="43" idx="0"/>
          </p:cNvCxnSpPr>
          <p:nvPr/>
        </p:nvCxnSpPr>
        <p:spPr>
          <a:xfrm>
            <a:off x="5891743" y="2973907"/>
            <a:ext cx="0" cy="373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FC857492-78EA-EA2F-A219-3E6171E18984}"/>
              </a:ext>
            </a:extLst>
          </p:cNvPr>
          <p:cNvSpPr/>
          <p:nvPr/>
        </p:nvSpPr>
        <p:spPr>
          <a:xfrm>
            <a:off x="1823473" y="4083383"/>
            <a:ext cx="977803" cy="342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02</a:t>
            </a:r>
            <a:r>
              <a:rPr lang="en-US" dirty="0"/>
              <a:t>|| b</a:t>
            </a:r>
            <a:r>
              <a:rPr lang="en-US" baseline="-25000" dirty="0"/>
              <a:t>02</a:t>
            </a:r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3243A98-EC0B-C2CC-6293-EF53F154252E}"/>
              </a:ext>
            </a:extLst>
          </p:cNvPr>
          <p:cNvSpPr/>
          <p:nvPr/>
        </p:nvSpPr>
        <p:spPr>
          <a:xfrm>
            <a:off x="5390548" y="4021666"/>
            <a:ext cx="1033588" cy="3420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12</a:t>
            </a:r>
            <a:r>
              <a:rPr lang="en-US" dirty="0"/>
              <a:t>|| b</a:t>
            </a:r>
            <a:r>
              <a:rPr lang="en-US" baseline="-25000" dirty="0"/>
              <a:t>12</a:t>
            </a:r>
            <a:endParaRPr lang="en-US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223F228-375D-F93D-C303-452F90BAC425}"/>
              </a:ext>
            </a:extLst>
          </p:cNvPr>
          <p:cNvCxnSpPr>
            <a:cxnSpLocks/>
            <a:stCxn id="43" idx="2"/>
            <a:endCxn id="60" idx="0"/>
          </p:cNvCxnSpPr>
          <p:nvPr/>
        </p:nvCxnSpPr>
        <p:spPr>
          <a:xfrm>
            <a:off x="5891743" y="3689681"/>
            <a:ext cx="15599" cy="331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1B76D65-D39A-B34D-E12B-9A8325A70244}"/>
              </a:ext>
            </a:extLst>
          </p:cNvPr>
          <p:cNvCxnSpPr>
            <a:cxnSpLocks/>
            <a:stCxn id="42" idx="2"/>
            <a:endCxn id="57" idx="0"/>
          </p:cNvCxnSpPr>
          <p:nvPr/>
        </p:nvCxnSpPr>
        <p:spPr>
          <a:xfrm flipH="1">
            <a:off x="2312375" y="3688411"/>
            <a:ext cx="4501" cy="394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33E421A-624B-337F-BF29-16CABEF32ED3}"/>
                  </a:ext>
                </a:extLst>
              </p:cNvPr>
              <p:cNvSpPr txBox="1"/>
              <p:nvPr/>
            </p:nvSpPr>
            <p:spPr>
              <a:xfrm>
                <a:off x="2468877" y="2954757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33E421A-624B-337F-BF29-16CABEF32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877" y="2954757"/>
                <a:ext cx="43295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7FF29E7-57EC-BF9B-6DA2-7D20D7B26B77}"/>
                  </a:ext>
                </a:extLst>
              </p:cNvPr>
              <p:cNvSpPr txBox="1"/>
              <p:nvPr/>
            </p:nvSpPr>
            <p:spPr>
              <a:xfrm>
                <a:off x="2429893" y="3649299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7FF29E7-57EC-BF9B-6DA2-7D20D7B26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893" y="3649299"/>
                <a:ext cx="43295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29B0EDC-C0E1-0DDD-CB38-8E6708EC985E}"/>
                  </a:ext>
                </a:extLst>
              </p:cNvPr>
              <p:cNvSpPr txBox="1"/>
              <p:nvPr/>
            </p:nvSpPr>
            <p:spPr>
              <a:xfrm>
                <a:off x="5459343" y="2954405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29B0EDC-C0E1-0DDD-CB38-8E6708EC9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343" y="2954405"/>
                <a:ext cx="432955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61AC93B-81D9-F34A-80BE-DB390BAD6083}"/>
                  </a:ext>
                </a:extLst>
              </p:cNvPr>
              <p:cNvSpPr txBox="1"/>
              <p:nvPr/>
            </p:nvSpPr>
            <p:spPr>
              <a:xfrm>
                <a:off x="5420359" y="3648947"/>
                <a:ext cx="432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61AC93B-81D9-F34A-80BE-DB390BAD6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359" y="3648947"/>
                <a:ext cx="432955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ectangle 70">
            <a:extLst>
              <a:ext uri="{FF2B5EF4-FFF2-40B4-BE49-F238E27FC236}">
                <a16:creationId xmlns:a16="http://schemas.microsoft.com/office/drawing/2014/main" id="{FBA2936B-8709-F86B-39BB-B52840A5FE5F}"/>
              </a:ext>
            </a:extLst>
          </p:cNvPr>
          <p:cNvSpPr/>
          <p:nvPr/>
        </p:nvSpPr>
        <p:spPr>
          <a:xfrm>
            <a:off x="3493529" y="3346341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CW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B25D3B6-0FF4-8448-D40C-ABF45E32BB57}"/>
              </a:ext>
            </a:extLst>
          </p:cNvPr>
          <p:cNvSpPr/>
          <p:nvPr/>
        </p:nvSpPr>
        <p:spPr>
          <a:xfrm>
            <a:off x="3481230" y="4116281"/>
            <a:ext cx="1289723" cy="3091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CW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B15ED48B-C4ED-1BEC-AC6E-59AFAFB1E3D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332" y="483981"/>
            <a:ext cx="3806049" cy="112367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2BAACF-E1F3-39EC-A858-8E0F44507E33}"/>
              </a:ext>
            </a:extLst>
          </p:cNvPr>
          <p:cNvCxnSpPr>
            <a:cxnSpLocks/>
          </p:cNvCxnSpPr>
          <p:nvPr/>
        </p:nvCxnSpPr>
        <p:spPr>
          <a:xfrm flipH="1">
            <a:off x="1296649" y="3990109"/>
            <a:ext cx="259064" cy="68682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3D7394-66AF-AB49-3B98-7581D3AE3B66}"/>
              </a:ext>
            </a:extLst>
          </p:cNvPr>
          <p:cNvCxnSpPr>
            <a:cxnSpLocks/>
          </p:cNvCxnSpPr>
          <p:nvPr/>
        </p:nvCxnSpPr>
        <p:spPr>
          <a:xfrm>
            <a:off x="1296649" y="4676931"/>
            <a:ext cx="195675" cy="59211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4C71A70-B4A8-A2D4-082D-2B188039EA13}"/>
              </a:ext>
            </a:extLst>
          </p:cNvPr>
          <p:cNvCxnSpPr>
            <a:cxnSpLocks/>
          </p:cNvCxnSpPr>
          <p:nvPr/>
        </p:nvCxnSpPr>
        <p:spPr>
          <a:xfrm flipH="1">
            <a:off x="1147364" y="5264272"/>
            <a:ext cx="339073" cy="691593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6857B49-F2DE-A499-BB3F-AD5464C24D84}"/>
                  </a:ext>
                </a:extLst>
              </p:cNvPr>
              <p:cNvSpPr/>
              <p:nvPr/>
            </p:nvSpPr>
            <p:spPr>
              <a:xfrm>
                <a:off x="7967622" y="2620073"/>
                <a:ext cx="3440779" cy="86118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b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i</a:t>
                </a:r>
                <a:r>
                  <a:rPr lang="en-US" dirty="0">
                    <a:solidFill>
                      <a:schemeClr val="tx1"/>
                    </a:solidFill>
                  </a:rPr>
                  <a:t> = (b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0i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1i</a:t>
                </a:r>
                <a:r>
                  <a:rPr lang="en-US" dirty="0">
                    <a:solidFill>
                      <a:schemeClr val="tx1"/>
                    </a:solidFill>
                  </a:rPr>
                  <a:t>) Eval(x) for all x in the subtree</a:t>
                </a: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6857B49-F2DE-A499-BB3F-AD5464C24D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622" y="2620073"/>
                <a:ext cx="3440779" cy="86118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8E83AF72-BFF6-38C9-5192-5AABB8E4EF67}"/>
              </a:ext>
            </a:extLst>
          </p:cNvPr>
          <p:cNvSpPr/>
          <p:nvPr/>
        </p:nvSpPr>
        <p:spPr>
          <a:xfrm>
            <a:off x="8338173" y="3990109"/>
            <a:ext cx="2699674" cy="8217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Eval(x) can be written as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SUM of n such values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0F39924-91C0-2A43-98BF-A674F0C6BB70}"/>
              </a:ext>
            </a:extLst>
          </p:cNvPr>
          <p:cNvSpPr/>
          <p:nvPr/>
        </p:nvSpPr>
        <p:spPr>
          <a:xfrm>
            <a:off x="2678947" y="4845524"/>
            <a:ext cx="2681095" cy="140908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Invariant: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On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pseudorandom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different 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</a:rPr>
              <a:t>Off special path: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parties hold </a:t>
            </a:r>
            <a:r>
              <a:rPr lang="en-US" sz="1400" dirty="0">
                <a:solidFill>
                  <a:srgbClr val="00B050"/>
                </a:solidFill>
              </a:rPr>
              <a:t>same bits</a:t>
            </a:r>
            <a:endParaRPr lang="en-US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06BF615-4960-86D3-C632-4B66E9FA5DA6}"/>
                  </a:ext>
                </a:extLst>
              </p:cNvPr>
              <p:cNvSpPr txBox="1"/>
              <p:nvPr/>
            </p:nvSpPr>
            <p:spPr>
              <a:xfrm>
                <a:off x="937546" y="4176857"/>
                <a:ext cx="56842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06BF615-4960-86D3-C632-4B66E9FA5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546" y="4176857"/>
                <a:ext cx="56842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6E66096-6038-6051-034B-4A35CE394C5F}"/>
                  </a:ext>
                </a:extLst>
              </p:cNvPr>
              <p:cNvSpPr txBox="1"/>
              <p:nvPr/>
            </p:nvSpPr>
            <p:spPr>
              <a:xfrm>
                <a:off x="937546" y="4825614"/>
                <a:ext cx="56842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6E66096-6038-6051-034B-4A35CE394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546" y="4825614"/>
                <a:ext cx="568420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8D26CFF-07A8-4AB1-B758-9A46B564CB9E}"/>
                  </a:ext>
                </a:extLst>
              </p:cNvPr>
              <p:cNvSpPr txBox="1"/>
              <p:nvPr/>
            </p:nvSpPr>
            <p:spPr>
              <a:xfrm>
                <a:off x="781526" y="5450925"/>
                <a:ext cx="56842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8D26CFF-07A8-4AB1-B758-9A46B564C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26" y="5450925"/>
                <a:ext cx="568420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AB39AAD3-202C-7C6C-EEC2-416C542F25F8}"/>
              </a:ext>
            </a:extLst>
          </p:cNvPr>
          <p:cNvSpPr/>
          <p:nvPr/>
        </p:nvSpPr>
        <p:spPr>
          <a:xfrm>
            <a:off x="8603892" y="5410501"/>
            <a:ext cx="2168237" cy="767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DCF has approx. </a:t>
            </a:r>
            <a:r>
              <a:rPr lang="en-US">
                <a:solidFill>
                  <a:srgbClr val="FF0000"/>
                </a:solidFill>
              </a:rPr>
              <a:t>same cost as DPF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FEBAF5-978C-E008-C948-EC25E3C169A0}"/>
              </a:ext>
            </a:extLst>
          </p:cNvPr>
          <p:cNvSpPr/>
          <p:nvPr/>
        </p:nvSpPr>
        <p:spPr>
          <a:xfrm>
            <a:off x="432479" y="6063688"/>
            <a:ext cx="2231561" cy="2278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00000000011111111</a:t>
            </a:r>
          </a:p>
        </p:txBody>
      </p:sp>
    </p:spTree>
    <p:extLst>
      <p:ext uri="{BB962C8B-B14F-4D97-AF65-F5344CB8AC3E}">
        <p14:creationId xmlns:p14="http://schemas.microsoft.com/office/powerpoint/2010/main" val="426938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26" grpId="0"/>
      <p:bldP spid="27" grpId="0"/>
      <p:bldP spid="28" grpId="0"/>
      <p:bldP spid="29" grpId="0"/>
      <p:bldP spid="30" grpId="0"/>
      <p:bldP spid="32" grpId="0" animBg="1"/>
      <p:bldP spid="33" grpId="0" animBg="1"/>
      <p:bldP spid="34" grpId="0" animBg="1"/>
      <p:bldP spid="42" grpId="0" animBg="1"/>
      <p:bldP spid="43" grpId="0" animBg="1"/>
      <p:bldP spid="57" grpId="0" animBg="1"/>
      <p:bldP spid="60" grpId="0" animBg="1"/>
      <p:bldP spid="67" grpId="0"/>
      <p:bldP spid="68" grpId="0"/>
      <p:bldP spid="69" grpId="0"/>
      <p:bldP spid="70" grpId="0"/>
      <p:bldP spid="71" grpId="0" animBg="1"/>
      <p:bldP spid="72" grpId="0" animBg="1"/>
      <p:bldP spid="39" grpId="0" animBg="1"/>
      <p:bldP spid="40" grpId="0" animBg="1"/>
      <p:bldP spid="41" grpId="0" animBg="1"/>
      <p:bldP spid="45" grpId="0"/>
      <p:bldP spid="46" grpId="0"/>
      <p:bldP spid="47" grpId="0"/>
      <p:bldP spid="53" grpId="0" animBg="1"/>
      <p:bldP spid="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D66C7-DB2F-0948-3666-C6886B79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DCF [BGI16, B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/>
              <a:t>GGIKR21, SVLH22]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584107A4-01B1-F7DD-975D-C3042D7C1D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7931367"/>
                  </p:ext>
                </p:extLst>
              </p:nvPr>
            </p:nvGraphicFramePr>
            <p:xfrm>
              <a:off x="965199" y="2971953"/>
              <a:ext cx="6856269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5423">
                      <a:extLst>
                        <a:ext uri="{9D8B030D-6E8A-4147-A177-3AD203B41FA5}">
                          <a16:colId xmlns:a16="http://schemas.microsoft.com/office/drawing/2014/main" val="2594809893"/>
                        </a:ext>
                      </a:extLst>
                    </a:gridCol>
                    <a:gridCol w="2285423">
                      <a:extLst>
                        <a:ext uri="{9D8B030D-6E8A-4147-A177-3AD203B41FA5}">
                          <a16:colId xmlns:a16="http://schemas.microsoft.com/office/drawing/2014/main" val="2346317812"/>
                        </a:ext>
                      </a:extLst>
                    </a:gridCol>
                    <a:gridCol w="2285423">
                      <a:extLst>
                        <a:ext uri="{9D8B030D-6E8A-4147-A177-3AD203B41FA5}">
                          <a16:colId xmlns:a16="http://schemas.microsoft.com/office/drawing/2014/main" val="376322056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[BGI16]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C</a:t>
                          </a:r>
                          <a:r>
                            <a:rPr lang="en-US" dirty="0"/>
                            <a:t>GGIKR21]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[SVLH22]</a:t>
                          </a:r>
                        </a:p>
                        <a:p>
                          <a:pPr algn="ctr"/>
                          <a:r>
                            <a:rPr lang="en-US" dirty="0"/>
                            <a:t>(only bit outputs; simpler construction)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43030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≈4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624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584107A4-01B1-F7DD-975D-C3042D7C1D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7931367"/>
                  </p:ext>
                </p:extLst>
              </p:nvPr>
            </p:nvGraphicFramePr>
            <p:xfrm>
              <a:off x="965199" y="2971953"/>
              <a:ext cx="6856269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5423">
                      <a:extLst>
                        <a:ext uri="{9D8B030D-6E8A-4147-A177-3AD203B41FA5}">
                          <a16:colId xmlns:a16="http://schemas.microsoft.com/office/drawing/2014/main" val="2594809893"/>
                        </a:ext>
                      </a:extLst>
                    </a:gridCol>
                    <a:gridCol w="2285423">
                      <a:extLst>
                        <a:ext uri="{9D8B030D-6E8A-4147-A177-3AD203B41FA5}">
                          <a16:colId xmlns:a16="http://schemas.microsoft.com/office/drawing/2014/main" val="2346317812"/>
                        </a:ext>
                      </a:extLst>
                    </a:gridCol>
                    <a:gridCol w="2285423">
                      <a:extLst>
                        <a:ext uri="{9D8B030D-6E8A-4147-A177-3AD203B41FA5}">
                          <a16:colId xmlns:a16="http://schemas.microsoft.com/office/drawing/2014/main" val="3763220568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[BGI16]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[B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C</a:t>
                          </a:r>
                          <a:r>
                            <a:rPr lang="en-US" dirty="0"/>
                            <a:t>GGIKR21]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[SVLH22]</a:t>
                          </a:r>
                        </a:p>
                        <a:p>
                          <a:pPr algn="ctr"/>
                          <a:r>
                            <a:rPr lang="en-US" dirty="0"/>
                            <a:t>(only bit outputs; simpler construction)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43030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7" t="-255738" r="-201333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255738" r="-100798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533" t="-255738" r="-1067" b="-114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4624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519216-BF49-DF7D-0751-922D16FD7D64}"/>
                  </a:ext>
                </a:extLst>
              </p:cNvPr>
              <p:cNvSpPr txBox="1"/>
              <p:nvPr/>
            </p:nvSpPr>
            <p:spPr>
              <a:xfrm>
                <a:off x="965199" y="1348137"/>
                <a:ext cx="178031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u="sng" dirty="0"/>
                  <a:t>Key Size </a:t>
                </a:r>
              </a:p>
              <a:p>
                <a:r>
                  <a:rPr lang="en-US" dirty="0"/>
                  <a:t>Input            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Output         :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Sec. param. :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519216-BF49-DF7D-0751-922D16FD7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99" y="1348137"/>
                <a:ext cx="1780310" cy="1200329"/>
              </a:xfrm>
              <a:prstGeom prst="rect">
                <a:avLst/>
              </a:prstGeom>
              <a:blipFill>
                <a:blip r:embed="rId3"/>
                <a:stretch>
                  <a:fillRect l="-2740" t="-253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82F61B2-C6C6-DDD5-5627-AE0ABBC4EC23}"/>
              </a:ext>
            </a:extLst>
          </p:cNvPr>
          <p:cNvSpPr txBox="1"/>
          <p:nvPr/>
        </p:nvSpPr>
        <p:spPr>
          <a:xfrm>
            <a:off x="890337" y="119984"/>
            <a:ext cx="9065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Boyle,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>
                <a:solidFill>
                  <a:schemeClr val="accent6"/>
                </a:solidFill>
              </a:rPr>
              <a:t>, Gilboa, Gupta, Ishai, Kumar, Rathee;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i="1" dirty="0">
                <a:solidFill>
                  <a:schemeClr val="accent6"/>
                </a:solidFill>
              </a:rPr>
              <a:t>“Function Secret Sharing for Mixed-Mode and Fixed-Point Secure Computation”</a:t>
            </a:r>
            <a:r>
              <a:rPr lang="en-US" dirty="0">
                <a:solidFill>
                  <a:schemeClr val="accent6"/>
                </a:solidFill>
              </a:rPr>
              <a:t>, </a:t>
            </a:r>
            <a:r>
              <a:rPr lang="en-US" b="1" dirty="0" err="1">
                <a:solidFill>
                  <a:schemeClr val="accent6"/>
                </a:solidFill>
              </a:rPr>
              <a:t>Eurocrypt</a:t>
            </a:r>
            <a:r>
              <a:rPr lang="en-US" b="1" dirty="0">
                <a:solidFill>
                  <a:schemeClr val="accent6"/>
                </a:solidFill>
              </a:rPr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7453873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8BB0-A573-98AA-5B13-ABB968F9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Protocols to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19D2-1533-F08D-B304-B1AFB155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Addition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Matrix Multiplication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Convolutions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Truncations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ReLU</a:t>
            </a:r>
            <a:r>
              <a:rPr lang="en-US" dirty="0"/>
              <a:t>, Derivative of </a:t>
            </a:r>
            <a:r>
              <a:rPr lang="en-US" dirty="0" err="1"/>
              <a:t>ReLU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Maxpool</a:t>
            </a:r>
            <a:r>
              <a:rPr lang="en-US" dirty="0"/>
              <a:t>, </a:t>
            </a:r>
            <a:r>
              <a:rPr lang="en-US" dirty="0" err="1"/>
              <a:t>Averagepool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Transcendental (Splines)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C11BB-7193-8352-B00C-662F3A7F2259}"/>
              </a:ext>
            </a:extLst>
          </p:cNvPr>
          <p:cNvSpPr/>
          <p:nvPr/>
        </p:nvSpPr>
        <p:spPr>
          <a:xfrm>
            <a:off x="1036320" y="2095248"/>
            <a:ext cx="3492887" cy="133375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742F3F-722B-6D0D-A07B-DD72D85F2406}"/>
              </a:ext>
            </a:extLst>
          </p:cNvPr>
          <p:cNvSpPr/>
          <p:nvPr/>
        </p:nvSpPr>
        <p:spPr>
          <a:xfrm>
            <a:off x="1036320" y="4417534"/>
            <a:ext cx="3492887" cy="4520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C51C81-ABC7-C69F-1779-E0CA291DC878}"/>
              </a:ext>
            </a:extLst>
          </p:cNvPr>
          <p:cNvSpPr/>
          <p:nvPr/>
        </p:nvSpPr>
        <p:spPr>
          <a:xfrm>
            <a:off x="1036320" y="5350920"/>
            <a:ext cx="3492887" cy="452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FA31D-6D86-0D0E-9149-A288E0848696}"/>
              </a:ext>
            </a:extLst>
          </p:cNvPr>
          <p:cNvSpPr txBox="1"/>
          <p:nvPr/>
        </p:nvSpPr>
        <p:spPr>
          <a:xfrm>
            <a:off x="0" y="12978"/>
            <a:ext cx="4241097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Part 3: Crypto protocols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E3842-73C7-FE17-B5AC-B8C7B4F09863}"/>
              </a:ext>
            </a:extLst>
          </p:cNvPr>
          <p:cNvSpPr/>
          <p:nvPr/>
        </p:nvSpPr>
        <p:spPr>
          <a:xfrm>
            <a:off x="5286456" y="4391535"/>
            <a:ext cx="3914580" cy="11853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Boolean Computation (Many options):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Garbled Circuit (GC)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Secret Sharing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Function Secret Sharing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8B21E844-DD94-82FF-94FA-9AA6E2253418}"/>
              </a:ext>
            </a:extLst>
          </p:cNvPr>
          <p:cNvSpPr/>
          <p:nvPr/>
        </p:nvSpPr>
        <p:spPr>
          <a:xfrm>
            <a:off x="4656779" y="2095248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079D43-E6BD-BFE0-F444-1D0D165D3412}"/>
              </a:ext>
            </a:extLst>
          </p:cNvPr>
          <p:cNvSpPr/>
          <p:nvPr/>
        </p:nvSpPr>
        <p:spPr>
          <a:xfrm>
            <a:off x="5286456" y="2495614"/>
            <a:ext cx="3734526" cy="907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Arithmetic Computation: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Beaver Triples based protocols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28E180E1-E56D-8FB8-9D83-9CD23CF5C875}"/>
              </a:ext>
            </a:extLst>
          </p:cNvPr>
          <p:cNvSpPr/>
          <p:nvPr/>
        </p:nvSpPr>
        <p:spPr>
          <a:xfrm>
            <a:off x="4656779" y="4081769"/>
            <a:ext cx="381504" cy="1787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B0108D6-0A67-F504-E03D-DCA142B76028}"/>
              </a:ext>
            </a:extLst>
          </p:cNvPr>
          <p:cNvSpPr/>
          <p:nvPr/>
        </p:nvSpPr>
        <p:spPr>
          <a:xfrm>
            <a:off x="9301446" y="3257928"/>
            <a:ext cx="2737145" cy="145075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After the break: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FSS protocols for </a:t>
            </a:r>
            <a:r>
              <a:rPr kumimoji="0" lang="en-US" sz="20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splines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 (and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ReLU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856349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9906C-08B0-76DF-6662-7AEBD821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34946"/>
            <a:ext cx="3689094" cy="5055904"/>
          </a:xfrm>
        </p:spPr>
        <p:txBody>
          <a:bodyPr anchor="ctr">
            <a:normAutofit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</a:rPr>
              <a:t>Outline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B02933-FCA7-A7DD-8D4D-9EAC5FE23DB4}"/>
              </a:ext>
            </a:extLst>
          </p:cNvPr>
          <p:cNvSpPr txBox="1"/>
          <p:nvPr/>
        </p:nvSpPr>
        <p:spPr>
          <a:xfrm>
            <a:off x="4976031" y="672829"/>
            <a:ext cx="3132589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Usability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33765B-EAB4-5CA6-5A16-81DC9DFDE0B6}"/>
              </a:ext>
            </a:extLst>
          </p:cNvPr>
          <p:cNvSpPr txBox="1"/>
          <p:nvPr/>
        </p:nvSpPr>
        <p:spPr>
          <a:xfrm>
            <a:off x="4976031" y="2083269"/>
            <a:ext cx="5833456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Computation 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B4F66-474A-7DE3-DB18-3059CFBBB1B5}"/>
              </a:ext>
            </a:extLst>
          </p:cNvPr>
          <p:cNvSpPr txBox="1"/>
          <p:nvPr/>
        </p:nvSpPr>
        <p:spPr>
          <a:xfrm>
            <a:off x="4976031" y="3493710"/>
            <a:ext cx="6778715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Cryptographic Protocols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93982-17D3-5435-44F6-2D4D1B0A460B}"/>
              </a:ext>
            </a:extLst>
          </p:cNvPr>
          <p:cNvSpPr txBox="1"/>
          <p:nvPr/>
        </p:nvSpPr>
        <p:spPr>
          <a:xfrm>
            <a:off x="4976031" y="4904150"/>
            <a:ext cx="3193503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Libraries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5E7020-ABE2-AC5B-E432-8A8809FEBB1E}"/>
              </a:ext>
            </a:extLst>
          </p:cNvPr>
          <p:cNvSpPr txBox="1"/>
          <p:nvPr/>
        </p:nvSpPr>
        <p:spPr>
          <a:xfrm>
            <a:off x="4976030" y="3493710"/>
            <a:ext cx="6778715" cy="776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marR="0" lvl="0" indent="-914400" algn="l" defTabSz="1271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4448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Cryptographic Protocols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205F21-4A9B-F5A8-DDCB-9555F13A8C5C}"/>
              </a:ext>
            </a:extLst>
          </p:cNvPr>
          <p:cNvSpPr/>
          <p:nvPr/>
        </p:nvSpPr>
        <p:spPr>
          <a:xfrm>
            <a:off x="1427019" y="3739351"/>
            <a:ext cx="3441845" cy="106234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After the break: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E2E inference/training system for ML (CPU/GPU)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DA619E-5FC7-525D-9FE5-EDAE570EB030}"/>
              </a:ext>
            </a:extLst>
          </p:cNvPr>
          <p:cNvSpPr/>
          <p:nvPr/>
        </p:nvSpPr>
        <p:spPr>
          <a:xfrm>
            <a:off x="1438918" y="4979333"/>
            <a:ext cx="3441845" cy="106234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After the break: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Libraries</a:t>
            </a:r>
          </a:p>
        </p:txBody>
      </p:sp>
    </p:spTree>
    <p:extLst>
      <p:ext uri="{BB962C8B-B14F-4D97-AF65-F5344CB8AC3E}">
        <p14:creationId xmlns:p14="http://schemas.microsoft.com/office/powerpoint/2010/main" val="62052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6|19.1|8.5|8.6|2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4|3.9|22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4|3.9|2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4|3.9|2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1|6.6|8.8|28.8|9.2|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25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4.4|23.7|3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4"/>
</p:tagLst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ba5c36-b7cf-4793-bbc2-bd5b3a9f95ca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4019</TotalTime>
  <Words>4053</Words>
  <Application>Microsoft Office PowerPoint</Application>
  <PresentationFormat>Widescreen</PresentationFormat>
  <Paragraphs>897</Paragraphs>
  <Slides>62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76" baseType="lpstr">
      <vt:lpstr>Aptos</vt:lpstr>
      <vt:lpstr>Arial</vt:lpstr>
      <vt:lpstr>Arial</vt:lpstr>
      <vt:lpstr>Bookman Old Style</vt:lpstr>
      <vt:lpstr>Calibri</vt:lpstr>
      <vt:lpstr>Calibri Light</vt:lpstr>
      <vt:lpstr>Calisto MT</vt:lpstr>
      <vt:lpstr>Cambria Math</vt:lpstr>
      <vt:lpstr>Franklin Gothic Book</vt:lpstr>
      <vt:lpstr>system-ui</vt:lpstr>
      <vt:lpstr>Times New Roman</vt:lpstr>
      <vt:lpstr>Wingdings</vt:lpstr>
      <vt:lpstr>RetrospectVTI</vt:lpstr>
      <vt:lpstr>Office Theme</vt:lpstr>
      <vt:lpstr>Applied MPC : Practical Secure Machine Learning – Part 1</vt:lpstr>
      <vt:lpstr>PowerPoint Presentation</vt:lpstr>
      <vt:lpstr>Scenarios</vt:lpstr>
      <vt:lpstr>Private Deployment of ML or Secure Inference (1)</vt:lpstr>
      <vt:lpstr>Secure AI Validation (2)</vt:lpstr>
      <vt:lpstr>Private Training on Joint Data (3)</vt:lpstr>
      <vt:lpstr>What ML tasks?</vt:lpstr>
      <vt:lpstr>Secure ML – with a trusted entity</vt:lpstr>
      <vt:lpstr>Cryptography to the rescue:  Secure Multi-party Computation (MPC) [Yao86, GMW87, BGW88, CCD88]</vt:lpstr>
      <vt:lpstr>Secure Inference/Validation/Training (special case of 2PC)</vt:lpstr>
      <vt:lpstr>Challenges in Practical Secure ML</vt:lpstr>
      <vt:lpstr>Outline</vt:lpstr>
      <vt:lpstr>Hurdles in usability</vt:lpstr>
      <vt:lpstr>Converting ML algorithms to fixed-point</vt:lpstr>
      <vt:lpstr>Fixed-point representation</vt:lpstr>
      <vt:lpstr>Fixed-point arithmetic (Bitwidth = 16; scale = 3)</vt:lpstr>
      <vt:lpstr>Setting bitwidth and scale (Athos) </vt:lpstr>
      <vt:lpstr>Athos: Accuracy preserving</vt:lpstr>
      <vt:lpstr>ML Compute Nodes</vt:lpstr>
      <vt:lpstr>PowerPoint Presentation</vt:lpstr>
      <vt:lpstr>Matrix Multiplication Nodes</vt:lpstr>
      <vt:lpstr>Convolutional Layer Nodes</vt:lpstr>
      <vt:lpstr>Activation/Pooling Functions</vt:lpstr>
      <vt:lpstr>Transcendental Functions</vt:lpstr>
      <vt:lpstr>Sigmoid, Tanh etc. </vt:lpstr>
      <vt:lpstr>Compiling ONNX</vt:lpstr>
      <vt:lpstr>Usability</vt:lpstr>
      <vt:lpstr>Outline</vt:lpstr>
      <vt:lpstr>Computation Model (2PC with dealer)</vt:lpstr>
      <vt:lpstr>2PC Model and Security:  Semi-honest 2PC with Preprocessing</vt:lpstr>
      <vt:lpstr>Recall: Secure computation</vt:lpstr>
      <vt:lpstr>Protocol structure</vt:lpstr>
      <vt:lpstr>Outline</vt:lpstr>
      <vt:lpstr>2-out-of-2 Secret sharing scheme</vt:lpstr>
      <vt:lpstr>Input sharing phase</vt:lpstr>
      <vt:lpstr>Protocols to support?</vt:lpstr>
      <vt:lpstr>Addition gate</vt:lpstr>
      <vt:lpstr>Multiplication gate</vt:lpstr>
      <vt:lpstr>Matrix Multiplication</vt:lpstr>
      <vt:lpstr>Protocols to support?</vt:lpstr>
      <vt:lpstr>Garbled Circuits (with preprocessing)</vt:lpstr>
      <vt:lpstr>GMW-style (with preprocessing)</vt:lpstr>
      <vt:lpstr>Protocols to support?</vt:lpstr>
      <vt:lpstr>Function Secret Sharing [BGI15]</vt:lpstr>
      <vt:lpstr>2PC with Preprocessing via FSS [BGI19]</vt:lpstr>
      <vt:lpstr>2PC with Preprocessing via FSS [BGI19]</vt:lpstr>
      <vt:lpstr>2PC with Preprocessing via FSS [BGI19]</vt:lpstr>
      <vt:lpstr>FSS-based 2PC vs other approaches (Boolean gates)</vt:lpstr>
      <vt:lpstr>Protocols to support?</vt:lpstr>
      <vt:lpstr>FSS for Equality Test/Point Functions OR  Distributed Point Functions [BGI15/BGI16]</vt:lpstr>
      <vt:lpstr>DPF Construction: Tools</vt:lpstr>
      <vt:lpstr>DPF Construction [BGI15/BGI16]</vt:lpstr>
      <vt:lpstr>DPF Construction [BGI15/BGI16]</vt:lpstr>
      <vt:lpstr>DPF Construction [BGI15/BGI16]</vt:lpstr>
      <vt:lpstr>DPF Construction [BGI15/BGI16]</vt:lpstr>
      <vt:lpstr>DPF Construction [BGI15/BGI16]</vt:lpstr>
      <vt:lpstr>DPF Key Structure/Size [BGI15/BGI16]</vt:lpstr>
      <vt:lpstr>Protocols to support?</vt:lpstr>
      <vt:lpstr>Distributed Comparison [BGI16], Grotto [SVLH22]</vt:lpstr>
      <vt:lpstr>DCF [BGI16, BCGGIKR21, SVLH22] </vt:lpstr>
      <vt:lpstr>Protocols to support?</vt:lpstr>
      <vt:lpstr>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 Secret Sharing techniques for Secure Machine Learning – Part 1</dc:title>
  <dc:creator>Nishanth Chandran</dc:creator>
  <cp:lastModifiedBy>Nishanth Chandran</cp:lastModifiedBy>
  <cp:revision>20</cp:revision>
  <dcterms:created xsi:type="dcterms:W3CDTF">2023-06-27T03:24:26Z</dcterms:created>
  <dcterms:modified xsi:type="dcterms:W3CDTF">2024-06-11T15:52:53Z</dcterms:modified>
</cp:coreProperties>
</file>